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6B6D5-0DF3-41A2-B52A-20D3814F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8212C2-7C8B-4A99-B0E4-4001D509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D5A68-76F5-4BA3-9ED7-C6AD7F6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5189E-EE8C-4D2F-ABFF-E447842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076BB-4F8E-4CB1-838D-4852B01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4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53FEE-F705-477F-9FE4-82F29D41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EAD324-3C82-4D89-9430-B515F523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011DF-F096-4B2B-A0C6-F0305B7B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9CD93-2287-4919-8950-25648D8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706D6-A2DF-4DB0-B6C0-20BF0D86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C1D49A-1677-4508-85AA-D75D6D960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47FBB-2FE3-4758-8E3D-C87F8549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ED09A-6B90-4B3C-8E3B-9DCCE1BC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B6229-85D6-47AE-873C-169A24AF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3F1FE-F263-4713-8021-E0EBB595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3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1F8B5-A44A-4521-8545-62239B3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C159A-0E50-4AE1-9FB0-69C27230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3450C-D675-4A2B-9E79-B1F1F07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AFE06-D9FD-4DC4-AB3A-56415A6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45552-C25A-40A7-B83F-C59C4565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47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60DCF-3697-4507-B4D6-93052273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4560C-EE87-402D-AAD6-CEA2B488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9B7F0-B8C2-402D-99A8-940AE98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A3C1E-9DAC-4668-AE43-1E0DDF37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1B7EC-CCA8-4BD3-ADBC-C36974BC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6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824AB-7D0B-418E-968C-9C84E8D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4CC5E-B1A7-4AFB-B764-B3B50FF6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0798B3-84DE-4624-9811-5E84F56B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C6E72-C6EB-4136-8777-2D7E6FE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B2958F-9DCC-49CD-9A88-3B6761D3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8DD698-7CA4-4DE8-9C6F-4FAEC78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A633F-5B95-40DE-A7C7-E7234CE1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B8B53-B2A7-4C54-9DEE-294978B8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638BFB-93BB-4340-B651-175FF917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82CC0-4CC8-41C6-B22F-A540BAA9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90EDBA-D892-4C23-9D2C-82F7F328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F21307-AD46-4EA6-B036-EAFF5F61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E5422B-E5D1-4D2F-983F-85D1DC81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F609A5-7CA5-469D-A06D-0972BD8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1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76E26-D520-42A8-AE92-5F7DDB0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52DAF7-EFBB-4618-8DD3-4F1FEEC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BC23C7-433E-4516-8011-01E32CA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0F43E9-0EB9-473E-9329-7E28EFA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31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44AECC-3AC3-48FE-B84B-879C5B61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924EF-D010-4477-AE83-D8FCC55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EDAA18-950A-4A84-8C62-63F1188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EE851-5C0A-4736-A295-2C9F98C0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2C0E27-2D84-4D35-8BD6-727EE427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3EAE6-0152-45E9-A976-5C626A65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2DFFE-8BFD-407F-AE1A-2C6429CA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47744-5839-4B69-8726-23DD728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08CE7-2CE3-43BB-A424-E11F448D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C6D72-D40A-4306-B782-B20BE7CE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087A9C-6614-4B86-8014-F67EC23C9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796671-A18D-4479-974C-D5823A65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A8CDA-E96A-4E6E-9BCB-ACFDE04B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D37BB6-8D22-44BF-B638-E3548C24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D701D4-BEA1-488A-9A5E-2772D1D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6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62CA5-CB85-4E95-8EE1-01984B9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A237D-B959-4C11-AF1C-557B4583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90AD6-ED82-4349-8C9C-1A6FF693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C16A-E310-4697-8EF6-AA637FBF4C52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AC187-0D9F-4158-8FD0-8E329085E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97202-0137-4317-9EAF-052182AF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13CA6EC-81E5-4E11-952A-C712DBD1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あす楽・あす着設定の方法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981E72-99CA-427E-9ADB-D3563202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1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7B0A8-1BF5-4C08-A979-BD1E4C1C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あす楽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58E6E-7203-4E58-8A70-3991CBC1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・設定手順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楽天</a:t>
            </a:r>
            <a:r>
              <a:rPr kumimoji="1" lang="en-US" altLang="ja-JP" dirty="0"/>
              <a:t>RMS</a:t>
            </a:r>
            <a:r>
              <a:rPr kumimoji="1" lang="ja-JP" altLang="en-US" dirty="0"/>
              <a:t>にログイン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→店舗設定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．</a:t>
            </a:r>
            <a:r>
              <a:rPr kumimoji="1" lang="ja-JP" altLang="en-US" dirty="0"/>
              <a:t>商品登録・更新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 dirty="0"/>
              <a:t>→商品一覧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lang="en-US" altLang="ja-JP" dirty="0"/>
              <a:t> (</a:t>
            </a:r>
            <a:r>
              <a:rPr lang="ja-JP" altLang="en-US" dirty="0">
                <a:solidFill>
                  <a:srgbClr val="FF0000"/>
                </a:solidFill>
              </a:rPr>
              <a:t>★</a:t>
            </a:r>
            <a:r>
              <a:rPr lang="en-US" altLang="ja-JP" dirty="0"/>
              <a:t>) </a:t>
            </a:r>
            <a:r>
              <a:rPr kumimoji="1" lang="en-US" altLang="ja-JP" dirty="0"/>
              <a:t>『</a:t>
            </a:r>
            <a:r>
              <a:rPr lang="ja-JP" altLang="en-US" dirty="0"/>
              <a:t>商品名／キャッチコピー／商品管理番号から検索</a:t>
            </a:r>
            <a:r>
              <a:rPr lang="en-US" altLang="ja-JP" dirty="0"/>
              <a:t>』</a:t>
            </a:r>
            <a:r>
              <a:rPr lang="ja-JP" altLang="en-US" dirty="0"/>
              <a:t>から商品名を入力して検索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詳細</a:t>
            </a:r>
            <a:r>
              <a:rPr lang="en-US" altLang="ja-JP" dirty="0"/>
              <a:t>』</a:t>
            </a:r>
            <a:r>
              <a:rPr lang="ja-JP" altLang="en-US" dirty="0"/>
              <a:t>の欄の変更をクリック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zh-TW" altLang="en-US" dirty="0"/>
              <a:t>商品個別更新　変更</a:t>
            </a:r>
            <a:r>
              <a:rPr lang="en-US" altLang="ja-JP" dirty="0"/>
              <a:t>』</a:t>
            </a:r>
            <a:r>
              <a:rPr lang="ja-JP" altLang="en-US" dirty="0"/>
              <a:t>ページの一番下の方にある</a:t>
            </a:r>
            <a:r>
              <a:rPr lang="en-US" altLang="ja-JP" dirty="0"/>
              <a:t>『</a:t>
            </a:r>
            <a:r>
              <a:rPr lang="ja-JP" altLang="en-US" dirty="0"/>
              <a:t>商品ページの表示項目を設定する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商品ページ表示項目の設定</a:t>
            </a:r>
            <a:r>
              <a:rPr lang="en-US" altLang="ja-JP" dirty="0"/>
              <a:t>』</a:t>
            </a:r>
            <a:r>
              <a:rPr lang="ja-JP" altLang="en-US" dirty="0"/>
              <a:t>のあす楽設定のプルダウンから</a:t>
            </a:r>
            <a:r>
              <a:rPr lang="en-US" altLang="ja-JP" dirty="0"/>
              <a:t>『</a:t>
            </a:r>
            <a:r>
              <a:rPr lang="ja-JP" altLang="en-US" dirty="0"/>
              <a:t>あす楽設定</a:t>
            </a:r>
            <a:r>
              <a:rPr lang="en-US" altLang="ja-JP" dirty="0"/>
              <a:t>』</a:t>
            </a:r>
            <a:r>
              <a:rPr lang="ja-JP" altLang="en-US" dirty="0"/>
              <a:t>または</a:t>
            </a:r>
            <a:r>
              <a:rPr lang="en-US" altLang="ja-JP" dirty="0"/>
              <a:t>『</a:t>
            </a:r>
            <a:r>
              <a:rPr lang="ja-JP" altLang="en-US" dirty="0"/>
              <a:t>あす楽設定しない</a:t>
            </a:r>
            <a:r>
              <a:rPr lang="en-US" altLang="ja-JP" dirty="0"/>
              <a:t>』</a:t>
            </a:r>
            <a:r>
              <a:rPr lang="ja-JP" altLang="en-US" dirty="0"/>
              <a:t>を選択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編集を完了する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→設定完了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FF00"/>
                </a:solidFill>
              </a:rPr>
              <a:t>★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・他の商品を続けて変更する場合は</a:t>
            </a:r>
            <a:r>
              <a:rPr lang="ja-JP" altLang="en-US" dirty="0">
                <a:solidFill>
                  <a:srgbClr val="FFFF00"/>
                </a:solidFill>
              </a:rPr>
              <a:t>★ </a:t>
            </a:r>
            <a:r>
              <a:rPr lang="ja-JP" altLang="en-US" dirty="0"/>
              <a:t>から</a:t>
            </a:r>
            <a:r>
              <a:rPr lang="en-US" altLang="ja-JP" dirty="0"/>
              <a:t>『</a:t>
            </a:r>
            <a:r>
              <a:rPr lang="ja-JP" altLang="en-US" dirty="0"/>
              <a:t>商品ページ表示項目の設定</a:t>
            </a:r>
            <a:r>
              <a:rPr lang="en-US" altLang="ja-JP" dirty="0"/>
              <a:t>』</a:t>
            </a:r>
            <a:r>
              <a:rPr lang="ja-JP" altLang="en-US" dirty="0"/>
              <a:t>ページの一番下にある</a:t>
            </a:r>
            <a:r>
              <a:rPr lang="en-US" altLang="ja-JP" dirty="0"/>
              <a:t>『</a:t>
            </a:r>
            <a:r>
              <a:rPr lang="ja-JP" altLang="en-US" dirty="0"/>
              <a:t>商品ページ設定メニューへ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商品ページ設定メニュー</a:t>
            </a:r>
            <a:r>
              <a:rPr lang="en-US" altLang="ja-JP" dirty="0"/>
              <a:t>』</a:t>
            </a:r>
            <a:r>
              <a:rPr lang="ja-JP" altLang="en-US" dirty="0"/>
              <a:t>ページの</a:t>
            </a:r>
            <a:r>
              <a:rPr lang="en-US" altLang="ja-JP" dirty="0"/>
              <a:t>『</a:t>
            </a:r>
            <a:r>
              <a:rPr lang="ja-JP" altLang="en-US" dirty="0"/>
              <a:t>商品個別編集</a:t>
            </a:r>
            <a:r>
              <a:rPr lang="en-US" altLang="ja-JP" dirty="0"/>
              <a:t>(</a:t>
            </a:r>
            <a:r>
              <a:rPr lang="ja-JP" altLang="en-US" dirty="0"/>
              <a:t>一覧表示</a:t>
            </a:r>
            <a:r>
              <a:rPr lang="en-US" altLang="ja-JP" dirty="0"/>
              <a:t>)』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ja-JP" altLang="en-US" dirty="0">
                <a:solidFill>
                  <a:srgbClr val="FF0000"/>
                </a:solidFill>
              </a:rPr>
              <a:t> ★</a:t>
            </a:r>
            <a:r>
              <a:rPr lang="ja-JP" altLang="en-US" dirty="0"/>
              <a:t>から繰り返す。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4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D4309-5730-4DEC-82AC-D0919FA0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あす着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A61C39-BA37-45E4-9C81-CE94B565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fontAlgn="ctr"/>
            <a:r>
              <a:rPr kumimoji="1" lang="en-US" altLang="ja-JP" dirty="0"/>
              <a:t>Yahoo!</a:t>
            </a:r>
            <a:r>
              <a:rPr kumimoji="1" lang="ja-JP" altLang="en-US" dirty="0"/>
              <a:t>ストアクリエイター</a:t>
            </a:r>
            <a:r>
              <a:rPr lang="en-US" altLang="ja-JP" dirty="0"/>
              <a:t>Pro</a:t>
            </a:r>
            <a:r>
              <a:rPr lang="ja-JP" altLang="en-US" dirty="0"/>
              <a:t>にログイン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商品・画像・在庫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 (</a:t>
            </a:r>
            <a:r>
              <a:rPr lang="ja-JP" altLang="en-US" dirty="0">
                <a:solidFill>
                  <a:srgbClr val="FF0000"/>
                </a:solidFill>
              </a:rPr>
              <a:t>★</a:t>
            </a:r>
            <a:r>
              <a:rPr lang="en-US" altLang="ja-JP" dirty="0"/>
              <a:t>) 『</a:t>
            </a:r>
            <a:r>
              <a:rPr lang="ja-JP" altLang="en-US" dirty="0"/>
              <a:t>在庫管理</a:t>
            </a:r>
            <a:r>
              <a:rPr lang="en-US" altLang="ja-JP" dirty="0"/>
              <a:t>』</a:t>
            </a:r>
            <a:r>
              <a:rPr lang="ja-JP" altLang="en-US" dirty="0"/>
              <a:t>クリックして左に出てくる商品検索の検索対象をプルダウンから</a:t>
            </a:r>
            <a:r>
              <a:rPr lang="en-US" altLang="ja-JP" dirty="0"/>
              <a:t>『</a:t>
            </a:r>
            <a:r>
              <a:rPr lang="ja-JP" altLang="en-US" dirty="0"/>
              <a:t>商品コード</a:t>
            </a:r>
            <a:r>
              <a:rPr lang="en-US" altLang="ja-JP" dirty="0"/>
              <a:t>』</a:t>
            </a:r>
            <a:r>
              <a:rPr lang="ja-JP" altLang="en-US" dirty="0"/>
              <a:t>または</a:t>
            </a:r>
            <a:r>
              <a:rPr lang="en-US" altLang="ja-JP" dirty="0"/>
              <a:t>『</a:t>
            </a:r>
            <a:r>
              <a:rPr lang="ja-JP" altLang="en-US" dirty="0"/>
              <a:t>商品名</a:t>
            </a:r>
            <a:r>
              <a:rPr lang="en-US" altLang="ja-JP" dirty="0"/>
              <a:t>』</a:t>
            </a:r>
            <a:r>
              <a:rPr lang="ja-JP" altLang="en-US" dirty="0"/>
              <a:t>を選択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→検索文字の欄に商品名又は商品コードを入力し検索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商品検索結果</a:t>
            </a:r>
            <a:r>
              <a:rPr lang="en-US" altLang="ja-JP" dirty="0"/>
              <a:t>』</a:t>
            </a:r>
            <a:r>
              <a:rPr lang="ja-JP" altLang="en-US" dirty="0"/>
              <a:t>ページから変更したい商品を選び商品名部分をクリック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ページ編集</a:t>
            </a:r>
            <a:r>
              <a:rPr lang="en-US" altLang="ja-JP" dirty="0"/>
              <a:t>』</a:t>
            </a:r>
            <a:r>
              <a:rPr lang="ja-JP" altLang="en-US" dirty="0"/>
              <a:t>ページの</a:t>
            </a:r>
            <a:r>
              <a:rPr lang="en-US" altLang="ja-JP" dirty="0"/>
              <a:t>『</a:t>
            </a:r>
            <a:r>
              <a:rPr lang="ja-JP" altLang="en-US" dirty="0"/>
              <a:t>在庫設定にひもづくオプション・発送日情報設定</a:t>
            </a:r>
            <a:r>
              <a:rPr lang="en-US" altLang="ja-JP" dirty="0"/>
              <a:t>』</a:t>
            </a:r>
            <a:r>
              <a:rPr lang="ja-JP" altLang="en-US" dirty="0"/>
              <a:t>でバッファーを、</a:t>
            </a:r>
            <a:r>
              <a:rPr lang="en-US" altLang="ja-JP" dirty="0"/>
              <a:t>『</a:t>
            </a:r>
            <a:r>
              <a:rPr lang="ja-JP" altLang="en-US" dirty="0"/>
              <a:t>送料・その他</a:t>
            </a:r>
            <a:r>
              <a:rPr lang="en-US" altLang="ja-JP" dirty="0"/>
              <a:t>』</a:t>
            </a:r>
            <a:r>
              <a:rPr lang="ja-JP" altLang="en-US" dirty="0"/>
              <a:t>であす着の設定をする。</a:t>
            </a:r>
            <a:r>
              <a:rPr lang="en-US" altLang="ja-JP" dirty="0"/>
              <a:t>(</a:t>
            </a:r>
            <a:r>
              <a:rPr lang="ja-JP" altLang="en-US" dirty="0"/>
              <a:t>設定する場合は</a:t>
            </a:r>
            <a:r>
              <a:rPr lang="en-US" altLang="ja-JP" dirty="0"/>
              <a:t>『</a:t>
            </a:r>
            <a:r>
              <a:rPr lang="ja-JP" altLang="en-US" dirty="0"/>
              <a:t>翌日配送「あすつく」、解除する場合は「非対応」を選択</a:t>
            </a:r>
            <a:r>
              <a:rPr lang="en-US" altLang="ja-JP" dirty="0"/>
              <a:t>)</a:t>
            </a:r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保存してプレビュー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商品ページプレビュー</a:t>
            </a:r>
            <a:r>
              <a:rPr lang="en-US" altLang="ja-JP" dirty="0"/>
              <a:t>』</a:t>
            </a:r>
            <a:r>
              <a:rPr lang="ja-JP" altLang="en-US" dirty="0"/>
              <a:t>の欄の</a:t>
            </a:r>
            <a:r>
              <a:rPr lang="en-US" altLang="ja-JP" dirty="0"/>
              <a:t>『</a:t>
            </a:r>
            <a:r>
              <a:rPr lang="ja-JP" altLang="en-US" dirty="0"/>
              <a:t>反映</a:t>
            </a:r>
            <a:r>
              <a:rPr lang="en-US" altLang="ja-JP" dirty="0"/>
              <a:t>』</a:t>
            </a:r>
            <a:r>
              <a:rPr lang="ja-JP" altLang="en-US" dirty="0"/>
              <a:t>をクリックし次に出てきた</a:t>
            </a:r>
            <a:r>
              <a:rPr lang="en-US" altLang="ja-JP" dirty="0"/>
              <a:t>『</a:t>
            </a:r>
            <a:r>
              <a:rPr lang="ja-JP" altLang="en-US" dirty="0"/>
              <a:t>反映</a:t>
            </a:r>
            <a:r>
              <a:rPr lang="en-US" altLang="ja-JP" dirty="0"/>
              <a:t>』</a:t>
            </a:r>
            <a:r>
              <a:rPr lang="ja-JP" altLang="en-US" dirty="0"/>
              <a:t>もクリック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chemeClr val="accent4"/>
                </a:solidFill>
              </a:rPr>
              <a:t>★</a:t>
            </a:r>
            <a:r>
              <a:rPr lang="en-US" altLang="ja-JP" dirty="0"/>
              <a:t>)</a:t>
            </a:r>
          </a:p>
          <a:p>
            <a:pPr marL="0" indent="0" fontAlgn="ctr">
              <a:buNone/>
            </a:pPr>
            <a:r>
              <a:rPr lang="ja-JP" altLang="en-US" dirty="0"/>
              <a:t>→同ページの</a:t>
            </a:r>
            <a:r>
              <a:rPr lang="en-US" altLang="ja-JP" dirty="0"/>
              <a:t>『</a:t>
            </a:r>
            <a:r>
              <a:rPr lang="ja-JP" altLang="en-US" dirty="0"/>
              <a:t>反映管理</a:t>
            </a:r>
            <a:r>
              <a:rPr lang="en-US" altLang="ja-JP" dirty="0"/>
              <a:t>』</a:t>
            </a:r>
            <a:r>
              <a:rPr lang="ja-JP" altLang="en-US" dirty="0"/>
              <a:t>をクリックし</a:t>
            </a:r>
            <a:r>
              <a:rPr lang="en-US" altLang="ja-JP" dirty="0"/>
              <a:t>『</a:t>
            </a:r>
            <a:r>
              <a:rPr lang="ja-JP" altLang="en-US" dirty="0"/>
              <a:t>未反映一覧</a:t>
            </a:r>
            <a:r>
              <a:rPr lang="en-US" altLang="ja-JP" dirty="0"/>
              <a:t>』</a:t>
            </a:r>
            <a:r>
              <a:rPr lang="ja-JP" altLang="en-US" dirty="0"/>
              <a:t>の欄にある</a:t>
            </a:r>
            <a:r>
              <a:rPr lang="en-US" altLang="ja-JP" dirty="0"/>
              <a:t>『</a:t>
            </a:r>
            <a:r>
              <a:rPr lang="ja-JP" altLang="en-US" dirty="0"/>
              <a:t>反映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</a:t>
            </a:r>
            <a:r>
              <a:rPr lang="en-US" altLang="ja-JP" dirty="0"/>
              <a:t>『</a:t>
            </a:r>
            <a:r>
              <a:rPr lang="ja-JP" altLang="en-US" dirty="0"/>
              <a:t>反映確認</a:t>
            </a:r>
            <a:r>
              <a:rPr lang="en-US" altLang="ja-JP" dirty="0"/>
              <a:t>』</a:t>
            </a:r>
            <a:r>
              <a:rPr lang="ja-JP" altLang="en-US" dirty="0"/>
              <a:t>の欄にある</a:t>
            </a:r>
            <a:r>
              <a:rPr lang="en-US" altLang="ja-JP" dirty="0"/>
              <a:t>『</a:t>
            </a:r>
            <a:r>
              <a:rPr lang="ja-JP" altLang="en-US" dirty="0"/>
              <a:t>はい</a:t>
            </a:r>
            <a:r>
              <a:rPr lang="en-US" altLang="ja-JP" dirty="0"/>
              <a:t>』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 fontAlgn="ctr">
              <a:buNone/>
            </a:pPr>
            <a:r>
              <a:rPr lang="ja-JP" altLang="en-US" dirty="0"/>
              <a:t>→変更完了</a:t>
            </a:r>
            <a:endParaRPr lang="en-US" altLang="ja-JP" dirty="0"/>
          </a:p>
          <a:p>
            <a:pPr fontAlgn="ctr"/>
            <a:r>
              <a:rPr lang="ja-JP" altLang="en-US" dirty="0"/>
              <a:t>続けて他の商品も設定する場合は</a:t>
            </a:r>
            <a:r>
              <a:rPr lang="ja-JP" altLang="en-US" dirty="0">
                <a:solidFill>
                  <a:schemeClr val="accent4"/>
                </a:solidFill>
              </a:rPr>
              <a:t>★</a:t>
            </a:r>
            <a:r>
              <a:rPr lang="ja-JP" altLang="en-US" dirty="0"/>
              <a:t>に</a:t>
            </a:r>
            <a:r>
              <a:rPr lang="ja-JP" altLang="en-US" dirty="0">
                <a:solidFill>
                  <a:srgbClr val="FF0000"/>
                </a:solidFill>
              </a:rPr>
              <a:t>★</a:t>
            </a:r>
            <a:r>
              <a:rPr lang="ja-JP" altLang="en-US" dirty="0"/>
              <a:t>に戻って繰り返す。</a:t>
            </a:r>
            <a:br>
              <a:rPr lang="ja-JP" altLang="en-US" dirty="0"/>
            </a:b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30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6AFCC-477D-4CF6-A5BE-713864E6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プライム①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63597-62B3-4347-AC94-4A772230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1"/>
            <a:ext cx="12192000" cy="1137919"/>
          </a:xfrm>
        </p:spPr>
        <p:txBody>
          <a:bodyPr/>
          <a:lstStyle/>
          <a:p>
            <a:r>
              <a:rPr kumimoji="1" lang="en-US" altLang="ja-JP" dirty="0"/>
              <a:t>【Amazon</a:t>
            </a:r>
            <a:r>
              <a:rPr kumimoji="1" lang="ja-JP" altLang="en-US" dirty="0"/>
              <a:t>セラーセントラル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在庫管理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89C762-3703-484C-96C5-8F2205B7E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t="4000" r="6875" b="7408"/>
          <a:stretch/>
        </p:blipFill>
        <p:spPr>
          <a:xfrm>
            <a:off x="31949" y="1645920"/>
            <a:ext cx="6064051" cy="33019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231B91E-D088-4C2E-83F5-F8A51EA95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9" t="9775" r="69115" b="45620"/>
          <a:stretch/>
        </p:blipFill>
        <p:spPr>
          <a:xfrm>
            <a:off x="8312727" y="1810690"/>
            <a:ext cx="2244436" cy="4539309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108F8B7-6B95-4999-9377-A90F401D7D90}"/>
              </a:ext>
            </a:extLst>
          </p:cNvPr>
          <p:cNvCxnSpPr>
            <a:cxnSpLocks/>
          </p:cNvCxnSpPr>
          <p:nvPr/>
        </p:nvCxnSpPr>
        <p:spPr>
          <a:xfrm>
            <a:off x="1887523" y="2114026"/>
            <a:ext cx="6635692" cy="49677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0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E5297-B9BC-4E16-BB0E-CF4F545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D494E-F97F-476C-9779-A6E67C91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45284"/>
            <a:ext cx="12130481" cy="1174459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検索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でクッキーの場合は</a:t>
            </a:r>
            <a:r>
              <a:rPr kumimoji="1" lang="en-US" altLang="ja-JP" dirty="0"/>
              <a:t>【cc-set】</a:t>
            </a:r>
            <a:r>
              <a:rPr kumimoji="1" lang="ja-JP" altLang="en-US" dirty="0"/>
              <a:t>でくくる。右下の</a:t>
            </a:r>
            <a:r>
              <a:rPr kumimoji="1" lang="en-US" altLang="ja-JP" dirty="0"/>
              <a:t>【1</a:t>
            </a:r>
            <a:r>
              <a:rPr kumimoji="1" lang="ja-JP" altLang="en-US" dirty="0"/>
              <a:t>ページに</a:t>
            </a:r>
            <a:r>
              <a:rPr kumimoji="1" lang="en-US" altLang="ja-JP" dirty="0"/>
              <a:t>250</a:t>
            </a:r>
            <a:r>
              <a:rPr kumimoji="1" lang="ja-JP" altLang="en-US" dirty="0"/>
              <a:t>商品を表示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に設定する。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D4A534-55A4-43E8-B704-A79C7400E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2202" r="6875" b="6544"/>
          <a:stretch/>
        </p:blipFill>
        <p:spPr>
          <a:xfrm>
            <a:off x="-2" y="1719743"/>
            <a:ext cx="4338669" cy="24328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6ACDAA9-A2EB-48A8-9C54-F1C3D3B0F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2" t="19925" r="72124" b="46072"/>
          <a:stretch/>
        </p:blipFill>
        <p:spPr>
          <a:xfrm>
            <a:off x="6920918" y="1375793"/>
            <a:ext cx="2386961" cy="292776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DD52F3-7C4D-48B2-868C-B41D8623BD05}"/>
              </a:ext>
            </a:extLst>
          </p:cNvPr>
          <p:cNvCxnSpPr>
            <a:cxnSpLocks/>
          </p:cNvCxnSpPr>
          <p:nvPr/>
        </p:nvCxnSpPr>
        <p:spPr>
          <a:xfrm flipV="1">
            <a:off x="1258349" y="1946246"/>
            <a:ext cx="5662569" cy="46825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BC15F57C-6A25-4DE1-A847-E6DE02828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7951" r="6875" b="7951"/>
          <a:stretch/>
        </p:blipFill>
        <p:spPr>
          <a:xfrm>
            <a:off x="0" y="4202884"/>
            <a:ext cx="5157359" cy="265511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6A30D6E-F0C0-4AD6-915B-C2E51B3B0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99" t="77218" r="7122" b="16398"/>
          <a:stretch/>
        </p:blipFill>
        <p:spPr>
          <a:xfrm>
            <a:off x="6705601" y="4902019"/>
            <a:ext cx="3838574" cy="116037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BF35F80-A6A4-4527-B232-14AAFDD73FED}"/>
              </a:ext>
            </a:extLst>
          </p:cNvPr>
          <p:cNvCxnSpPr>
            <a:cxnSpLocks/>
          </p:cNvCxnSpPr>
          <p:nvPr/>
        </p:nvCxnSpPr>
        <p:spPr>
          <a:xfrm flipV="1">
            <a:off x="5157359" y="5705475"/>
            <a:ext cx="1995916" cy="82517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22CFF-6F61-4B3D-B0EE-107D238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86FBB-0E06-440F-A2BF-A36BAEE1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3875"/>
            <a:ext cx="12192000" cy="1266825"/>
          </a:xfrm>
        </p:spPr>
        <p:txBody>
          <a:bodyPr/>
          <a:lstStyle/>
          <a:p>
            <a:r>
              <a:rPr kumimoji="1" lang="ja-JP" altLang="en-US" dirty="0"/>
              <a:t>設定したい商品の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詳細の編集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0556BA-5CB5-4E77-8100-D627C4A7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7639" r="6250" b="6528"/>
          <a:stretch/>
        </p:blipFill>
        <p:spPr>
          <a:xfrm>
            <a:off x="-1" y="1712871"/>
            <a:ext cx="7666283" cy="40116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2C89C6-3E04-4B47-9F6F-2476E87A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24" t="33189" r="5964" b="49750"/>
          <a:stretch/>
        </p:blipFill>
        <p:spPr>
          <a:xfrm>
            <a:off x="8315324" y="2689998"/>
            <a:ext cx="3732718" cy="20574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45A0435-65E9-4E47-8D19-060C15854FDD}"/>
              </a:ext>
            </a:extLst>
          </p:cNvPr>
          <p:cNvCxnSpPr>
            <a:cxnSpLocks/>
          </p:cNvCxnSpPr>
          <p:nvPr/>
        </p:nvCxnSpPr>
        <p:spPr>
          <a:xfrm>
            <a:off x="7493040" y="3324226"/>
            <a:ext cx="2612985" cy="50482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8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9F43-FE33-4915-8C14-AE199506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AB645-A467-4C37-8043-826A6D8A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2925"/>
            <a:ext cx="12192000" cy="1285875"/>
          </a:xfrm>
        </p:spPr>
        <p:txBody>
          <a:bodyPr/>
          <a:lstStyle/>
          <a:p>
            <a:r>
              <a:rPr kumimoji="1" lang="ja-JP" altLang="en-US" dirty="0"/>
              <a:t>下にスクロールして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配送パターン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プルダウンで選択して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保存して終了</a:t>
            </a:r>
            <a:r>
              <a:rPr kumimoji="1" lang="en-US" altLang="ja-JP" dirty="0"/>
              <a:t>】</a:t>
            </a:r>
            <a:r>
              <a:rPr kumimoji="1" lang="ja-JP" altLang="en-US"/>
              <a:t>クリックして設定完了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D79BC1-8F63-4E38-8CAC-44403178D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7918" r="20234" b="11250"/>
          <a:stretch/>
        </p:blipFill>
        <p:spPr>
          <a:xfrm>
            <a:off x="89065" y="1828800"/>
            <a:ext cx="3932204" cy="26955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1F8DA5-61FB-40F1-8926-260BCFE31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 t="8888" r="34531" b="14584"/>
          <a:stretch/>
        </p:blipFill>
        <p:spPr>
          <a:xfrm>
            <a:off x="4533900" y="2247899"/>
            <a:ext cx="3982842" cy="38433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3AD80B-CD78-40AC-8702-EDE3B2B48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48" t="55925" r="49375" b="13161"/>
          <a:stretch/>
        </p:blipFill>
        <p:spPr>
          <a:xfrm>
            <a:off x="8848725" y="2152649"/>
            <a:ext cx="2578236" cy="2200276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00DB32-F093-48F5-AC9D-6E010799665A}"/>
              </a:ext>
            </a:extLst>
          </p:cNvPr>
          <p:cNvCxnSpPr>
            <a:cxnSpLocks/>
          </p:cNvCxnSpPr>
          <p:nvPr/>
        </p:nvCxnSpPr>
        <p:spPr>
          <a:xfrm flipV="1">
            <a:off x="7086600" y="3686175"/>
            <a:ext cx="2476500" cy="173355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5076D9-06FD-405D-8DF0-54D60B44D7C4}"/>
              </a:ext>
            </a:extLst>
          </p:cNvPr>
          <p:cNvCxnSpPr>
            <a:cxnSpLocks/>
          </p:cNvCxnSpPr>
          <p:nvPr/>
        </p:nvCxnSpPr>
        <p:spPr>
          <a:xfrm>
            <a:off x="3723900" y="3288000"/>
            <a:ext cx="810000" cy="56962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B529E69E-0118-47BC-8480-B983FA6D4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2" t="57222" r="47031" b="12750"/>
          <a:stretch/>
        </p:blipFill>
        <p:spPr>
          <a:xfrm>
            <a:off x="8848725" y="4714875"/>
            <a:ext cx="2809876" cy="2059275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9BA6851-B64D-40AC-A747-B5F04B3A1FBD}"/>
              </a:ext>
            </a:extLst>
          </p:cNvPr>
          <p:cNvCxnSpPr>
            <a:cxnSpLocks/>
          </p:cNvCxnSpPr>
          <p:nvPr/>
        </p:nvCxnSpPr>
        <p:spPr>
          <a:xfrm flipH="1">
            <a:off x="10934700" y="3954750"/>
            <a:ext cx="134742" cy="213648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6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CB023-E0F8-45B1-969E-39170F67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355B6-C943-459A-BF77-457BBD4D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5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D5182118-0F81-4B53-A845-A5149184E17A}"/>
</file>

<file path=customXml/itemProps2.xml><?xml version="1.0" encoding="utf-8"?>
<ds:datastoreItem xmlns:ds="http://schemas.openxmlformats.org/officeDocument/2006/customXml" ds:itemID="{F0892BDE-480E-433B-BE3B-A28C8B4F3215}"/>
</file>

<file path=customXml/itemProps3.xml><?xml version="1.0" encoding="utf-8"?>
<ds:datastoreItem xmlns:ds="http://schemas.openxmlformats.org/officeDocument/2006/customXml" ds:itemID="{3042EBCC-4F12-4293-A340-75C2728C032F}"/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380</Words>
  <Application>Microsoft Office PowerPoint</Application>
  <PresentationFormat>ワイド画面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あす楽・あす着設定の方法</vt:lpstr>
      <vt:lpstr>あす楽</vt:lpstr>
      <vt:lpstr>あす着</vt:lpstr>
      <vt:lpstr>プライム①</vt:lpstr>
      <vt:lpstr>②</vt:lpstr>
      <vt:lpstr>③</vt:lpstr>
      <vt:lpstr>④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あす楽・あす着設定の方法</dc:title>
  <dc:creator>focetta共有</dc:creator>
  <cp:lastModifiedBy>focetta デザイナー1</cp:lastModifiedBy>
  <cp:revision>5</cp:revision>
  <dcterms:created xsi:type="dcterms:W3CDTF">2019-12-14T07:44:12Z</dcterms:created>
  <dcterms:modified xsi:type="dcterms:W3CDTF">2020-01-31T10:48:57Z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