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F74FD2-402B-44E8-B9F3-76AF97A09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AFF3AAB-7CDA-4A7C-9CC6-F7E5A231A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BFC267-E6AF-4267-93E9-EDBCD9126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30C8F-5AF9-4A20-8848-2B84B0367470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467113-9165-438C-92C7-C3D980707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689F2F-E26E-4E23-9279-3E97FC21D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70C96-7141-4C2E-9BFC-88FFD9945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1929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EAA032-92C0-41DF-92AA-E8D401B1B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FE5C166-1FA5-45CE-840E-62C241BF6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07D530-D404-4B25-B886-175E45785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30C8F-5AF9-4A20-8848-2B84B0367470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101B71D-3727-4469-8926-3ED1AF4FD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376A3D-BFEE-45FD-A47B-7395CFC8B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70C96-7141-4C2E-9BFC-88FFD9945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0063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821EE54-8D67-4158-9AAE-FAE1E048B2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3A7155A-0ED4-4820-84C8-724962AB4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40D6DC-6089-41CD-828E-2973033E6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30C8F-5AF9-4A20-8848-2B84B0367470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AB629C-B222-4EF2-9083-7723C4B6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362079-022B-46BE-A0B3-FFDB4699D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70C96-7141-4C2E-9BFC-88FFD9945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2898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4FD0EB-201F-4C72-AEE5-0760AD1A4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2C62B1-3C6E-4547-B872-86E547196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EC9113-900C-4BE9-BFE2-D6BEA843B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30C8F-5AF9-4A20-8848-2B84B0367470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FE35C1-7946-4326-8A2A-F74E9CEF1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03B59E-78CF-48FD-B875-0B1EB7DD2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70C96-7141-4C2E-9BFC-88FFD9945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1449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68F304-5A92-4935-B173-FBAB1E43A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D36A94E-003A-4608-B1CB-335FDA76F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C39B81-966F-439A-9519-CB4CC4B66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30C8F-5AF9-4A20-8848-2B84B0367470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8A6D23-101F-4CEC-84BA-77F7AF9EE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3EE68E-A247-4D17-A1CC-E09C95D7B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70C96-7141-4C2E-9BFC-88FFD9945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2847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0B621E-F1D0-4ECA-B72B-8FE3020E3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10D8DD-1B50-4409-9F38-ED363DC0D6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0DA59C1-1293-4612-8CAC-5F1790FF0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611FF17-3563-4569-A361-51D91D3DC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30C8F-5AF9-4A20-8848-2B84B0367470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7D67F58-9D28-4A25-BE83-211455E04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55581BD-9C1F-4C89-A7FE-0AD43E4A9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70C96-7141-4C2E-9BFC-88FFD9945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2227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97B975-8BDC-4053-BDFF-57BA29F51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464D558-4356-4BC9-B45F-FA54D0AD7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9E23244-B7EB-44B2-A979-1C6D768359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5C7688F-DE30-4E4A-A960-89D3C73900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670097B-696A-4224-A721-C8DF40430E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1FC23AD-AE43-4902-B255-5CA590F7D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30C8F-5AF9-4A20-8848-2B84B0367470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731632D-0692-47B4-A8C3-3905A42A6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F859468-1ACD-4E79-828B-91053AFE4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70C96-7141-4C2E-9BFC-88FFD9945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1486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BE552F-BC45-4628-9C78-F30CB6E11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4CA7431-9C7F-450E-B08C-9143533F6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30C8F-5AF9-4A20-8848-2B84B0367470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1C66C00-5E4F-450B-AB51-51639A99A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5EDC040-B370-4A9D-8FFD-720A203A7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70C96-7141-4C2E-9BFC-88FFD9945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0053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C1B4468-359D-4633-9644-14334311B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30C8F-5AF9-4A20-8848-2B84B0367470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6DBBFB2-FD0C-48BA-8FA3-77983C12B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1BE22B9-3F7F-4BE4-A6BB-C758EB372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70C96-7141-4C2E-9BFC-88FFD9945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7051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F5AD77-6CB2-45AB-AEA2-2A77D61B3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905229-C32C-4503-89DA-4861B8444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BA43196-91C6-42CF-A727-BED6DEBA2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D3405B2-8319-4477-9FA2-7FADD5BC4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30C8F-5AF9-4A20-8848-2B84B0367470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C01AB8E-C51E-4E9E-A123-69F80C4FF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4AB4B8F-8E9E-4C41-9375-FFE13A5BD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70C96-7141-4C2E-9BFC-88FFD9945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7735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9D3C12-4635-47FA-9A87-12CF30BF3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EBAA12F-63F4-4784-86BF-B0348DB508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E769A54-2C96-42E2-903B-4D5951BB6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1D35726-4491-4DF3-A947-6F00C20D5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30C8F-5AF9-4A20-8848-2B84B0367470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5EAF561-40B2-4BB2-9566-3E1051CF2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3351A3A-20C8-460F-BA4D-BE6C76218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70C96-7141-4C2E-9BFC-88FFD9945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5594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64FCF77-3742-4A19-BE3B-6EF5A7750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2DEBB7C-0B96-4C55-BD84-2F7D767B4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7F37BB-218A-4638-98D2-CDB6529B0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30C8F-5AF9-4A20-8848-2B84B0367470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C33C4D-60C8-4D21-BAAA-AE4E81849A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E0E90D-BC17-431C-AA7A-2576976B90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70C96-7141-4C2E-9BFC-88FFD9945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511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DB2469-B5D2-4277-91C6-5DA2AB610A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朝の即日・あす楽・あすつく・あす着・プライムの数出し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0613584-CC40-4C3B-8C8E-434740BCC7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5230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490523-D4DA-42B4-ABF4-D8255678C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681036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47BAA1B-4752-49B3-A67D-37E68207C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69167"/>
            <a:ext cx="12192000" cy="877078"/>
          </a:xfrm>
        </p:spPr>
        <p:txBody>
          <a:bodyPr/>
          <a:lstStyle/>
          <a:p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2BF5E32-AAB4-4428-B9B2-FA88B8D19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0889"/>
            <a:ext cx="6220409" cy="349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647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50A30BA150E97547B4D9D7334D44BAE8" ma:contentTypeVersion="15" ma:contentTypeDescription="新しいドキュメントを作成します。" ma:contentTypeScope="" ma:versionID="323dbc94ea4e92f00db1157b03c140b7">
  <xsd:schema xmlns:xsd="http://www.w3.org/2001/XMLSchema" xmlns:xs="http://www.w3.org/2001/XMLSchema" xmlns:p="http://schemas.microsoft.com/office/2006/metadata/properties" xmlns:ns2="23f90eab-fd5f-457c-985c-3f5805e13f4e" xmlns:ns3="bff5712f-8748-4562-a11e-fa67df86cf1a" targetNamespace="http://schemas.microsoft.com/office/2006/metadata/properties" ma:root="true" ma:fieldsID="ecee9b0c483e0f346d65cc7eceaf4d77" ns2:_="" ns3:_="">
    <xsd:import namespace="23f90eab-fd5f-457c-985c-3f5805e13f4e"/>
    <xsd:import namespace="bff5712f-8748-4562-a11e-fa67df86cf1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f90eab-fd5f-457c-985c-3f5805e13f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画像タグ" ma:readOnly="false" ma:fieldId="{5cf76f15-5ced-4ddc-b409-7134ff3c332f}" ma:taxonomyMulti="true" ma:sspId="83c46511-b881-43b4-80dc-b25920be281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f5712f-8748-4562-a11e-fa67df86cf1a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5c7907c3-c8c5-4e28-83f5-85efc7f0104f}" ma:internalName="TaxCatchAll" ma:showField="CatchAllData" ma:web="bff5712f-8748-4562-a11e-fa67df86cf1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3f90eab-fd5f-457c-985c-3f5805e13f4e">
      <Terms xmlns="http://schemas.microsoft.com/office/infopath/2007/PartnerControls"/>
    </lcf76f155ced4ddcb4097134ff3c332f>
    <TaxCatchAll xmlns="bff5712f-8748-4562-a11e-fa67df86cf1a" xsi:nil="true"/>
  </documentManagement>
</p:properties>
</file>

<file path=customXml/itemProps1.xml><?xml version="1.0" encoding="utf-8"?>
<ds:datastoreItem xmlns:ds="http://schemas.openxmlformats.org/officeDocument/2006/customXml" ds:itemID="{FB85E8B6-E3B9-488D-97DB-B4D6E2451840}"/>
</file>

<file path=customXml/itemProps2.xml><?xml version="1.0" encoding="utf-8"?>
<ds:datastoreItem xmlns:ds="http://schemas.openxmlformats.org/officeDocument/2006/customXml" ds:itemID="{171D3F44-CA50-4497-92D1-C466FC695B8E}"/>
</file>

<file path=customXml/itemProps3.xml><?xml version="1.0" encoding="utf-8"?>
<ds:datastoreItem xmlns:ds="http://schemas.openxmlformats.org/officeDocument/2006/customXml" ds:itemID="{875596E0-A8DA-4BF6-B0F1-82049E7A8781}"/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17</Words>
  <Application>Microsoft Office PowerPoint</Application>
  <PresentationFormat>ワイド画面</PresentationFormat>
  <Paragraphs>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朝の即日・あす楽・あすつく・あす着・プライムの数出し</vt:lpstr>
      <vt:lpstr>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朝の即日・あす楽・あすつく・あす着・プライムの数出し</dc:title>
  <dc:creator>focetta デザイナー1</dc:creator>
  <cp:lastModifiedBy>focetta デザイナー1</cp:lastModifiedBy>
  <cp:revision>2</cp:revision>
  <dcterms:created xsi:type="dcterms:W3CDTF">2020-01-23T01:47:36Z</dcterms:created>
  <dcterms:modified xsi:type="dcterms:W3CDTF">2020-01-23T04:56:25Z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0x01010050A30BA150E97547B4D9D7334D44BAE8</vt:lpwstr>
  </property>
  <property fmtid="{D5CDD505-2E9C-101B-9397-08002B2CF9AE}" pid="3" name="MediaServiceImageTags">
    <vt:lpwstr/>
  </property>
</Properties>
</file>