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3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cetta共有" userId="b73ebbdf-26cf-4160-99b4-eecf5bffe4fd" providerId="ADAL" clId="{C1BFF822-E620-48C4-97D9-6077E9F337A5}"/>
    <pc:docChg chg="undo custSel addSld delSld modSld">
      <pc:chgData name="focetta共有" userId="b73ebbdf-26cf-4160-99b4-eecf5bffe4fd" providerId="ADAL" clId="{C1BFF822-E620-48C4-97D9-6077E9F337A5}" dt="2020-05-19T07:54:51.162" v="2843" actId="14100"/>
      <pc:docMkLst>
        <pc:docMk/>
      </pc:docMkLst>
      <pc:sldChg chg="delSp modSp">
        <pc:chgData name="focetta共有" userId="b73ebbdf-26cf-4160-99b4-eecf5bffe4fd" providerId="ADAL" clId="{C1BFF822-E620-48C4-97D9-6077E9F337A5}" dt="2020-05-19T04:52:11.400" v="153" actId="1076"/>
        <pc:sldMkLst>
          <pc:docMk/>
          <pc:sldMk cId="48118788" sldId="256"/>
        </pc:sldMkLst>
        <pc:spChg chg="mod">
          <ac:chgData name="focetta共有" userId="b73ebbdf-26cf-4160-99b4-eecf5bffe4fd" providerId="ADAL" clId="{C1BFF822-E620-48C4-97D9-6077E9F337A5}" dt="2020-05-19T04:52:11.400" v="153" actId="1076"/>
          <ac:spMkLst>
            <pc:docMk/>
            <pc:sldMk cId="48118788" sldId="256"/>
            <ac:spMk id="2" creationId="{391FE422-E988-4CAB-B63D-7CF924100F9D}"/>
          </ac:spMkLst>
        </pc:spChg>
        <pc:spChg chg="del mod">
          <ac:chgData name="focetta共有" userId="b73ebbdf-26cf-4160-99b4-eecf5bffe4fd" providerId="ADAL" clId="{C1BFF822-E620-48C4-97D9-6077E9F337A5}" dt="2020-05-19T04:52:08.716" v="152" actId="478"/>
          <ac:spMkLst>
            <pc:docMk/>
            <pc:sldMk cId="48118788" sldId="256"/>
            <ac:spMk id="3" creationId="{1FEFE6AB-F039-4BBD-8A1C-20190E7E2AE7}"/>
          </ac:spMkLst>
        </pc:spChg>
      </pc:sldChg>
      <pc:sldChg chg="addSp delSp modSp">
        <pc:chgData name="focetta共有" userId="b73ebbdf-26cf-4160-99b4-eecf5bffe4fd" providerId="ADAL" clId="{C1BFF822-E620-48C4-97D9-6077E9F337A5}" dt="2020-05-19T05:34:24.513" v="852" actId="1076"/>
        <pc:sldMkLst>
          <pc:docMk/>
          <pc:sldMk cId="1534151964" sldId="259"/>
        </pc:sldMkLst>
        <pc:spChg chg="del mod">
          <ac:chgData name="focetta共有" userId="b73ebbdf-26cf-4160-99b4-eecf5bffe4fd" providerId="ADAL" clId="{C1BFF822-E620-48C4-97D9-6077E9F337A5}" dt="2020-05-19T05:28:59.533" v="453" actId="478"/>
          <ac:spMkLst>
            <pc:docMk/>
            <pc:sldMk cId="1534151964" sldId="259"/>
            <ac:spMk id="2" creationId="{7B8F7C4C-D831-44C7-8A2B-2AC833A5EB65}"/>
          </ac:spMkLst>
        </pc:spChg>
        <pc:spChg chg="del">
          <ac:chgData name="focetta共有" userId="b73ebbdf-26cf-4160-99b4-eecf5bffe4fd" providerId="ADAL" clId="{C1BFF822-E620-48C4-97D9-6077E9F337A5}" dt="2020-05-19T05:06:40.032" v="161"/>
          <ac:spMkLst>
            <pc:docMk/>
            <pc:sldMk cId="1534151964" sldId="259"/>
            <ac:spMk id="3" creationId="{01824670-B92E-4B19-8E08-856F6FABCFD1}"/>
          </ac:spMkLst>
        </pc:spChg>
        <pc:spChg chg="add mod">
          <ac:chgData name="focetta共有" userId="b73ebbdf-26cf-4160-99b4-eecf5bffe4fd" providerId="ADAL" clId="{C1BFF822-E620-48C4-97D9-6077E9F337A5}" dt="2020-05-19T05:34:24.513" v="852" actId="1076"/>
          <ac:spMkLst>
            <pc:docMk/>
            <pc:sldMk cId="1534151964" sldId="259"/>
            <ac:spMk id="5" creationId="{0F668774-0F9C-4EB1-BB95-951D362E82A8}"/>
          </ac:spMkLst>
        </pc:spChg>
        <pc:picChg chg="add mod modCrop">
          <ac:chgData name="focetta共有" userId="b73ebbdf-26cf-4160-99b4-eecf5bffe4fd" providerId="ADAL" clId="{C1BFF822-E620-48C4-97D9-6077E9F337A5}" dt="2020-05-19T05:29:38.288" v="465" actId="1076"/>
          <ac:picMkLst>
            <pc:docMk/>
            <pc:sldMk cId="1534151964" sldId="259"/>
            <ac:picMk id="4" creationId="{262D99FF-66CD-49CA-8535-05F3E0F245AE}"/>
          </ac:picMkLst>
        </pc:picChg>
      </pc:sldChg>
      <pc:sldChg chg="addSp delSp modSp">
        <pc:chgData name="focetta共有" userId="b73ebbdf-26cf-4160-99b4-eecf5bffe4fd" providerId="ADAL" clId="{C1BFF822-E620-48C4-97D9-6077E9F337A5}" dt="2020-05-18T06:33:08.568" v="123" actId="1035"/>
        <pc:sldMkLst>
          <pc:docMk/>
          <pc:sldMk cId="2582989018" sldId="260"/>
        </pc:sldMkLst>
        <pc:spChg chg="add mod">
          <ac:chgData name="focetta共有" userId="b73ebbdf-26cf-4160-99b4-eecf5bffe4fd" providerId="ADAL" clId="{C1BFF822-E620-48C4-97D9-6077E9F337A5}" dt="2020-05-18T06:33:08.568" v="123" actId="1035"/>
          <ac:spMkLst>
            <pc:docMk/>
            <pc:sldMk cId="2582989018" sldId="260"/>
            <ac:spMk id="2" creationId="{D1F337D3-A9A7-43BD-BACF-DA296B45B0E5}"/>
          </ac:spMkLst>
        </pc:spChg>
        <pc:spChg chg="add del mod">
          <ac:chgData name="focetta共有" userId="b73ebbdf-26cf-4160-99b4-eecf5bffe4fd" providerId="ADAL" clId="{C1BFF822-E620-48C4-97D9-6077E9F337A5}" dt="2020-05-18T06:32:37.926" v="106" actId="1076"/>
          <ac:spMkLst>
            <pc:docMk/>
            <pc:sldMk cId="2582989018" sldId="260"/>
            <ac:spMk id="6" creationId="{83780626-06AF-41EB-8121-120B6539C1BE}"/>
          </ac:spMkLst>
        </pc:spChg>
      </pc:sldChg>
      <pc:sldChg chg="addSp delSp modSp">
        <pc:chgData name="focetta共有" userId="b73ebbdf-26cf-4160-99b4-eecf5bffe4fd" providerId="ADAL" clId="{C1BFF822-E620-48C4-97D9-6077E9F337A5}" dt="2020-05-19T05:26:40.504" v="451" actId="692"/>
        <pc:sldMkLst>
          <pc:docMk/>
          <pc:sldMk cId="2315383452" sldId="261"/>
        </pc:sldMkLst>
        <pc:spChg chg="del mod">
          <ac:chgData name="focetta共有" userId="b73ebbdf-26cf-4160-99b4-eecf5bffe4fd" providerId="ADAL" clId="{C1BFF822-E620-48C4-97D9-6077E9F337A5}" dt="2020-05-19T05:11:31.803" v="165" actId="478"/>
          <ac:spMkLst>
            <pc:docMk/>
            <pc:sldMk cId="2315383452" sldId="261"/>
            <ac:spMk id="2" creationId="{50CFE43E-026B-48EB-AB5D-DBEE97942657}"/>
          </ac:spMkLst>
        </pc:spChg>
        <pc:spChg chg="del mod">
          <ac:chgData name="focetta共有" userId="b73ebbdf-26cf-4160-99b4-eecf5bffe4fd" providerId="ADAL" clId="{C1BFF822-E620-48C4-97D9-6077E9F337A5}" dt="2020-05-19T05:06:01.650" v="155"/>
          <ac:spMkLst>
            <pc:docMk/>
            <pc:sldMk cId="2315383452" sldId="261"/>
            <ac:spMk id="3" creationId="{C45E4BFA-A669-4786-88BD-F094DC48A3C6}"/>
          </ac:spMkLst>
        </pc:spChg>
        <pc:spChg chg="add mod">
          <ac:chgData name="focetta共有" userId="b73ebbdf-26cf-4160-99b4-eecf5bffe4fd" providerId="ADAL" clId="{C1BFF822-E620-48C4-97D9-6077E9F337A5}" dt="2020-05-19T05:26:15.747" v="439" actId="1076"/>
          <ac:spMkLst>
            <pc:docMk/>
            <pc:sldMk cId="2315383452" sldId="261"/>
            <ac:spMk id="5" creationId="{95BE7B2D-9ADE-4866-A355-47B372495800}"/>
          </ac:spMkLst>
        </pc:spChg>
        <pc:spChg chg="add mod">
          <ac:chgData name="focetta共有" userId="b73ebbdf-26cf-4160-99b4-eecf5bffe4fd" providerId="ADAL" clId="{C1BFF822-E620-48C4-97D9-6077E9F337A5}" dt="2020-05-19T05:19:42.589" v="283" actId="1036"/>
          <ac:spMkLst>
            <pc:docMk/>
            <pc:sldMk cId="2315383452" sldId="261"/>
            <ac:spMk id="6" creationId="{CCAD777A-DCE0-4AC4-82AD-0D1FA2D08BCC}"/>
          </ac:spMkLst>
        </pc:spChg>
        <pc:spChg chg="add mod">
          <ac:chgData name="focetta共有" userId="b73ebbdf-26cf-4160-99b4-eecf5bffe4fd" providerId="ADAL" clId="{C1BFF822-E620-48C4-97D9-6077E9F337A5}" dt="2020-05-19T05:20:49.888" v="367" actId="1037"/>
          <ac:spMkLst>
            <pc:docMk/>
            <pc:sldMk cId="2315383452" sldId="261"/>
            <ac:spMk id="8" creationId="{92963F03-D895-45D3-B93C-1A317CE65C74}"/>
          </ac:spMkLst>
        </pc:spChg>
        <pc:picChg chg="add mod modCrop">
          <ac:chgData name="focetta共有" userId="b73ebbdf-26cf-4160-99b4-eecf5bffe4fd" providerId="ADAL" clId="{C1BFF822-E620-48C4-97D9-6077E9F337A5}" dt="2020-05-19T05:19:34.785" v="274" actId="1076"/>
          <ac:picMkLst>
            <pc:docMk/>
            <pc:sldMk cId="2315383452" sldId="261"/>
            <ac:picMk id="4" creationId="{95635541-D6FD-40F6-8A9D-C794ECB20A65}"/>
          </ac:picMkLst>
        </pc:picChg>
        <pc:picChg chg="add mod modCrop">
          <ac:chgData name="focetta共有" userId="b73ebbdf-26cf-4160-99b4-eecf5bffe4fd" providerId="ADAL" clId="{C1BFF822-E620-48C4-97D9-6077E9F337A5}" dt="2020-05-19T05:19:52.616" v="287" actId="1076"/>
          <ac:picMkLst>
            <pc:docMk/>
            <pc:sldMk cId="2315383452" sldId="261"/>
            <ac:picMk id="7" creationId="{C337463E-5C1A-451A-96BA-300370DA55F0}"/>
          </ac:picMkLst>
        </pc:picChg>
        <pc:cxnChg chg="add mod">
          <ac:chgData name="focetta共有" userId="b73ebbdf-26cf-4160-99b4-eecf5bffe4fd" providerId="ADAL" clId="{C1BFF822-E620-48C4-97D9-6077E9F337A5}" dt="2020-05-19T05:26:40.504" v="451" actId="692"/>
          <ac:cxnSpMkLst>
            <pc:docMk/>
            <pc:sldMk cId="2315383452" sldId="261"/>
            <ac:cxnSpMk id="10" creationId="{75B96F46-482D-45BB-B752-3A0D10C04FDF}"/>
          </ac:cxnSpMkLst>
        </pc:cxnChg>
      </pc:sldChg>
      <pc:sldChg chg="addSp delSp modSp del">
        <pc:chgData name="focetta共有" userId="b73ebbdf-26cf-4160-99b4-eecf5bffe4fd" providerId="ADAL" clId="{C1BFF822-E620-48C4-97D9-6077E9F337A5}" dt="2020-05-19T05:26:46.949" v="452" actId="2696"/>
        <pc:sldMkLst>
          <pc:docMk/>
          <pc:sldMk cId="2173994786" sldId="262"/>
        </pc:sldMkLst>
        <pc:spChg chg="del">
          <ac:chgData name="focetta共有" userId="b73ebbdf-26cf-4160-99b4-eecf5bffe4fd" providerId="ADAL" clId="{C1BFF822-E620-48C4-97D9-6077E9F337A5}" dt="2020-05-19T05:06:12.879" v="156"/>
          <ac:spMkLst>
            <pc:docMk/>
            <pc:sldMk cId="2173994786" sldId="262"/>
            <ac:spMk id="3" creationId="{218EF129-AAE3-4EE1-92CC-7277D3B84B63}"/>
          </ac:spMkLst>
        </pc:spChg>
        <pc:spChg chg="add mod">
          <ac:chgData name="focetta共有" userId="b73ebbdf-26cf-4160-99b4-eecf5bffe4fd" providerId="ADAL" clId="{C1BFF822-E620-48C4-97D9-6077E9F337A5}" dt="2020-05-19T05:25:49.641" v="428" actId="478"/>
          <ac:spMkLst>
            <pc:docMk/>
            <pc:sldMk cId="2173994786" sldId="262"/>
            <ac:spMk id="6" creationId="{1CC5FE86-64B0-4C81-9BEE-4A9C66797448}"/>
          </ac:spMkLst>
        </pc:spChg>
        <pc:picChg chg="add del mod">
          <ac:chgData name="focetta共有" userId="b73ebbdf-26cf-4160-99b4-eecf5bffe4fd" providerId="ADAL" clId="{C1BFF822-E620-48C4-97D9-6077E9F337A5}" dt="2020-05-19T05:25:49.641" v="428" actId="478"/>
          <ac:picMkLst>
            <pc:docMk/>
            <pc:sldMk cId="2173994786" sldId="262"/>
            <ac:picMk id="4" creationId="{9FA74286-4F65-43FC-AB3F-D65AF8FB4032}"/>
          </ac:picMkLst>
        </pc:picChg>
      </pc:sldChg>
      <pc:sldChg chg="addSp delSp modSp add">
        <pc:chgData name="focetta共有" userId="b73ebbdf-26cf-4160-99b4-eecf5bffe4fd" providerId="ADAL" clId="{C1BFF822-E620-48C4-97D9-6077E9F337A5}" dt="2020-05-19T05:57:27.352" v="1150" actId="1038"/>
        <pc:sldMkLst>
          <pc:docMk/>
          <pc:sldMk cId="1312095749" sldId="263"/>
        </pc:sldMkLst>
        <pc:spChg chg="del">
          <ac:chgData name="focetta共有" userId="b73ebbdf-26cf-4160-99b4-eecf5bffe4fd" providerId="ADAL" clId="{C1BFF822-E620-48C4-97D9-6077E9F337A5}" dt="2020-05-19T05:35:25.610" v="853" actId="478"/>
          <ac:spMkLst>
            <pc:docMk/>
            <pc:sldMk cId="1312095749" sldId="263"/>
            <ac:spMk id="2" creationId="{2EAFC53C-5034-492F-8B52-A00FC03352B3}"/>
          </ac:spMkLst>
        </pc:spChg>
        <pc:spChg chg="del">
          <ac:chgData name="focetta共有" userId="b73ebbdf-26cf-4160-99b4-eecf5bffe4fd" providerId="ADAL" clId="{C1BFF822-E620-48C4-97D9-6077E9F337A5}" dt="2020-05-19T05:35:27.153" v="854"/>
          <ac:spMkLst>
            <pc:docMk/>
            <pc:sldMk cId="1312095749" sldId="263"/>
            <ac:spMk id="3" creationId="{8834FD90-8DEE-442B-98F2-61C0ECD599D3}"/>
          </ac:spMkLst>
        </pc:spChg>
        <pc:spChg chg="add mod">
          <ac:chgData name="focetta共有" userId="b73ebbdf-26cf-4160-99b4-eecf5bffe4fd" providerId="ADAL" clId="{C1BFF822-E620-48C4-97D9-6077E9F337A5}" dt="2020-05-19T05:57:27.352" v="1150" actId="1038"/>
          <ac:spMkLst>
            <pc:docMk/>
            <pc:sldMk cId="1312095749" sldId="263"/>
            <ac:spMk id="5" creationId="{25FD0A4D-B80B-4838-B9AF-645E286ECF47}"/>
          </ac:spMkLst>
        </pc:spChg>
        <pc:spChg chg="add mod">
          <ac:chgData name="focetta共有" userId="b73ebbdf-26cf-4160-99b4-eecf5bffe4fd" providerId="ADAL" clId="{C1BFF822-E620-48C4-97D9-6077E9F337A5}" dt="2020-05-19T05:45:48.916" v="1122" actId="1038"/>
          <ac:spMkLst>
            <pc:docMk/>
            <pc:sldMk cId="1312095749" sldId="263"/>
            <ac:spMk id="6" creationId="{2937515C-E4AB-4602-809C-BC795F903523}"/>
          </ac:spMkLst>
        </pc:spChg>
        <pc:spChg chg="add mod">
          <ac:chgData name="focetta共有" userId="b73ebbdf-26cf-4160-99b4-eecf5bffe4fd" providerId="ADAL" clId="{C1BFF822-E620-48C4-97D9-6077E9F337A5}" dt="2020-05-19T05:46:11.634" v="1139" actId="1038"/>
          <ac:spMkLst>
            <pc:docMk/>
            <pc:sldMk cId="1312095749" sldId="263"/>
            <ac:spMk id="7" creationId="{01B2D344-BA5B-4B5B-AF54-CAC2F66F1874}"/>
          </ac:spMkLst>
        </pc:spChg>
        <pc:picChg chg="add mod modCrop">
          <ac:chgData name="focetta共有" userId="b73ebbdf-26cf-4160-99b4-eecf5bffe4fd" providerId="ADAL" clId="{C1BFF822-E620-48C4-97D9-6077E9F337A5}" dt="2020-05-19T05:45:45.678" v="1119" actId="14100"/>
          <ac:picMkLst>
            <pc:docMk/>
            <pc:sldMk cId="1312095749" sldId="263"/>
            <ac:picMk id="4" creationId="{48E94B89-42CD-49D5-8ED2-57B1749FC52C}"/>
          </ac:picMkLst>
        </pc:picChg>
      </pc:sldChg>
      <pc:sldChg chg="add del">
        <pc:chgData name="focetta共有" userId="b73ebbdf-26cf-4160-99b4-eecf5bffe4fd" providerId="ADAL" clId="{C1BFF822-E620-48C4-97D9-6077E9F337A5}" dt="2020-05-19T07:34:47.911" v="2087" actId="2696"/>
        <pc:sldMkLst>
          <pc:docMk/>
          <pc:sldMk cId="686901285" sldId="264"/>
        </pc:sldMkLst>
      </pc:sldChg>
      <pc:sldChg chg="addSp delSp modSp add">
        <pc:chgData name="focetta共有" userId="b73ebbdf-26cf-4160-99b4-eecf5bffe4fd" providerId="ADAL" clId="{C1BFF822-E620-48C4-97D9-6077E9F337A5}" dt="2020-05-19T06:59:55.447" v="1572" actId="1076"/>
        <pc:sldMkLst>
          <pc:docMk/>
          <pc:sldMk cId="619468516" sldId="265"/>
        </pc:sldMkLst>
        <pc:spChg chg="del">
          <ac:chgData name="focetta共有" userId="b73ebbdf-26cf-4160-99b4-eecf5bffe4fd" providerId="ADAL" clId="{C1BFF822-E620-48C4-97D9-6077E9F337A5}" dt="2020-05-19T05:57:02.999" v="1144" actId="478"/>
          <ac:spMkLst>
            <pc:docMk/>
            <pc:sldMk cId="619468516" sldId="265"/>
            <ac:spMk id="2" creationId="{773BE5AB-06D2-45A3-8F9D-42A6C33634B9}"/>
          </ac:spMkLst>
        </pc:spChg>
        <pc:spChg chg="del">
          <ac:chgData name="focetta共有" userId="b73ebbdf-26cf-4160-99b4-eecf5bffe4fd" providerId="ADAL" clId="{C1BFF822-E620-48C4-97D9-6077E9F337A5}" dt="2020-05-19T05:56:57.739" v="1143"/>
          <ac:spMkLst>
            <pc:docMk/>
            <pc:sldMk cId="619468516" sldId="265"/>
            <ac:spMk id="3" creationId="{9472E895-3472-4738-BA09-484CB721F38F}"/>
          </ac:spMkLst>
        </pc:spChg>
        <pc:spChg chg="add mod">
          <ac:chgData name="focetta共有" userId="b73ebbdf-26cf-4160-99b4-eecf5bffe4fd" providerId="ADAL" clId="{C1BFF822-E620-48C4-97D9-6077E9F337A5}" dt="2020-05-19T06:59:55.447" v="1572" actId="1076"/>
          <ac:spMkLst>
            <pc:docMk/>
            <pc:sldMk cId="619468516" sldId="265"/>
            <ac:spMk id="5" creationId="{D516E797-E6F8-485B-A925-813ADB9CF1C7}"/>
          </ac:spMkLst>
        </pc:spChg>
        <pc:spChg chg="add mod">
          <ac:chgData name="focetta共有" userId="b73ebbdf-26cf-4160-99b4-eecf5bffe4fd" providerId="ADAL" clId="{C1BFF822-E620-48C4-97D9-6077E9F337A5}" dt="2020-05-19T06:19:38.563" v="1406" actId="1035"/>
          <ac:spMkLst>
            <pc:docMk/>
            <pc:sldMk cId="619468516" sldId="265"/>
            <ac:spMk id="6" creationId="{6FD483DF-94F2-472B-A2E0-58A1ECA1F55B}"/>
          </ac:spMkLst>
        </pc:spChg>
        <pc:spChg chg="add mod">
          <ac:chgData name="focetta共有" userId="b73ebbdf-26cf-4160-99b4-eecf5bffe4fd" providerId="ADAL" clId="{C1BFF822-E620-48C4-97D9-6077E9F337A5}" dt="2020-05-19T06:19:58.979" v="1423" actId="1037"/>
          <ac:spMkLst>
            <pc:docMk/>
            <pc:sldMk cId="619468516" sldId="265"/>
            <ac:spMk id="7" creationId="{86621F42-E440-4B2B-9761-E5F99CEC7F57}"/>
          </ac:spMkLst>
        </pc:spChg>
        <pc:picChg chg="add mod modCrop">
          <ac:chgData name="focetta共有" userId="b73ebbdf-26cf-4160-99b4-eecf5bffe4fd" providerId="ADAL" clId="{C1BFF822-E620-48C4-97D9-6077E9F337A5}" dt="2020-05-19T05:57:56.924" v="1159" actId="1076"/>
          <ac:picMkLst>
            <pc:docMk/>
            <pc:sldMk cId="619468516" sldId="265"/>
            <ac:picMk id="4" creationId="{9CF8EAD3-3C7B-4E8D-B077-9603AF21088C}"/>
          </ac:picMkLst>
        </pc:picChg>
      </pc:sldChg>
      <pc:sldChg chg="addSp delSp modSp add">
        <pc:chgData name="focetta共有" userId="b73ebbdf-26cf-4160-99b4-eecf5bffe4fd" providerId="ADAL" clId="{C1BFF822-E620-48C4-97D9-6077E9F337A5}" dt="2020-05-19T07:34:35.725" v="2086" actId="20577"/>
        <pc:sldMkLst>
          <pc:docMk/>
          <pc:sldMk cId="743915584" sldId="266"/>
        </pc:sldMkLst>
        <pc:spChg chg="del">
          <ac:chgData name="focetta共有" userId="b73ebbdf-26cf-4160-99b4-eecf5bffe4fd" providerId="ADAL" clId="{C1BFF822-E620-48C4-97D9-6077E9F337A5}" dt="2020-05-19T07:15:12.980" v="1586" actId="478"/>
          <ac:spMkLst>
            <pc:docMk/>
            <pc:sldMk cId="743915584" sldId="266"/>
            <ac:spMk id="2" creationId="{8095762D-B21C-4C01-8F4C-A69E292CD227}"/>
          </ac:spMkLst>
        </pc:spChg>
        <pc:spChg chg="del">
          <ac:chgData name="focetta共有" userId="b73ebbdf-26cf-4160-99b4-eecf5bffe4fd" providerId="ADAL" clId="{C1BFF822-E620-48C4-97D9-6077E9F337A5}" dt="2020-05-19T06:29:06.685" v="1569"/>
          <ac:spMkLst>
            <pc:docMk/>
            <pc:sldMk cId="743915584" sldId="266"/>
            <ac:spMk id="3" creationId="{28EEF6DD-8081-4002-AAE3-BBC5F69AE0BE}"/>
          </ac:spMkLst>
        </pc:spChg>
        <pc:spChg chg="add mod">
          <ac:chgData name="focetta共有" userId="b73ebbdf-26cf-4160-99b4-eecf5bffe4fd" providerId="ADAL" clId="{C1BFF822-E620-48C4-97D9-6077E9F337A5}" dt="2020-05-19T07:34:35.725" v="2086" actId="20577"/>
          <ac:spMkLst>
            <pc:docMk/>
            <pc:sldMk cId="743915584" sldId="266"/>
            <ac:spMk id="5" creationId="{9B37B1EB-E8B8-42E9-A24D-CE2AA8A892EE}"/>
          </ac:spMkLst>
        </pc:spChg>
        <pc:spChg chg="add mod">
          <ac:chgData name="focetta共有" userId="b73ebbdf-26cf-4160-99b4-eecf5bffe4fd" providerId="ADAL" clId="{C1BFF822-E620-48C4-97D9-6077E9F337A5}" dt="2020-05-19T07:18:56.058" v="1726" actId="692"/>
          <ac:spMkLst>
            <pc:docMk/>
            <pc:sldMk cId="743915584" sldId="266"/>
            <ac:spMk id="6" creationId="{5FC8B6C4-B883-4D7A-B107-3CA2F0BBBE4E}"/>
          </ac:spMkLst>
        </pc:spChg>
        <pc:spChg chg="add mod">
          <ac:chgData name="focetta共有" userId="b73ebbdf-26cf-4160-99b4-eecf5bffe4fd" providerId="ADAL" clId="{C1BFF822-E620-48C4-97D9-6077E9F337A5}" dt="2020-05-19T07:19:10.835" v="1737" actId="692"/>
          <ac:spMkLst>
            <pc:docMk/>
            <pc:sldMk cId="743915584" sldId="266"/>
            <ac:spMk id="7" creationId="{73A41665-4A26-459F-8DD2-DD197C068EF7}"/>
          </ac:spMkLst>
        </pc:spChg>
        <pc:spChg chg="add mod">
          <ac:chgData name="focetta共有" userId="b73ebbdf-26cf-4160-99b4-eecf5bffe4fd" providerId="ADAL" clId="{C1BFF822-E620-48C4-97D9-6077E9F337A5}" dt="2020-05-19T07:33:46.590" v="1954" actId="1037"/>
          <ac:spMkLst>
            <pc:docMk/>
            <pc:sldMk cId="743915584" sldId="266"/>
            <ac:spMk id="9" creationId="{C29AAD62-7FB6-4761-845B-F0B747F4A301}"/>
          </ac:spMkLst>
        </pc:spChg>
        <pc:picChg chg="add mod modCrop">
          <ac:chgData name="focetta共有" userId="b73ebbdf-26cf-4160-99b4-eecf5bffe4fd" providerId="ADAL" clId="{C1BFF822-E620-48C4-97D9-6077E9F337A5}" dt="2020-05-19T07:18:41.582" v="1715" actId="1076"/>
          <ac:picMkLst>
            <pc:docMk/>
            <pc:sldMk cId="743915584" sldId="266"/>
            <ac:picMk id="4" creationId="{3E775AAD-EE4D-44D5-B847-D4EA993CFCD1}"/>
          </ac:picMkLst>
        </pc:picChg>
        <pc:picChg chg="add mod modCrop">
          <ac:chgData name="focetta共有" userId="b73ebbdf-26cf-4160-99b4-eecf5bffe4fd" providerId="ADAL" clId="{C1BFF822-E620-48C4-97D9-6077E9F337A5}" dt="2020-05-19T07:29:49.762" v="1820" actId="14100"/>
          <ac:picMkLst>
            <pc:docMk/>
            <pc:sldMk cId="743915584" sldId="266"/>
            <ac:picMk id="8" creationId="{DFFAF488-04F6-4FA6-B54C-8E506D1D9CFD}"/>
          </ac:picMkLst>
        </pc:picChg>
      </pc:sldChg>
      <pc:sldChg chg="addSp delSp modSp add del">
        <pc:chgData name="focetta共有" userId="b73ebbdf-26cf-4160-99b4-eecf5bffe4fd" providerId="ADAL" clId="{C1BFF822-E620-48C4-97D9-6077E9F337A5}" dt="2020-05-19T07:34:48.808" v="2088" actId="2696"/>
        <pc:sldMkLst>
          <pc:docMk/>
          <pc:sldMk cId="1645978605" sldId="267"/>
        </pc:sldMkLst>
        <pc:spChg chg="del">
          <ac:chgData name="focetta共有" userId="b73ebbdf-26cf-4160-99b4-eecf5bffe4fd" providerId="ADAL" clId="{C1BFF822-E620-48C4-97D9-6077E9F337A5}" dt="2020-05-19T06:59:46.236" v="1571" actId="478"/>
          <ac:spMkLst>
            <pc:docMk/>
            <pc:sldMk cId="1645978605" sldId="267"/>
            <ac:spMk id="2" creationId="{CF7FDD5E-4EE5-41EF-B1E6-5BD9C78F0B6A}"/>
          </ac:spMkLst>
        </pc:spChg>
        <pc:spChg chg="del">
          <ac:chgData name="focetta共有" userId="b73ebbdf-26cf-4160-99b4-eecf5bffe4fd" providerId="ADAL" clId="{C1BFF822-E620-48C4-97D9-6077E9F337A5}" dt="2020-05-19T06:29:20.574" v="1570"/>
          <ac:spMkLst>
            <pc:docMk/>
            <pc:sldMk cId="1645978605" sldId="267"/>
            <ac:spMk id="3" creationId="{DF8FD466-AD47-44BF-ABF8-E76B1D735BFD}"/>
          </ac:spMkLst>
        </pc:spChg>
        <pc:spChg chg="add mod">
          <ac:chgData name="focetta共有" userId="b73ebbdf-26cf-4160-99b4-eecf5bffe4fd" providerId="ADAL" clId="{C1BFF822-E620-48C4-97D9-6077E9F337A5}" dt="2020-05-19T07:27:10.599" v="1744" actId="478"/>
          <ac:spMkLst>
            <pc:docMk/>
            <pc:sldMk cId="1645978605" sldId="267"/>
            <ac:spMk id="6" creationId="{0689CA96-42CD-44BB-B4CF-1C765C3F2819}"/>
          </ac:spMkLst>
        </pc:spChg>
        <pc:picChg chg="add del mod">
          <ac:chgData name="focetta共有" userId="b73ebbdf-26cf-4160-99b4-eecf5bffe4fd" providerId="ADAL" clId="{C1BFF822-E620-48C4-97D9-6077E9F337A5}" dt="2020-05-19T07:27:10.599" v="1744" actId="478"/>
          <ac:picMkLst>
            <pc:docMk/>
            <pc:sldMk cId="1645978605" sldId="267"/>
            <ac:picMk id="4" creationId="{9B0DD2D7-E6FE-41A6-B780-555C9C69DC21}"/>
          </ac:picMkLst>
        </pc:picChg>
      </pc:sldChg>
      <pc:sldChg chg="delSp add del">
        <pc:chgData name="focetta共有" userId="b73ebbdf-26cf-4160-99b4-eecf5bffe4fd" providerId="ADAL" clId="{C1BFF822-E620-48C4-97D9-6077E9F337A5}" dt="2020-05-19T07:38:12.583" v="2093" actId="2696"/>
        <pc:sldMkLst>
          <pc:docMk/>
          <pc:sldMk cId="3521268159" sldId="267"/>
        </pc:sldMkLst>
        <pc:spChg chg="del">
          <ac:chgData name="focetta共有" userId="b73ebbdf-26cf-4160-99b4-eecf5bffe4fd" providerId="ADAL" clId="{C1BFF822-E620-48C4-97D9-6077E9F337A5}" dt="2020-05-19T07:37:02.637" v="2091" actId="478"/>
          <ac:spMkLst>
            <pc:docMk/>
            <pc:sldMk cId="3521268159" sldId="267"/>
            <ac:spMk id="2" creationId="{54912D3E-0639-4AD9-9E8E-540377FA40B4}"/>
          </ac:spMkLst>
        </pc:spChg>
        <pc:spChg chg="del">
          <ac:chgData name="focetta共有" userId="b73ebbdf-26cf-4160-99b4-eecf5bffe4fd" providerId="ADAL" clId="{C1BFF822-E620-48C4-97D9-6077E9F337A5}" dt="2020-05-19T07:37:01.204" v="2090" actId="478"/>
          <ac:spMkLst>
            <pc:docMk/>
            <pc:sldMk cId="3521268159" sldId="267"/>
            <ac:spMk id="3" creationId="{22973436-700C-4D04-95E8-71401A6F9911}"/>
          </ac:spMkLst>
        </pc:spChg>
      </pc:sldChg>
      <pc:sldChg chg="addSp delSp modSp add">
        <pc:chgData name="focetta共有" userId="b73ebbdf-26cf-4160-99b4-eecf5bffe4fd" providerId="ADAL" clId="{C1BFF822-E620-48C4-97D9-6077E9F337A5}" dt="2020-05-19T07:54:51.162" v="2843" actId="14100"/>
        <pc:sldMkLst>
          <pc:docMk/>
          <pc:sldMk cId="2454673841" sldId="268"/>
        </pc:sldMkLst>
        <pc:spChg chg="del">
          <ac:chgData name="focetta共有" userId="b73ebbdf-26cf-4160-99b4-eecf5bffe4fd" providerId="ADAL" clId="{C1BFF822-E620-48C4-97D9-6077E9F337A5}" dt="2020-05-19T07:38:24.057" v="2096" actId="478"/>
          <ac:spMkLst>
            <pc:docMk/>
            <pc:sldMk cId="2454673841" sldId="268"/>
            <ac:spMk id="2" creationId="{E616AE34-0108-4459-8FC4-7BD606FF20DB}"/>
          </ac:spMkLst>
        </pc:spChg>
        <pc:spChg chg="del">
          <ac:chgData name="focetta共有" userId="b73ebbdf-26cf-4160-99b4-eecf5bffe4fd" providerId="ADAL" clId="{C1BFF822-E620-48C4-97D9-6077E9F337A5}" dt="2020-05-19T07:38:14.785" v="2094"/>
          <ac:spMkLst>
            <pc:docMk/>
            <pc:sldMk cId="2454673841" sldId="268"/>
            <ac:spMk id="3" creationId="{DF92AD80-39CD-4BC2-8C6C-63BA19A63E11}"/>
          </ac:spMkLst>
        </pc:spChg>
        <pc:spChg chg="add mod">
          <ac:chgData name="focetta共有" userId="b73ebbdf-26cf-4160-99b4-eecf5bffe4fd" providerId="ADAL" clId="{C1BFF822-E620-48C4-97D9-6077E9F337A5}" dt="2020-05-19T07:54:39.867" v="2842" actId="1076"/>
          <ac:spMkLst>
            <pc:docMk/>
            <pc:sldMk cId="2454673841" sldId="268"/>
            <ac:spMk id="5" creationId="{02A6B5F8-FAAB-4C18-B543-1D77A13A8A2B}"/>
          </ac:spMkLst>
        </pc:spChg>
        <pc:picChg chg="add mod modCrop">
          <ac:chgData name="focetta共有" userId="b73ebbdf-26cf-4160-99b4-eecf5bffe4fd" providerId="ADAL" clId="{C1BFF822-E620-48C4-97D9-6077E9F337A5}" dt="2020-05-19T07:54:51.162" v="2843" actId="14100"/>
          <ac:picMkLst>
            <pc:docMk/>
            <pc:sldMk cId="2454673841" sldId="268"/>
            <ac:picMk id="4" creationId="{BF174417-9DC6-4DD2-8002-A868DFB384CB}"/>
          </ac:picMkLst>
        </pc:picChg>
      </pc:sldChg>
    </pc:docChg>
  </pc:docChgLst>
  <pc:docChgLst>
    <pc:chgData name="focetta デザイナー1" userId="30e61cf8-2929-488c-902d-04d1499fd137" providerId="ADAL" clId="{188B4CC7-2386-4207-A6A7-31721B15A535}"/>
    <pc:docChg chg="undo custSel addSld delSld modSld sldOrd">
      <pc:chgData name="focetta デザイナー1" userId="30e61cf8-2929-488c-902d-04d1499fd137" providerId="ADAL" clId="{188B4CC7-2386-4207-A6A7-31721B15A535}" dt="2020-06-08T06:33:00.888" v="231" actId="2696"/>
      <pc:docMkLst>
        <pc:docMk/>
      </pc:docMkLst>
      <pc:sldChg chg="addSp delSp modSp add ord">
        <pc:chgData name="focetta デザイナー1" userId="30e61cf8-2929-488c-902d-04d1499fd137" providerId="ADAL" clId="{188B4CC7-2386-4207-A6A7-31721B15A535}" dt="2020-06-08T06:32:48.663" v="230" actId="20577"/>
        <pc:sldMkLst>
          <pc:docMk/>
          <pc:sldMk cId="860540466" sldId="267"/>
        </pc:sldMkLst>
        <pc:spChg chg="mod">
          <ac:chgData name="focetta デザイナー1" userId="30e61cf8-2929-488c-902d-04d1499fd137" providerId="ADAL" clId="{188B4CC7-2386-4207-A6A7-31721B15A535}" dt="2020-06-08T06:32:48.663" v="230" actId="20577"/>
          <ac:spMkLst>
            <pc:docMk/>
            <pc:sldMk cId="860540466" sldId="267"/>
            <ac:spMk id="2" creationId="{23F94F10-089C-4859-A673-09C13BE36942}"/>
          </ac:spMkLst>
        </pc:spChg>
        <pc:spChg chg="mod">
          <ac:chgData name="focetta デザイナー1" userId="30e61cf8-2929-488c-902d-04d1499fd137" providerId="ADAL" clId="{188B4CC7-2386-4207-A6A7-31721B15A535}" dt="2020-06-08T06:31:27.823" v="216"/>
          <ac:spMkLst>
            <pc:docMk/>
            <pc:sldMk cId="860540466" sldId="267"/>
            <ac:spMk id="3" creationId="{93828C93-C972-4AD3-9A88-193A0DAEC4EE}"/>
          </ac:spMkLst>
        </pc:spChg>
        <pc:picChg chg="del">
          <ac:chgData name="focetta デザイナー1" userId="30e61cf8-2929-488c-902d-04d1499fd137" providerId="ADAL" clId="{188B4CC7-2386-4207-A6A7-31721B15A535}" dt="2020-06-08T06:29:45.332" v="133"/>
          <ac:picMkLst>
            <pc:docMk/>
            <pc:sldMk cId="860540466" sldId="267"/>
            <ac:picMk id="4" creationId="{F6096546-D6D5-4A0B-BCA2-7ED7BB5FF4B9}"/>
          </ac:picMkLst>
        </pc:picChg>
        <pc:picChg chg="add mod">
          <ac:chgData name="focetta デザイナー1" userId="30e61cf8-2929-488c-902d-04d1499fd137" providerId="ADAL" clId="{188B4CC7-2386-4207-A6A7-31721B15A535}" dt="2020-06-08T06:29:48.356" v="134" actId="14100"/>
          <ac:picMkLst>
            <pc:docMk/>
            <pc:sldMk cId="860540466" sldId="267"/>
            <ac:picMk id="6" creationId="{23BCF079-203C-44B0-83C2-B9234133F999}"/>
          </ac:picMkLst>
        </pc:picChg>
      </pc:sldChg>
      <pc:sldChg chg="modSp">
        <pc:chgData name="focetta デザイナー1" userId="30e61cf8-2929-488c-902d-04d1499fd137" providerId="ADAL" clId="{188B4CC7-2386-4207-A6A7-31721B15A535}" dt="2020-06-08T06:28:37.603" v="124"/>
        <pc:sldMkLst>
          <pc:docMk/>
          <pc:sldMk cId="2454673841" sldId="268"/>
        </pc:sldMkLst>
        <pc:spChg chg="mod">
          <ac:chgData name="focetta デザイナー1" userId="30e61cf8-2929-488c-902d-04d1499fd137" providerId="ADAL" clId="{188B4CC7-2386-4207-A6A7-31721B15A535}" dt="2020-06-08T06:28:37.603" v="124"/>
          <ac:spMkLst>
            <pc:docMk/>
            <pc:sldMk cId="2454673841" sldId="268"/>
            <ac:spMk id="5" creationId="{02A6B5F8-FAAB-4C18-B543-1D77A13A8A2B}"/>
          </ac:spMkLst>
        </pc:spChg>
      </pc:sldChg>
      <pc:sldChg chg="addSp delSp modSp add del ord">
        <pc:chgData name="focetta デザイナー1" userId="30e61cf8-2929-488c-902d-04d1499fd137" providerId="ADAL" clId="{188B4CC7-2386-4207-A6A7-31721B15A535}" dt="2020-06-08T06:33:00.888" v="231" actId="2696"/>
        <pc:sldMkLst>
          <pc:docMk/>
          <pc:sldMk cId="1691429763" sldId="269"/>
        </pc:sldMkLst>
        <pc:spChg chg="add del mod">
          <ac:chgData name="focetta デザイナー1" userId="30e61cf8-2929-488c-902d-04d1499fd137" providerId="ADAL" clId="{188B4CC7-2386-4207-A6A7-31721B15A535}" dt="2020-06-08T06:29:00.703" v="129"/>
          <ac:spMkLst>
            <pc:docMk/>
            <pc:sldMk cId="1691429763" sldId="269"/>
            <ac:spMk id="2" creationId="{D6BE0164-4246-44E8-A5FF-ED12B9367496}"/>
          </ac:spMkLst>
        </pc:spChg>
        <pc:spChg chg="mod">
          <ac:chgData name="focetta デザイナー1" userId="30e61cf8-2929-488c-902d-04d1499fd137" providerId="ADAL" clId="{188B4CC7-2386-4207-A6A7-31721B15A535}" dt="2020-06-08T06:29:07.907" v="130" actId="20577"/>
          <ac:spMkLst>
            <pc:docMk/>
            <pc:sldMk cId="1691429763" sldId="269"/>
            <ac:spMk id="5" creationId="{02A6B5F8-FAAB-4C18-B543-1D77A13A8A2B}"/>
          </ac:spMkLst>
        </pc:spChg>
        <pc:picChg chg="add del">
          <ac:chgData name="focetta デザイナー1" userId="30e61cf8-2929-488c-902d-04d1499fd137" providerId="ADAL" clId="{188B4CC7-2386-4207-A6A7-31721B15A535}" dt="2020-06-08T06:29:00.703" v="129"/>
          <ac:picMkLst>
            <pc:docMk/>
            <pc:sldMk cId="1691429763" sldId="269"/>
            <ac:picMk id="4" creationId="{BF174417-9DC6-4DD2-8002-A868DFB384CB}"/>
          </ac:picMkLst>
        </pc:picChg>
      </pc:sldChg>
      <pc:sldChg chg="add del">
        <pc:chgData name="focetta デザイナー1" userId="30e61cf8-2929-488c-902d-04d1499fd137" providerId="ADAL" clId="{188B4CC7-2386-4207-A6A7-31721B15A535}" dt="2020-06-08T06:28:47.778" v="126"/>
        <pc:sldMkLst>
          <pc:docMk/>
          <pc:sldMk cId="3318522878" sldId="269"/>
        </pc:sldMkLst>
      </pc:sldChg>
    </pc:docChg>
  </pc:docChgLst>
  <pc:docChgLst>
    <pc:chgData name="focetta共有" userId="b73ebbdf-26cf-4160-99b4-eecf5bffe4fd" providerId="ADAL" clId="{198D6D97-DFC4-452C-8ED9-04B6E7E20CC9}"/>
    <pc:docChg chg="modSld">
      <pc:chgData name="focetta共有" userId="b73ebbdf-26cf-4160-99b4-eecf5bffe4fd" providerId="ADAL" clId="{198D6D97-DFC4-452C-8ED9-04B6E7E20CC9}" dt="2020-06-04T06:58:49.163" v="12" actId="1076"/>
      <pc:docMkLst>
        <pc:docMk/>
      </pc:docMkLst>
      <pc:sldChg chg="modSp">
        <pc:chgData name="focetta共有" userId="b73ebbdf-26cf-4160-99b4-eecf5bffe4fd" providerId="ADAL" clId="{198D6D97-DFC4-452C-8ED9-04B6E7E20CC9}" dt="2020-06-04T06:57:57.546" v="2" actId="207"/>
        <pc:sldMkLst>
          <pc:docMk/>
          <pc:sldMk cId="1087704291" sldId="257"/>
        </pc:sldMkLst>
        <pc:spChg chg="mod">
          <ac:chgData name="focetta共有" userId="b73ebbdf-26cf-4160-99b4-eecf5bffe4fd" providerId="ADAL" clId="{198D6D97-DFC4-452C-8ED9-04B6E7E20CC9}" dt="2020-06-04T06:57:57.546" v="2" actId="207"/>
          <ac:spMkLst>
            <pc:docMk/>
            <pc:sldMk cId="1087704291" sldId="257"/>
            <ac:spMk id="6" creationId="{CB96BAEC-A632-44F2-8C9A-394114CDFF87}"/>
          </ac:spMkLst>
        </pc:spChg>
      </pc:sldChg>
      <pc:sldChg chg="modSp">
        <pc:chgData name="focetta共有" userId="b73ebbdf-26cf-4160-99b4-eecf5bffe4fd" providerId="ADAL" clId="{198D6D97-DFC4-452C-8ED9-04B6E7E20CC9}" dt="2020-06-04T06:58:49.163" v="12" actId="1076"/>
        <pc:sldMkLst>
          <pc:docMk/>
          <pc:sldMk cId="2315383452" sldId="261"/>
        </pc:sldMkLst>
        <pc:spChg chg="mod">
          <ac:chgData name="focetta共有" userId="b73ebbdf-26cf-4160-99b4-eecf5bffe4fd" providerId="ADAL" clId="{198D6D97-DFC4-452C-8ED9-04B6E7E20CC9}" dt="2020-06-04T06:58:49.163" v="12" actId="1076"/>
          <ac:spMkLst>
            <pc:docMk/>
            <pc:sldMk cId="2315383452" sldId="261"/>
            <ac:spMk id="5" creationId="{95BE7B2D-9ADE-4866-A355-47B372495800}"/>
          </ac:spMkLst>
        </pc:spChg>
        <pc:spChg chg="mod">
          <ac:chgData name="focetta共有" userId="b73ebbdf-26cf-4160-99b4-eecf5bffe4fd" providerId="ADAL" clId="{198D6D97-DFC4-452C-8ED9-04B6E7E20CC9}" dt="2020-06-04T06:58:42.565" v="11" actId="1038"/>
          <ac:spMkLst>
            <pc:docMk/>
            <pc:sldMk cId="2315383452" sldId="261"/>
            <ac:spMk id="8" creationId="{92963F03-D895-45D3-B93C-1A317CE65C74}"/>
          </ac:spMkLst>
        </pc:spChg>
        <pc:picChg chg="mod">
          <ac:chgData name="focetta共有" userId="b73ebbdf-26cf-4160-99b4-eecf5bffe4fd" providerId="ADAL" clId="{198D6D97-DFC4-452C-8ED9-04B6E7E20CC9}" dt="2020-06-04T06:58:33.228" v="3" actId="14100"/>
          <ac:picMkLst>
            <pc:docMk/>
            <pc:sldMk cId="2315383452" sldId="261"/>
            <ac:picMk id="7" creationId="{C337463E-5C1A-451A-96BA-300370DA55F0}"/>
          </ac:picMkLst>
        </pc:picChg>
        <pc:cxnChg chg="mod">
          <ac:chgData name="focetta共有" userId="b73ebbdf-26cf-4160-99b4-eecf5bffe4fd" providerId="ADAL" clId="{198D6D97-DFC4-452C-8ED9-04B6E7E20CC9}" dt="2020-06-04T06:58:37.556" v="4" actId="1076"/>
          <ac:cxnSpMkLst>
            <pc:docMk/>
            <pc:sldMk cId="2315383452" sldId="261"/>
            <ac:cxnSpMk id="10" creationId="{75B96F46-482D-45BB-B752-3A0D10C04F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B18CE-C760-4237-B01F-EDB05AF6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AF27C0-F682-4AE4-92B6-0BB7CD931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45A61B-EF2C-4B11-AD5B-1ABFC642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66DAC-DD7A-4512-96DE-CA76F497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5D86D-B9DD-4F80-AD5E-143B0C5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02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69D83-3D34-402E-85CD-82CB5C46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2ABD33-9B5A-469C-8CEB-A0E724A4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E5688-42FC-4C1E-9489-E317EFD8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50FED-CC56-4188-9805-094C78A4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D1E96-9AED-46CC-9279-CECD614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88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8C8242-CD59-44D1-AD26-CEB1850CA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667D85-2F41-470B-8C2A-F8D3BCDA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7C2F1-D58D-4DFD-AB92-8A22AACC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3B374-F0CA-4848-83B8-11A31E05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DC9280-98C7-4DDD-AC03-7A848DF3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9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26FFC-6A75-4F22-926A-56A25944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294CF-05B5-4FDD-A046-4D8CB90D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1FD4-A9E7-40E5-A06B-CCE3967E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D75EE-0EE8-4644-AB1F-FE3C3042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28DD2-62BF-4B5E-A96F-51237CE9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4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1DBA7-DE30-46E2-B7E8-258FD9F1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E0A445-CE99-4B31-8CB7-997D7714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2C2AC-FE54-4744-ACB7-5B3EA139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04941-490D-4A46-B083-AC47D1C6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3718F-EDD2-44B8-94E0-7929A93A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7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3BB2F-665D-41D7-8480-0FF869D5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B75157-96F1-45B0-8A6E-04C945A4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E43467-AF2D-48C0-A00B-A704E8BB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274122-7E79-4345-A3DB-C3F9B57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C1E2C3-6ED4-4398-B694-9964C49A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53AA11-0D9D-46AA-8CCD-179C2FFA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2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ACC0-843E-4079-8DC1-2B02D36B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A7C5A-AB8F-4B7B-98DD-17316C1F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C29552-6D5A-4E4E-A979-5D2C01611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E9886-C53C-45BB-B82F-A8F346A5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B89A4B-EB05-4993-A38D-3C69507B7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C76919-0F49-4FB0-BD57-A6DAFF81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1EEFF5-460C-439E-B56D-07291E07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44AF0B-2BFF-4D6A-AAE4-DBDA362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8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A1F7D-48A4-4115-9EFB-207CC6BB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D3B7C-B5E7-435B-A746-9F0B4274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75E2CC-C543-456E-A82C-AED03846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99FA33-6E81-4509-9463-A5FD5A95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3DC1F7-BA30-400C-8264-62B5538C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79C727-D27C-490A-972B-6BA2A3EC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7FEC4-2195-459A-B700-894197FF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7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292A9-4B82-4EDD-BA81-252A3D24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20FE5-A6C0-4CD9-A84B-44B04B87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8BE3B7-5BCA-4299-9488-001CABB9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14E1D-F9EB-4379-BE5F-8BA8944A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7BE4A-3CEC-4813-9D55-CED395E2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F4592B-52DA-43B5-90B9-B2E66F86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907F1-B59A-416A-92DA-613A9213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F18E5B-E0B2-49DE-8A9D-BAA549967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0EAF61-F1D8-4E44-830C-C4B1D25C3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D02C3-4C48-4E98-84F9-E711BB24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391842-7830-4F8D-99BF-24890AE2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10BE07-3DF3-47C9-812F-840E570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3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0AE0FE-E04B-42A1-9CF5-1690E800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A56F7F-0745-4EEF-B3C6-C578782D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6FC22-6E66-47FE-8CD1-4D3C9306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F239-4E7E-4EFD-922F-A8132F5B0775}" type="datetimeFigureOut">
              <a:rPr kumimoji="1" lang="ja-JP" altLang="en-US" smtClean="0"/>
              <a:t>2020/6/8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4D87E-BDDE-49A8-AABE-DC152631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4495D-1465-4470-BA9D-645B5D978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04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FE422-E988-4CAB-B63D-7CF92410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3931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プレミアムモール注文起票</a:t>
            </a:r>
          </a:p>
        </p:txBody>
      </p:sp>
    </p:spTree>
    <p:extLst>
      <p:ext uri="{BB962C8B-B14F-4D97-AF65-F5344CB8AC3E}">
        <p14:creationId xmlns:p14="http://schemas.microsoft.com/office/powerpoint/2010/main" val="4811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F174417-9DC6-4DD2-8002-A868DFB38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" t="6460" r="22883" b="23287"/>
          <a:stretch/>
        </p:blipFill>
        <p:spPr>
          <a:xfrm>
            <a:off x="206189" y="1465728"/>
            <a:ext cx="7922170" cy="408692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A6B5F8-FAAB-4C18-B543-1D77A13A8A2B}"/>
              </a:ext>
            </a:extLst>
          </p:cNvPr>
          <p:cNvSpPr txBox="1"/>
          <p:nvPr/>
        </p:nvSpPr>
        <p:spPr>
          <a:xfrm>
            <a:off x="8256493" y="1305341"/>
            <a:ext cx="3397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</a:t>
            </a:r>
            <a:r>
              <a:rPr kumimoji="1" lang="ja-JP" altLang="en-US" dirty="0"/>
              <a:t>に戻って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確認待ち</a:t>
            </a:r>
            <a:r>
              <a:rPr kumimoji="1" lang="en-US" altLang="ja-JP" dirty="0"/>
              <a:t>】</a:t>
            </a:r>
          </a:p>
          <a:p>
            <a:pPr algn="ctr"/>
            <a:r>
              <a:rPr kumimoji="1" lang="ja-JP" altLang="en-US" dirty="0"/>
              <a:t>に入ってるプレの伝票を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件ずつチェックする。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チェック項目</a:t>
            </a:r>
            <a:endParaRPr kumimoji="1" lang="en-US" altLang="ja-JP" dirty="0"/>
          </a:p>
          <a:p>
            <a:r>
              <a:rPr lang="ja-JP" altLang="en-US" dirty="0"/>
              <a:t>・郵便番号が欠けてないか。</a:t>
            </a:r>
            <a:endParaRPr lang="en-US" altLang="ja-JP" dirty="0"/>
          </a:p>
          <a:p>
            <a:r>
              <a:rPr lang="ja-JP" altLang="en-US" dirty="0"/>
              <a:t>・電話番号が欠けてないか。</a:t>
            </a:r>
            <a:endParaRPr lang="en-US" altLang="ja-JP" dirty="0"/>
          </a:p>
          <a:p>
            <a:r>
              <a:rPr kumimoji="1" lang="ja-JP" altLang="en-US" dirty="0"/>
              <a:t>・住所に文字化けや</a:t>
            </a:r>
            <a:endParaRPr lang="en-US" altLang="ja-JP" dirty="0"/>
          </a:p>
          <a:p>
            <a:r>
              <a:rPr kumimoji="1" lang="ja-JP" altLang="en-US" dirty="0"/>
              <a:t>　足りてない文字はないか。</a:t>
            </a:r>
            <a:endParaRPr kumimoji="1" lang="en-US" altLang="ja-JP" dirty="0"/>
          </a:p>
          <a:p>
            <a:endParaRPr lang="en-US" altLang="ja-JP" dirty="0"/>
          </a:p>
          <a:p>
            <a:pPr algn="ctr"/>
            <a:r>
              <a:rPr lang="ja-JP" altLang="en-US" dirty="0"/>
              <a:t>問題なければ</a:t>
            </a:r>
            <a:r>
              <a:rPr lang="en-US" altLang="ja-JP" dirty="0"/>
              <a:t>【</a:t>
            </a:r>
            <a:r>
              <a:rPr lang="ja-JP" altLang="en-US" dirty="0"/>
              <a:t>印刷日</a:t>
            </a:r>
            <a:r>
              <a:rPr lang="en-US" altLang="ja-JP" dirty="0"/>
              <a:t>】</a:t>
            </a:r>
            <a:r>
              <a:rPr lang="ja-JP" altLang="en-US" dirty="0"/>
              <a:t>と</a:t>
            </a:r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出荷日</a:t>
            </a:r>
            <a:r>
              <a:rPr lang="en-US" altLang="ja-JP" dirty="0"/>
              <a:t>】</a:t>
            </a:r>
            <a:r>
              <a:rPr lang="ja-JP" altLang="en-US" dirty="0"/>
              <a:t>を入力。</a:t>
            </a:r>
            <a:endParaRPr lang="en-US" altLang="ja-JP" dirty="0"/>
          </a:p>
          <a:p>
            <a:pPr algn="ctr"/>
            <a:r>
              <a:rPr lang="ja-JP" altLang="en-US" dirty="0"/>
              <a:t>いちごの場合は</a:t>
            </a:r>
            <a:r>
              <a:rPr lang="en-US" altLang="ja-JP" dirty="0"/>
              <a:t>【</a:t>
            </a:r>
            <a:r>
              <a:rPr lang="ja-JP" altLang="en-US" dirty="0"/>
              <a:t>配達日</a:t>
            </a:r>
            <a:r>
              <a:rPr lang="en-US" altLang="ja-JP" dirty="0"/>
              <a:t>】</a:t>
            </a:r>
            <a:r>
              <a:rPr lang="ja-JP" altLang="en-US" dirty="0"/>
              <a:t>も</a:t>
            </a:r>
            <a:endParaRPr lang="en-US" altLang="ja-JP" dirty="0"/>
          </a:p>
          <a:p>
            <a:pPr algn="ctr"/>
            <a:r>
              <a:rPr lang="ja-JP" altLang="en-US" dirty="0"/>
              <a:t>入力する。</a:t>
            </a:r>
            <a:endParaRPr lang="en-US" altLang="ja-JP" dirty="0"/>
          </a:p>
          <a:p>
            <a:r>
              <a:rPr kumimoji="1" lang="ja-JP" altLang="en-US" dirty="0"/>
              <a:t>・作業用欄に</a:t>
            </a:r>
            <a:r>
              <a:rPr kumimoji="1" lang="en-US" altLang="ja-JP" dirty="0"/>
              <a:t>【</a:t>
            </a:r>
            <a:r>
              <a:rPr kumimoji="1" lang="ja-JP" altLang="en-US" dirty="0"/>
              <a:t>①名前</a:t>
            </a:r>
            <a:r>
              <a:rPr kumimoji="1" lang="en-US" altLang="ja-JP" dirty="0"/>
              <a:t>】</a:t>
            </a:r>
            <a:r>
              <a:rPr kumimoji="1" lang="ja-JP" altLang="en-US" dirty="0"/>
              <a:t>入力して他の</a:t>
            </a:r>
            <a:r>
              <a:rPr lang="ja-JP" altLang="en-US" dirty="0"/>
              <a:t>事務スタッフにダブルチェックしてもらう。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67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94F10-089C-4859-A673-09C13BE3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　　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28C93-C972-4AD3-9A88-193A0DAE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962" y="681037"/>
            <a:ext cx="4065037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ダブルチェック内容は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名前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郵便番号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住所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電話番号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印刷指示日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出荷予定日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配達希望日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メッセージや熨斗の希望が反映されているか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文字化け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足りてない文字</a:t>
            </a:r>
            <a:r>
              <a:rPr lang="en-US" altLang="ja-JP" dirty="0"/>
              <a:t>】</a:t>
            </a:r>
            <a:r>
              <a:rPr lang="ja-JP" altLang="en-US" dirty="0"/>
              <a:t>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・問題なければ作業用欄にダブルチェックした人の名前（例</a:t>
            </a:r>
            <a:r>
              <a:rPr lang="en-US" altLang="ja-JP" dirty="0"/>
              <a:t>『</a:t>
            </a:r>
            <a:r>
              <a:rPr lang="ja-JP" altLang="en-US" dirty="0"/>
              <a:t>②名前</a:t>
            </a:r>
            <a:r>
              <a:rPr lang="en-US" altLang="ja-JP" dirty="0"/>
              <a:t>』 </a:t>
            </a:r>
            <a:r>
              <a:rPr lang="ja-JP" altLang="en-US" dirty="0"/>
              <a:t>）を入力し、入金状況を</a:t>
            </a:r>
            <a:r>
              <a:rPr lang="en-US" altLang="ja-JP" dirty="0"/>
              <a:t>『</a:t>
            </a:r>
            <a:r>
              <a:rPr lang="ja-JP" altLang="en-US" dirty="0"/>
              <a:t>入金済み</a:t>
            </a:r>
            <a:r>
              <a:rPr lang="en-US" altLang="ja-JP" dirty="0"/>
              <a:t>』</a:t>
            </a:r>
            <a:r>
              <a:rPr lang="ja-JP" altLang="en-US" dirty="0"/>
              <a:t>にして、受注分類タグに</a:t>
            </a:r>
            <a:r>
              <a:rPr lang="en-US" altLang="ja-JP" dirty="0"/>
              <a:t>『</a:t>
            </a:r>
            <a:r>
              <a:rPr lang="ja-JP" altLang="en-US" dirty="0"/>
              <a:t>確認済み</a:t>
            </a:r>
            <a:r>
              <a:rPr lang="en-US" altLang="ja-JP" dirty="0"/>
              <a:t>』</a:t>
            </a:r>
            <a:r>
              <a:rPr lang="ja-JP" altLang="en-US" dirty="0"/>
              <a:t>を選択して流す。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1D77A94-315F-4462-94D3-9A65C5FE44C5}"/>
              </a:ext>
            </a:extLst>
          </p:cNvPr>
          <p:cNvSpPr/>
          <p:nvPr/>
        </p:nvSpPr>
        <p:spPr>
          <a:xfrm>
            <a:off x="4581330" y="3163079"/>
            <a:ext cx="363893" cy="26592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id="{23BCF079-203C-44B0-83C2-B9234133F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" t="6460" r="22883" b="23287"/>
          <a:stretch/>
        </p:blipFill>
        <p:spPr>
          <a:xfrm>
            <a:off x="211721" y="1468582"/>
            <a:ext cx="7916638" cy="40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6BAEC-A632-44F2-8C9A-394114CDFF87}"/>
              </a:ext>
            </a:extLst>
          </p:cNvPr>
          <p:cNvSpPr txBox="1"/>
          <p:nvPr/>
        </p:nvSpPr>
        <p:spPr>
          <a:xfrm>
            <a:off x="7557247" y="2016889"/>
            <a:ext cx="4457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ワイズの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</a:rPr>
              <a:t>プレミアムウォーター受注</a:t>
            </a:r>
            <a:r>
              <a:rPr kumimoji="1" lang="en-US" altLang="ja-JP" dirty="0">
                <a:solidFill>
                  <a:srgbClr val="FF0000"/>
                </a:solidFill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</a:rPr>
              <a:t>を開く。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>
                <a:solidFill>
                  <a:srgbClr val="00B050"/>
                </a:solidFill>
              </a:rPr>
              <a:t>ファイルが添付されているメール</a:t>
            </a:r>
            <a:r>
              <a:rPr lang="ja-JP" altLang="en-US" dirty="0">
                <a:solidFill>
                  <a:srgbClr val="00B050"/>
                </a:solidFill>
              </a:rPr>
              <a:t>に</a:t>
            </a:r>
            <a:r>
              <a:rPr kumimoji="1" lang="ja-JP" altLang="en-US" dirty="0">
                <a:solidFill>
                  <a:srgbClr val="00B050"/>
                </a:solidFill>
              </a:rPr>
              <a:t>受注データが入ってます。（緑枠）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その次に届いているメールがファイルを開くためのパスワードが記載されてます。（青枠）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2EFFC752-688A-43B1-B689-B9C9A49C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6" t="8314" r="1096" b="5156"/>
          <a:stretch/>
        </p:blipFill>
        <p:spPr>
          <a:xfrm>
            <a:off x="177260" y="1327146"/>
            <a:ext cx="7245517" cy="471506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DA6FCA8-2493-475C-A017-7C9EE61458CA}"/>
              </a:ext>
            </a:extLst>
          </p:cNvPr>
          <p:cNvSpPr/>
          <p:nvPr/>
        </p:nvSpPr>
        <p:spPr>
          <a:xfrm>
            <a:off x="196310" y="5380505"/>
            <a:ext cx="1579822" cy="1878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4120B3E-48D9-4AFC-9F53-BC122CF1AA46}"/>
              </a:ext>
            </a:extLst>
          </p:cNvPr>
          <p:cNvSpPr/>
          <p:nvPr/>
        </p:nvSpPr>
        <p:spPr>
          <a:xfrm>
            <a:off x="1895475" y="3429000"/>
            <a:ext cx="5324475" cy="18097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4779EEB-9A57-4E22-AA6B-F78BAE05A635}"/>
              </a:ext>
            </a:extLst>
          </p:cNvPr>
          <p:cNvSpPr/>
          <p:nvPr/>
        </p:nvSpPr>
        <p:spPr>
          <a:xfrm>
            <a:off x="1895475" y="3219450"/>
            <a:ext cx="5324475" cy="18097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8A2EBCC-C4CB-468E-9E7E-3A82CFD3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91" r="994" b="4707"/>
          <a:stretch/>
        </p:blipFill>
        <p:spPr>
          <a:xfrm>
            <a:off x="142168" y="1200149"/>
            <a:ext cx="8316031" cy="41059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7CB036-018D-46A2-899A-EC43024201F1}"/>
              </a:ext>
            </a:extLst>
          </p:cNvPr>
          <p:cNvSpPr txBox="1"/>
          <p:nvPr/>
        </p:nvSpPr>
        <p:spPr>
          <a:xfrm>
            <a:off x="8573207" y="2551837"/>
            <a:ext cx="340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データが添付されている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メールを開き、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一番下にあるファイルを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デスクトップに保存。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5A29929-BE61-4EB5-8A78-A246BFED0D5C}"/>
              </a:ext>
            </a:extLst>
          </p:cNvPr>
          <p:cNvSpPr/>
          <p:nvPr/>
        </p:nvSpPr>
        <p:spPr>
          <a:xfrm>
            <a:off x="142168" y="4410075"/>
            <a:ext cx="3420182" cy="200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76902BC-284B-4BEA-8B02-B1214FDBC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92" r="1363" b="6895"/>
          <a:stretch/>
        </p:blipFill>
        <p:spPr>
          <a:xfrm>
            <a:off x="199319" y="1195387"/>
            <a:ext cx="8116006" cy="44672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839700-3FE2-4EB7-B37C-24D5A3D0DC6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780626-06AF-41EB-8121-120B6539C1BE}"/>
              </a:ext>
            </a:extLst>
          </p:cNvPr>
          <p:cNvSpPr txBox="1"/>
          <p:nvPr/>
        </p:nvSpPr>
        <p:spPr>
          <a:xfrm>
            <a:off x="8500637" y="2785222"/>
            <a:ext cx="338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パスワードが記載された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メールを開き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パスワードをコピーする。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1F337D3-A9A7-43BD-BACF-DA296B45B0E5}"/>
              </a:ext>
            </a:extLst>
          </p:cNvPr>
          <p:cNvSpPr/>
          <p:nvPr/>
        </p:nvSpPr>
        <p:spPr>
          <a:xfrm>
            <a:off x="199319" y="2933700"/>
            <a:ext cx="724046" cy="1389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8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5635541-D6FD-40F6-8A9D-C794ECB20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9" r="17493" b="25064"/>
          <a:stretch/>
        </p:blipFill>
        <p:spPr>
          <a:xfrm>
            <a:off x="0" y="0"/>
            <a:ext cx="6798756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BE7B2D-9ADE-4866-A355-47B372495800}"/>
              </a:ext>
            </a:extLst>
          </p:cNvPr>
          <p:cNvSpPr txBox="1"/>
          <p:nvPr/>
        </p:nvSpPr>
        <p:spPr>
          <a:xfrm>
            <a:off x="7083239" y="292775"/>
            <a:ext cx="4796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保存したファイルを開いて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赤枠を</a:t>
            </a:r>
            <a:r>
              <a:rPr kumimoji="1" lang="en-US" altLang="ja-JP" dirty="0"/>
              <a:t>W</a:t>
            </a:r>
            <a:r>
              <a:rPr kumimoji="1" lang="ja-JP" altLang="en-US" dirty="0"/>
              <a:t>クリック。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下の画面に変わるので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青枠を</a:t>
            </a:r>
            <a:r>
              <a:rPr kumimoji="1" lang="en-US" altLang="ja-JP" dirty="0"/>
              <a:t>W</a:t>
            </a:r>
            <a:r>
              <a:rPr kumimoji="1" lang="ja-JP" altLang="en-US" dirty="0"/>
              <a:t>クリック。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AD777A-DCE0-4AC4-82AD-0D1FA2D08BCC}"/>
              </a:ext>
            </a:extLst>
          </p:cNvPr>
          <p:cNvSpPr/>
          <p:nvPr/>
        </p:nvSpPr>
        <p:spPr>
          <a:xfrm>
            <a:off x="912719" y="647796"/>
            <a:ext cx="2644588" cy="1613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C337463E-5C1A-451A-96BA-300370DA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5" r="19891" b="30621"/>
          <a:stretch/>
        </p:blipFill>
        <p:spPr>
          <a:xfrm>
            <a:off x="1397298" y="2324100"/>
            <a:ext cx="8072234" cy="43243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963F03-D895-45D3-B93C-1A317CE65C74}"/>
              </a:ext>
            </a:extLst>
          </p:cNvPr>
          <p:cNvSpPr/>
          <p:nvPr/>
        </p:nvSpPr>
        <p:spPr>
          <a:xfrm>
            <a:off x="2397125" y="3171361"/>
            <a:ext cx="2371725" cy="1905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5B96F46-482D-45BB-B752-3A0D10C04FDF}"/>
              </a:ext>
            </a:extLst>
          </p:cNvPr>
          <p:cNvCxnSpPr/>
          <p:nvPr/>
        </p:nvCxnSpPr>
        <p:spPr>
          <a:xfrm>
            <a:off x="2409825" y="1456957"/>
            <a:ext cx="561975" cy="1400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62D99FF-66CD-49CA-8535-05F3E0F24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8" r="16508" b="27472"/>
          <a:stretch/>
        </p:blipFill>
        <p:spPr>
          <a:xfrm>
            <a:off x="161219" y="1323975"/>
            <a:ext cx="7792156" cy="421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668774-0F9C-4EB1-BB95-951D362E82A8}"/>
              </a:ext>
            </a:extLst>
          </p:cNvPr>
          <p:cNvSpPr txBox="1"/>
          <p:nvPr/>
        </p:nvSpPr>
        <p:spPr>
          <a:xfrm>
            <a:off x="8067675" y="1590675"/>
            <a:ext cx="3838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パスワードの入力画面が出るのでそこにさっきコピーした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パスワードを入力。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これでファイルを開けるので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エクセルデータを</a:t>
            </a:r>
            <a:endParaRPr kumimoji="1" lang="en-US" altLang="ja-JP" dirty="0"/>
          </a:p>
          <a:p>
            <a:pPr algn="ctr"/>
            <a:r>
              <a:rPr lang="ja-JP" altLang="en-US" dirty="0"/>
              <a:t>デスクトップに保存。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保存名は自分が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分かりやすいように付ける。</a:t>
            </a:r>
          </a:p>
        </p:txBody>
      </p:sp>
    </p:spTree>
    <p:extLst>
      <p:ext uri="{BB962C8B-B14F-4D97-AF65-F5344CB8AC3E}">
        <p14:creationId xmlns:p14="http://schemas.microsoft.com/office/powerpoint/2010/main" val="15341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8E94B89-42CD-49D5-8ED2-57B1749FC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92" r="994" b="12586"/>
          <a:stretch/>
        </p:blipFill>
        <p:spPr>
          <a:xfrm>
            <a:off x="123118" y="1228725"/>
            <a:ext cx="8046646" cy="462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FD0A4D-B80B-4838-B9AF-645E286ECF47}"/>
              </a:ext>
            </a:extLst>
          </p:cNvPr>
          <p:cNvSpPr txBox="1"/>
          <p:nvPr/>
        </p:nvSpPr>
        <p:spPr>
          <a:xfrm>
            <a:off x="8277225" y="2524125"/>
            <a:ext cx="366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</a:t>
            </a:r>
            <a:r>
              <a:rPr kumimoji="1" lang="ja-JP" altLang="en-US" dirty="0"/>
              <a:t>を開いて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受注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左の様に選択項目が出てくるので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受注一括登録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937515C-E4AB-4602-809C-BC795F903523}"/>
              </a:ext>
            </a:extLst>
          </p:cNvPr>
          <p:cNvSpPr/>
          <p:nvPr/>
        </p:nvSpPr>
        <p:spPr>
          <a:xfrm>
            <a:off x="638175" y="1209675"/>
            <a:ext cx="390525" cy="2857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1B2D344-BA5B-4B5B-AF54-CAC2F66F1874}"/>
              </a:ext>
            </a:extLst>
          </p:cNvPr>
          <p:cNvSpPr/>
          <p:nvPr/>
        </p:nvSpPr>
        <p:spPr>
          <a:xfrm>
            <a:off x="638175" y="1704975"/>
            <a:ext cx="809625" cy="2190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9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CF8EAD3-3C7B-4E8D-B077-9603AF210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72" r="1240" b="10397"/>
          <a:stretch/>
        </p:blipFill>
        <p:spPr>
          <a:xfrm>
            <a:off x="170744" y="1243012"/>
            <a:ext cx="7639756" cy="437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16E797-E6F8-485B-A925-813ADB9CF1C7}"/>
              </a:ext>
            </a:extLst>
          </p:cNvPr>
          <p:cNvSpPr txBox="1"/>
          <p:nvPr/>
        </p:nvSpPr>
        <p:spPr>
          <a:xfrm>
            <a:off x="7935031" y="2279213"/>
            <a:ext cx="3905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【</a:t>
            </a:r>
            <a:r>
              <a:rPr kumimoji="1" lang="ja-JP" altLang="en-US" dirty="0"/>
              <a:t>プレミアムモール（汎用）</a:t>
            </a:r>
            <a:r>
              <a:rPr kumimoji="1" lang="en-US" altLang="ja-JP" dirty="0"/>
              <a:t>】</a:t>
            </a:r>
          </a:p>
          <a:p>
            <a:pPr algn="ctr"/>
            <a:r>
              <a:rPr kumimoji="1" lang="ja-JP" altLang="en-US" dirty="0"/>
              <a:t>を選択。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【</a:t>
            </a:r>
            <a:r>
              <a:rPr kumimoji="1" lang="ja-JP" altLang="en-US" dirty="0"/>
              <a:t>ファイルを</a:t>
            </a:r>
            <a:r>
              <a:rPr lang="ja-JP" altLang="en-US" dirty="0"/>
              <a:t>選択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をクリックして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デスクトップに保存した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エクセルファイルを選択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D483DF-94F2-472B-A2E0-58A1ECA1F55B}"/>
              </a:ext>
            </a:extLst>
          </p:cNvPr>
          <p:cNvSpPr/>
          <p:nvPr/>
        </p:nvSpPr>
        <p:spPr>
          <a:xfrm>
            <a:off x="323850" y="4981575"/>
            <a:ext cx="2162175" cy="247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621F42-E440-4B2B-9761-E5F99CEC7F57}"/>
              </a:ext>
            </a:extLst>
          </p:cNvPr>
          <p:cNvSpPr/>
          <p:nvPr/>
        </p:nvSpPr>
        <p:spPr>
          <a:xfrm>
            <a:off x="3724275" y="3390900"/>
            <a:ext cx="657225" cy="1809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6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E775AAD-EE4D-44D5-B847-D4EA993C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53" r="1363" b="8428"/>
          <a:stretch/>
        </p:blipFill>
        <p:spPr>
          <a:xfrm>
            <a:off x="0" y="0"/>
            <a:ext cx="7801682" cy="4510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7B1EB-E8B8-42E9-A24D-CE2AA8A892EE}"/>
              </a:ext>
            </a:extLst>
          </p:cNvPr>
          <p:cNvSpPr txBox="1"/>
          <p:nvPr/>
        </p:nvSpPr>
        <p:spPr>
          <a:xfrm>
            <a:off x="7801682" y="204872"/>
            <a:ext cx="4210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【</a:t>
            </a:r>
            <a:r>
              <a:rPr kumimoji="1" lang="ja-JP" altLang="en-US" dirty="0"/>
              <a:t>受注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ファイルをアップロード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をクリック→</a:t>
            </a:r>
            <a:r>
              <a:rPr kumimoji="1" lang="en-US" altLang="ja-JP" dirty="0"/>
              <a:t>【OK】</a:t>
            </a: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下の画面に変わるので</a:t>
            </a:r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アップロード結果を表示</a:t>
            </a:r>
            <a:r>
              <a:rPr lang="en-US" altLang="ja-JP" dirty="0"/>
              <a:t>】</a:t>
            </a:r>
            <a:r>
              <a:rPr lang="ja-JP" altLang="en-US" dirty="0"/>
              <a:t>で</a:t>
            </a:r>
            <a:endParaRPr lang="en-US" altLang="ja-JP" dirty="0"/>
          </a:p>
          <a:p>
            <a:pPr algn="ctr"/>
            <a:r>
              <a:rPr lang="ja-JP" altLang="en-US" dirty="0"/>
              <a:t>正常に取り込まれたか確認。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正常終了</a:t>
            </a:r>
            <a:r>
              <a:rPr lang="en-US" altLang="ja-JP" dirty="0"/>
              <a:t>】</a:t>
            </a:r>
            <a:r>
              <a:rPr lang="ja-JP" altLang="en-US" dirty="0"/>
              <a:t>になっていたら</a:t>
            </a:r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確認待ち</a:t>
            </a:r>
            <a:r>
              <a:rPr lang="en-US" altLang="ja-JP" dirty="0"/>
              <a:t>】</a:t>
            </a:r>
            <a:r>
              <a:rPr lang="ja-JP" altLang="en-US" dirty="0"/>
              <a:t>に伝票が入ってます。</a:t>
            </a:r>
            <a:endParaRPr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FC8B6C4-B883-4D7A-B107-3CA2F0BBBE4E}"/>
              </a:ext>
            </a:extLst>
          </p:cNvPr>
          <p:cNvSpPr/>
          <p:nvPr/>
        </p:nvSpPr>
        <p:spPr>
          <a:xfrm>
            <a:off x="3629025" y="2619375"/>
            <a:ext cx="1400175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3A41665-4A26-459F-8DD2-DD197C068EF7}"/>
              </a:ext>
            </a:extLst>
          </p:cNvPr>
          <p:cNvSpPr/>
          <p:nvPr/>
        </p:nvSpPr>
        <p:spPr>
          <a:xfrm>
            <a:off x="4114800" y="695325"/>
            <a:ext cx="4953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コンテンツ プレースホルダー 3">
            <a:extLst>
              <a:ext uri="{FF2B5EF4-FFF2-40B4-BE49-F238E27FC236}">
                <a16:creationId xmlns:a16="http://schemas.microsoft.com/office/drawing/2014/main" id="{DFFAF488-04F6-4FA6-B54C-8E506D1D9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2" r="1610" b="9522"/>
          <a:stretch/>
        </p:blipFill>
        <p:spPr>
          <a:xfrm>
            <a:off x="1770944" y="2924174"/>
            <a:ext cx="8360154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9AAD62-7FB6-4761-845B-F0B747F4A301}"/>
              </a:ext>
            </a:extLst>
          </p:cNvPr>
          <p:cNvSpPr/>
          <p:nvPr/>
        </p:nvSpPr>
        <p:spPr>
          <a:xfrm>
            <a:off x="4591050" y="5762625"/>
            <a:ext cx="1838325" cy="9429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91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8CFC1F-B190-4EE6-A660-E1B606AAE533}"/>
</file>

<file path=customXml/itemProps2.xml><?xml version="1.0" encoding="utf-8"?>
<ds:datastoreItem xmlns:ds="http://schemas.openxmlformats.org/officeDocument/2006/customXml" ds:itemID="{AF52C4C2-B94E-4087-8C7B-D8C591A9C19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637773f-a7f0-44ba-bb64-8c128760553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082D2C-0468-41F8-BB82-58339A890D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369</Words>
  <Application>Microsoft Office PowerPoint</Application>
  <PresentationFormat>ワイド画面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プレミアムモール注文起票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プレミアムモール注文起票</dc:title>
  <dc:creator>宮家 里絵</dc:creator>
  <cp:lastModifiedBy>山本 和宏</cp:lastModifiedBy>
  <cp:revision>10</cp:revision>
  <dcterms:created xsi:type="dcterms:W3CDTF">2020-05-11T07:04:38Z</dcterms:created>
  <dcterms:modified xsi:type="dcterms:W3CDTF">2020-06-08T06:33:12Z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