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2" r:id="rId7"/>
    <p:sldId id="263" r:id="rId8"/>
    <p:sldId id="260"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6" autoAdjust="0"/>
    <p:restoredTop sz="94660"/>
  </p:normalViewPr>
  <p:slideViewPr>
    <p:cSldViewPr snapToGrid="0">
      <p:cViewPr varScale="1">
        <p:scale>
          <a:sx n="114" d="100"/>
          <a:sy n="114" d="100"/>
        </p:scale>
        <p:origin x="5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FFFE86-B3D5-4B39-9B02-7C97F88FF0B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2E8D05B-1C86-4EE2-A119-0124FD1141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4C4601-48DB-4119-983C-180306D33A0B}"/>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7D7D6CFF-FFBD-46BC-9674-5306AD13B2E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71677AE-86F7-41C2-BBCD-A77A7E17F1CF}"/>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2690411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A01D90-1237-4793-8BEF-BAD83BDCE5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24072D-30FA-4522-B841-AF5405CEA23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0B1FE0B-1996-4558-ACAC-E6C0ACB89060}"/>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F6EA1D78-0A29-40EB-849F-B4377E67EC2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E807A4-32C0-4404-B872-75D644B855B9}"/>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31111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055B710-5352-48B6-920F-D3071444068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F7115A5-5C2F-46BE-AAD4-21D82ABA620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88AEB0-0A80-44EA-8F35-A01FEEFA68D7}"/>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4341C96B-53AC-4DBB-9DA9-790DEDB9C89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D3BCBC-7582-4363-8E70-DF5FB830DFCA}"/>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696808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608B92-0A7E-4BD6-AFD4-79389E3FD30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E52A5-E5A8-42AA-8F8E-EBA4A1A4F63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96A585-8BDB-4B33-B519-921013236A5E}"/>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0E9BDDD1-73B3-4D6C-AE0D-FE5894EB995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719145-B02E-4942-A8E4-1585FE3DEE40}"/>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3450144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BB996-B617-4A8C-B9F0-CA9D4DEE91D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58A2821-0747-445B-8FD6-6EDAD738CB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B968619-4FBD-49E2-AA8D-91612187E007}"/>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57E0D6D4-AD92-430D-B1A2-5460C26C5A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03E1F6-D558-4D20-920B-D8EEF37F8274}"/>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3234895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ABD39E-58EC-4DF0-B40F-47B6460C8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2F749-B5B9-47F1-80C6-E66668D422E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E86862B-88B3-4618-AA43-53CD34C2944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5A5239-4ACA-4613-B33E-E9E26713A7D9}"/>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6" name="フッター プレースホルダー 5">
            <a:extLst>
              <a:ext uri="{FF2B5EF4-FFF2-40B4-BE49-F238E27FC236}">
                <a16:creationId xmlns:a16="http://schemas.microsoft.com/office/drawing/2014/main" id="{C141FDD3-86C4-4090-B98C-E0284E46FA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9BFB84-4DB4-4E64-BAF0-F7912AB5D048}"/>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3091011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DD9D1-8530-48FE-9E4D-8CE928E53CB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28F4466-0365-477B-84D5-73A8C0E63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3CC2B34-5B12-469F-8667-3374DF4F548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C7A7B9E-EB21-4C2F-A59A-89C431C779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94E8C5-7403-49E3-B3A4-3195E44ED1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A48619D-E5C8-464B-BA6A-F224765C7525}"/>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8" name="フッター プレースホルダー 7">
            <a:extLst>
              <a:ext uri="{FF2B5EF4-FFF2-40B4-BE49-F238E27FC236}">
                <a16:creationId xmlns:a16="http://schemas.microsoft.com/office/drawing/2014/main" id="{D7DBAF45-B39C-401A-A867-BC3738A3F7D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B4DBDD-DB2C-4983-98FE-D42C3333DD87}"/>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119700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F82B3-1ADB-4928-8CD4-E06C376CFA0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11EE18C-7C01-485A-A3CF-8D9335596EF9}"/>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4" name="フッター プレースホルダー 3">
            <a:extLst>
              <a:ext uri="{FF2B5EF4-FFF2-40B4-BE49-F238E27FC236}">
                <a16:creationId xmlns:a16="http://schemas.microsoft.com/office/drawing/2014/main" id="{C73CA16D-BE00-44BF-8428-368DBFD0E66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7B966A1-CE21-44FA-BC12-42D60A54EFF9}"/>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1612810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563EA7B-5269-44F7-8CF6-9B7877AA9B35}"/>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3" name="フッター プレースホルダー 2">
            <a:extLst>
              <a:ext uri="{FF2B5EF4-FFF2-40B4-BE49-F238E27FC236}">
                <a16:creationId xmlns:a16="http://schemas.microsoft.com/office/drawing/2014/main" id="{071344EF-3452-40A7-8B55-9BED7B1ACE4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FA55EB-9E0C-4DBD-A343-D88F0670FC5D}"/>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2444846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219D6E-F762-412C-B95B-96A13DED13E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BB25B37-BE1A-4754-9B83-3453D4B553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EC4C22C-AB6E-46F7-95B0-B9E219E30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434066C-0B4A-4130-8605-3DB7238DD32F}"/>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6" name="フッター プレースホルダー 5">
            <a:extLst>
              <a:ext uri="{FF2B5EF4-FFF2-40B4-BE49-F238E27FC236}">
                <a16:creationId xmlns:a16="http://schemas.microsoft.com/office/drawing/2014/main" id="{60271018-1D62-457E-B5DA-5406CFAE99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417321-0A89-4836-88E4-E4969F01A660}"/>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116548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4F8F91-C522-4191-96AA-087662912E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00B318F-D96D-4405-A0BB-16400A55BB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3DDE548-49AD-4A91-B949-91AFBDD6F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992FAFF-7CAD-4AA0-B5DB-5224F2E2DF25}"/>
              </a:ext>
            </a:extLst>
          </p:cNvPr>
          <p:cNvSpPr>
            <a:spLocks noGrp="1"/>
          </p:cNvSpPr>
          <p:nvPr>
            <p:ph type="dt" sz="half" idx="10"/>
          </p:nvPr>
        </p:nvSpPr>
        <p:spPr/>
        <p:txBody>
          <a:bodyPr/>
          <a:lstStyle/>
          <a:p>
            <a:fld id="{1B912C49-51F3-4D86-AC8C-FB2C65151742}" type="datetimeFigureOut">
              <a:rPr kumimoji="1" lang="ja-JP" altLang="en-US" smtClean="0"/>
              <a:t>2020/6/15</a:t>
            </a:fld>
            <a:endParaRPr kumimoji="1" lang="ja-JP" altLang="en-US"/>
          </a:p>
        </p:txBody>
      </p:sp>
      <p:sp>
        <p:nvSpPr>
          <p:cNvPr id="6" name="フッター プレースホルダー 5">
            <a:extLst>
              <a:ext uri="{FF2B5EF4-FFF2-40B4-BE49-F238E27FC236}">
                <a16:creationId xmlns:a16="http://schemas.microsoft.com/office/drawing/2014/main" id="{32BC7C84-69A6-4792-BA17-B91D9FB335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0E88118-E670-419A-A196-0F0C4A94B31E}"/>
              </a:ext>
            </a:extLst>
          </p:cNvPr>
          <p:cNvSpPr>
            <a:spLocks noGrp="1"/>
          </p:cNvSpPr>
          <p:nvPr>
            <p:ph type="sldNum" sz="quarter" idx="12"/>
          </p:nvPr>
        </p:nvSpPr>
        <p:spPr/>
        <p:txBody>
          <a:body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1090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31C758F-2CF5-4F15-B6CB-E7F1850BAE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C4A54B-A7C1-4542-B66A-C6A7EC197A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02229B-D858-445F-A453-65568D78B7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12C49-51F3-4D86-AC8C-FB2C65151742}" type="datetimeFigureOut">
              <a:rPr kumimoji="1" lang="ja-JP" altLang="en-US" smtClean="0"/>
              <a:t>2020/6/15</a:t>
            </a:fld>
            <a:endParaRPr kumimoji="1" lang="ja-JP" altLang="en-US"/>
          </a:p>
        </p:txBody>
      </p:sp>
      <p:sp>
        <p:nvSpPr>
          <p:cNvPr id="5" name="フッター プレースホルダー 4">
            <a:extLst>
              <a:ext uri="{FF2B5EF4-FFF2-40B4-BE49-F238E27FC236}">
                <a16:creationId xmlns:a16="http://schemas.microsoft.com/office/drawing/2014/main" id="{F77942AB-2209-4C6A-850E-981D6C166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A1BA069-FE8D-4A9D-800A-DD9817699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C0A1C6-D70E-4C3D-930C-7040F90039FE}" type="slidenum">
              <a:rPr kumimoji="1" lang="ja-JP" altLang="en-US" smtClean="0"/>
              <a:t>‹#›</a:t>
            </a:fld>
            <a:endParaRPr kumimoji="1" lang="ja-JP" altLang="en-US"/>
          </a:p>
        </p:txBody>
      </p:sp>
    </p:spTree>
    <p:extLst>
      <p:ext uri="{BB962C8B-B14F-4D97-AF65-F5344CB8AC3E}">
        <p14:creationId xmlns:p14="http://schemas.microsoft.com/office/powerpoint/2010/main" val="334354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info@focetta.jp&#12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839228-5FC6-43B0-973A-A6C9B8246047}"/>
              </a:ext>
            </a:extLst>
          </p:cNvPr>
          <p:cNvSpPr>
            <a:spLocks noGrp="1"/>
          </p:cNvSpPr>
          <p:nvPr>
            <p:ph type="ctrTitle"/>
          </p:nvPr>
        </p:nvSpPr>
        <p:spPr/>
        <p:txBody>
          <a:bodyPr/>
          <a:lstStyle/>
          <a:p>
            <a:r>
              <a:rPr kumimoji="1" lang="ja-JP" altLang="en-US" dirty="0"/>
              <a:t>メールワイズの問い合わせ対応</a:t>
            </a:r>
          </a:p>
        </p:txBody>
      </p:sp>
      <p:sp>
        <p:nvSpPr>
          <p:cNvPr id="3" name="字幕 2">
            <a:extLst>
              <a:ext uri="{FF2B5EF4-FFF2-40B4-BE49-F238E27FC236}">
                <a16:creationId xmlns:a16="http://schemas.microsoft.com/office/drawing/2014/main" id="{ABC5CD43-9ACF-4B74-8D64-E29922995B8D}"/>
              </a:ext>
            </a:extLst>
          </p:cNvPr>
          <p:cNvSpPr>
            <a:spLocks noGrp="1"/>
          </p:cNvSpPr>
          <p:nvPr>
            <p:ph type="subTitle" idx="1"/>
          </p:nvPr>
        </p:nvSpPr>
        <p:spPr/>
        <p:txBody>
          <a:bodyPr/>
          <a:lstStyle/>
          <a:p>
            <a:r>
              <a:rPr kumimoji="1" lang="ja-JP" altLang="en-US"/>
              <a:t>未分類</a:t>
            </a:r>
            <a:endParaRPr kumimoji="1" lang="en-US" altLang="ja-JP"/>
          </a:p>
        </p:txBody>
      </p:sp>
    </p:spTree>
    <p:extLst>
      <p:ext uri="{BB962C8B-B14F-4D97-AF65-F5344CB8AC3E}">
        <p14:creationId xmlns:p14="http://schemas.microsoft.com/office/powerpoint/2010/main" val="1528267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76620-E4CE-45D7-80C6-33A9CF0F8197}"/>
              </a:ext>
            </a:extLst>
          </p:cNvPr>
          <p:cNvSpPr>
            <a:spLocks noGrp="1"/>
          </p:cNvSpPr>
          <p:nvPr>
            <p:ph type="title"/>
          </p:nvPr>
        </p:nvSpPr>
        <p:spPr>
          <a:xfrm>
            <a:off x="0" y="0"/>
            <a:ext cx="5461233" cy="679507"/>
          </a:xfrm>
        </p:spPr>
        <p:txBody>
          <a:bodyPr>
            <a:normAutofit fontScale="90000"/>
          </a:bodyPr>
          <a:lstStyle/>
          <a:p>
            <a:r>
              <a:rPr kumimoji="1" lang="ja-JP" altLang="en-US"/>
              <a:t>①</a:t>
            </a:r>
            <a:endParaRPr kumimoji="1" lang="ja-JP" altLang="en-US" dirty="0"/>
          </a:p>
        </p:txBody>
      </p:sp>
      <p:sp>
        <p:nvSpPr>
          <p:cNvPr id="3" name="コンテンツ プレースホルダー 2">
            <a:extLst>
              <a:ext uri="{FF2B5EF4-FFF2-40B4-BE49-F238E27FC236}">
                <a16:creationId xmlns:a16="http://schemas.microsoft.com/office/drawing/2014/main" id="{98809DED-E729-4CDF-B90A-4C58C3C455D8}"/>
              </a:ext>
            </a:extLst>
          </p:cNvPr>
          <p:cNvSpPr>
            <a:spLocks noGrp="1"/>
          </p:cNvSpPr>
          <p:nvPr>
            <p:ph idx="1"/>
          </p:nvPr>
        </p:nvSpPr>
        <p:spPr>
          <a:xfrm>
            <a:off x="8783272" y="427839"/>
            <a:ext cx="3196207" cy="6316910"/>
          </a:xfrm>
        </p:spPr>
        <p:txBody>
          <a:bodyPr>
            <a:normAutofit/>
          </a:bodyPr>
          <a:lstStyle/>
          <a:p>
            <a:r>
              <a:rPr kumimoji="1" lang="ja-JP" altLang="en-US" sz="1800" dirty="0"/>
              <a:t>注文確認、注文完了の自動送信メールに記載している</a:t>
            </a:r>
            <a:r>
              <a:rPr kumimoji="1" lang="en-US" altLang="ja-JP" sz="1800" dirty="0"/>
              <a:t>【</a:t>
            </a:r>
            <a:r>
              <a:rPr lang="en-US" altLang="ja-JP" sz="1800" dirty="0">
                <a:hlinkClick r:id="rId2"/>
              </a:rPr>
              <a:t>info@focetta.jp</a:t>
            </a:r>
            <a:r>
              <a:rPr kumimoji="1" lang="en-US" altLang="ja-JP" sz="1800" dirty="0">
                <a:hlinkClick r:id="rId2"/>
              </a:rPr>
              <a:t>】</a:t>
            </a:r>
            <a:r>
              <a:rPr kumimoji="1" lang="ja-JP" altLang="en-US" sz="1800" dirty="0"/>
              <a:t>に対してお客様から問い合わせも来ますが、迷惑メールや各管理画面のアップロード完了報告等も多数来ます。</a:t>
            </a:r>
            <a:endParaRPr kumimoji="1" lang="en-US" altLang="ja-JP" sz="1800" dirty="0"/>
          </a:p>
          <a:p>
            <a:r>
              <a:rPr kumimoji="1" lang="ja-JP" altLang="en-US" sz="1800" dirty="0"/>
              <a:t>題名を見てお客様からの問い合わせではないものはまとめて処理済みにしてます。</a:t>
            </a:r>
            <a:endParaRPr kumimoji="1" lang="en-US" altLang="ja-JP" sz="1800" dirty="0"/>
          </a:p>
          <a:p>
            <a:r>
              <a:rPr lang="ja-JP" altLang="en-US" sz="1800" dirty="0"/>
              <a:t>しばらく問い合わせ対応をしていると毎回同じような題名の迷惑メール等わかってくると思います。</a:t>
            </a:r>
            <a:endParaRPr kumimoji="1" lang="ja-JP" altLang="en-US" sz="1800" dirty="0"/>
          </a:p>
        </p:txBody>
      </p:sp>
      <p:pic>
        <p:nvPicPr>
          <p:cNvPr id="8" name="図 7">
            <a:extLst>
              <a:ext uri="{FF2B5EF4-FFF2-40B4-BE49-F238E27FC236}">
                <a16:creationId xmlns:a16="http://schemas.microsoft.com/office/drawing/2014/main" id="{1113D0D2-56BD-4B49-B309-F0392153612B}"/>
              </a:ext>
            </a:extLst>
          </p:cNvPr>
          <p:cNvPicPr>
            <a:picLocks noChangeAspect="1"/>
          </p:cNvPicPr>
          <p:nvPr/>
        </p:nvPicPr>
        <p:blipFill rotWithShape="1">
          <a:blip r:embed="rId3"/>
          <a:srcRect t="21904" r="969" b="12245"/>
          <a:stretch/>
        </p:blipFill>
        <p:spPr>
          <a:xfrm>
            <a:off x="0" y="1447180"/>
            <a:ext cx="8726048" cy="3263839"/>
          </a:xfrm>
          <a:prstGeom prst="rect">
            <a:avLst/>
          </a:prstGeom>
        </p:spPr>
      </p:pic>
      <p:sp>
        <p:nvSpPr>
          <p:cNvPr id="9" name="正方形/長方形 8">
            <a:extLst>
              <a:ext uri="{FF2B5EF4-FFF2-40B4-BE49-F238E27FC236}">
                <a16:creationId xmlns:a16="http://schemas.microsoft.com/office/drawing/2014/main" id="{02C26318-ED71-407F-81A8-FBD700DE5C23}"/>
              </a:ext>
            </a:extLst>
          </p:cNvPr>
          <p:cNvSpPr/>
          <p:nvPr/>
        </p:nvSpPr>
        <p:spPr>
          <a:xfrm flipV="1">
            <a:off x="3937519" y="2090054"/>
            <a:ext cx="3480318" cy="2985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E8DE020-DD7F-41E4-8452-FB274E49519C}"/>
              </a:ext>
            </a:extLst>
          </p:cNvPr>
          <p:cNvSpPr/>
          <p:nvPr/>
        </p:nvSpPr>
        <p:spPr>
          <a:xfrm flipV="1">
            <a:off x="3937519" y="2537926"/>
            <a:ext cx="1240972" cy="1679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99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76620-E4CE-45D7-80C6-33A9CF0F8197}"/>
              </a:ext>
            </a:extLst>
          </p:cNvPr>
          <p:cNvSpPr>
            <a:spLocks noGrp="1"/>
          </p:cNvSpPr>
          <p:nvPr>
            <p:ph type="title"/>
          </p:nvPr>
        </p:nvSpPr>
        <p:spPr>
          <a:xfrm>
            <a:off x="0" y="0"/>
            <a:ext cx="5461233" cy="737117"/>
          </a:xfrm>
        </p:spPr>
        <p:txBody>
          <a:bodyPr>
            <a:normAutofit/>
          </a:bodyPr>
          <a:lstStyle/>
          <a:p>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98809DED-E729-4CDF-B90A-4C58C3C455D8}"/>
              </a:ext>
            </a:extLst>
          </p:cNvPr>
          <p:cNvSpPr>
            <a:spLocks noGrp="1"/>
          </p:cNvSpPr>
          <p:nvPr>
            <p:ph idx="1"/>
          </p:nvPr>
        </p:nvSpPr>
        <p:spPr>
          <a:xfrm>
            <a:off x="8783272" y="427839"/>
            <a:ext cx="3196207" cy="6316910"/>
          </a:xfrm>
        </p:spPr>
        <p:txBody>
          <a:bodyPr>
            <a:normAutofit/>
          </a:bodyPr>
          <a:lstStyle/>
          <a:p>
            <a:r>
              <a:rPr lang="ja-JP" altLang="en-US" sz="1800" dirty="0"/>
              <a:t>例として赤枠のメールを開くと。</a:t>
            </a:r>
            <a:endParaRPr kumimoji="1" lang="ja-JP" altLang="en-US" sz="1800" dirty="0"/>
          </a:p>
        </p:txBody>
      </p:sp>
      <p:pic>
        <p:nvPicPr>
          <p:cNvPr id="4" name="図 3">
            <a:extLst>
              <a:ext uri="{FF2B5EF4-FFF2-40B4-BE49-F238E27FC236}">
                <a16:creationId xmlns:a16="http://schemas.microsoft.com/office/drawing/2014/main" id="{3B732BB8-E880-47E0-B439-F11317AAF263}"/>
              </a:ext>
            </a:extLst>
          </p:cNvPr>
          <p:cNvPicPr>
            <a:picLocks noChangeAspect="1"/>
          </p:cNvPicPr>
          <p:nvPr/>
        </p:nvPicPr>
        <p:blipFill rotWithShape="1">
          <a:blip r:embed="rId2"/>
          <a:srcRect t="7890" r="27959" b="31358"/>
          <a:stretch/>
        </p:blipFill>
        <p:spPr>
          <a:xfrm>
            <a:off x="0" y="823310"/>
            <a:ext cx="8783272" cy="4166379"/>
          </a:xfrm>
          <a:prstGeom prst="rect">
            <a:avLst/>
          </a:prstGeom>
        </p:spPr>
      </p:pic>
      <p:sp>
        <p:nvSpPr>
          <p:cNvPr id="5" name="正方形/長方形 4">
            <a:extLst>
              <a:ext uri="{FF2B5EF4-FFF2-40B4-BE49-F238E27FC236}">
                <a16:creationId xmlns:a16="http://schemas.microsoft.com/office/drawing/2014/main" id="{41A5C6D6-D4B9-4130-AE69-798F8F15F6B1}"/>
              </a:ext>
            </a:extLst>
          </p:cNvPr>
          <p:cNvSpPr/>
          <p:nvPr/>
        </p:nvSpPr>
        <p:spPr>
          <a:xfrm flipV="1">
            <a:off x="4301067" y="4526843"/>
            <a:ext cx="2111022" cy="2144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5413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76620-E4CE-45D7-80C6-33A9CF0F8197}"/>
              </a:ext>
            </a:extLst>
          </p:cNvPr>
          <p:cNvSpPr>
            <a:spLocks noGrp="1"/>
          </p:cNvSpPr>
          <p:nvPr>
            <p:ph type="title"/>
          </p:nvPr>
        </p:nvSpPr>
        <p:spPr>
          <a:xfrm>
            <a:off x="0" y="1"/>
            <a:ext cx="5461233" cy="801510"/>
          </a:xfrm>
        </p:spPr>
        <p:txBody>
          <a:bodyPr>
            <a:normAutofit/>
          </a:bodyPr>
          <a:lstStyle/>
          <a:p>
            <a:r>
              <a:rPr kumimoji="1" lang="ja-JP" altLang="en-US" dirty="0"/>
              <a:t>③</a:t>
            </a:r>
          </a:p>
        </p:txBody>
      </p:sp>
      <p:sp>
        <p:nvSpPr>
          <p:cNvPr id="3" name="コンテンツ プレースホルダー 2">
            <a:extLst>
              <a:ext uri="{FF2B5EF4-FFF2-40B4-BE49-F238E27FC236}">
                <a16:creationId xmlns:a16="http://schemas.microsoft.com/office/drawing/2014/main" id="{98809DED-E729-4CDF-B90A-4C58C3C455D8}"/>
              </a:ext>
            </a:extLst>
          </p:cNvPr>
          <p:cNvSpPr>
            <a:spLocks noGrp="1"/>
          </p:cNvSpPr>
          <p:nvPr>
            <p:ph idx="1"/>
          </p:nvPr>
        </p:nvSpPr>
        <p:spPr>
          <a:xfrm>
            <a:off x="8783272" y="427839"/>
            <a:ext cx="3196207" cy="6316910"/>
          </a:xfrm>
        </p:spPr>
        <p:txBody>
          <a:bodyPr>
            <a:normAutofit/>
          </a:bodyPr>
          <a:lstStyle/>
          <a:p>
            <a:r>
              <a:rPr kumimoji="1" lang="ja-JP" altLang="en-US" sz="1800" dirty="0"/>
              <a:t>題名通り配達日に関する確認の問い合わせです。</a:t>
            </a:r>
            <a:endParaRPr kumimoji="1" lang="en-US" altLang="ja-JP" sz="1800" dirty="0"/>
          </a:p>
          <a:p>
            <a:r>
              <a:rPr lang="ja-JP" altLang="en-US" sz="1800" dirty="0"/>
              <a:t>この方の</a:t>
            </a:r>
            <a:r>
              <a:rPr lang="en-US" altLang="ja-JP" sz="1800" dirty="0"/>
              <a:t>NE</a:t>
            </a:r>
            <a:r>
              <a:rPr lang="ja-JP" altLang="en-US" sz="1800" dirty="0"/>
              <a:t>の受注状況を確認します。</a:t>
            </a:r>
            <a:endParaRPr lang="en-US" altLang="ja-JP" sz="1800" dirty="0"/>
          </a:p>
          <a:p>
            <a:r>
              <a:rPr kumimoji="1" lang="ja-JP" altLang="en-US" sz="1800" dirty="0"/>
              <a:t>お名前または差出人のメールアドレス等から</a:t>
            </a:r>
            <a:r>
              <a:rPr kumimoji="1" lang="en-US" altLang="ja-JP" sz="1800" dirty="0"/>
              <a:t>NE</a:t>
            </a:r>
            <a:r>
              <a:rPr kumimoji="1" lang="ja-JP" altLang="en-US" sz="1800" dirty="0"/>
              <a:t>で検索します。</a:t>
            </a:r>
            <a:endParaRPr kumimoji="1" lang="en-US" altLang="ja-JP" sz="1800" dirty="0"/>
          </a:p>
          <a:p>
            <a:r>
              <a:rPr lang="ja-JP" altLang="en-US" sz="1800" dirty="0"/>
              <a:t>（人によっては注文番号を入力してくださってる方もいますが、）</a:t>
            </a:r>
            <a:r>
              <a:rPr kumimoji="1" lang="ja-JP" altLang="en-US" sz="1800" dirty="0"/>
              <a:t>名前は</a:t>
            </a:r>
            <a:r>
              <a:rPr lang="ja-JP" altLang="en-US" sz="1800" dirty="0"/>
              <a:t>注文時の登録に使用しておられるものと違う可能性も高いので、</a:t>
            </a:r>
            <a:r>
              <a:rPr kumimoji="1" lang="ja-JP" altLang="en-US" sz="1800" dirty="0"/>
              <a:t>今回はアドレスでお調べします。</a:t>
            </a:r>
            <a:endParaRPr kumimoji="1" lang="en-US" altLang="ja-JP" sz="1800" dirty="0"/>
          </a:p>
          <a:p>
            <a:endParaRPr kumimoji="1" lang="ja-JP" altLang="en-US" sz="1800" dirty="0"/>
          </a:p>
        </p:txBody>
      </p:sp>
      <p:pic>
        <p:nvPicPr>
          <p:cNvPr id="4" name="図 3">
            <a:extLst>
              <a:ext uri="{FF2B5EF4-FFF2-40B4-BE49-F238E27FC236}">
                <a16:creationId xmlns:a16="http://schemas.microsoft.com/office/drawing/2014/main" id="{1CC69430-13DC-42FA-9077-5D79104228E2}"/>
              </a:ext>
            </a:extLst>
          </p:cNvPr>
          <p:cNvPicPr>
            <a:picLocks noChangeAspect="1"/>
          </p:cNvPicPr>
          <p:nvPr/>
        </p:nvPicPr>
        <p:blipFill rotWithShape="1">
          <a:blip r:embed="rId2"/>
          <a:srcRect t="17448" r="55206" b="31852"/>
          <a:stretch/>
        </p:blipFill>
        <p:spPr>
          <a:xfrm>
            <a:off x="212521" y="1310651"/>
            <a:ext cx="7958667" cy="5067008"/>
          </a:xfrm>
          <a:prstGeom prst="rect">
            <a:avLst/>
          </a:prstGeom>
        </p:spPr>
      </p:pic>
      <p:sp>
        <p:nvSpPr>
          <p:cNvPr id="5" name="正方形/長方形 4">
            <a:extLst>
              <a:ext uri="{FF2B5EF4-FFF2-40B4-BE49-F238E27FC236}">
                <a16:creationId xmlns:a16="http://schemas.microsoft.com/office/drawing/2014/main" id="{F4D2F63E-C0E1-4A40-B044-DB9313C6E939}"/>
              </a:ext>
            </a:extLst>
          </p:cNvPr>
          <p:cNvSpPr/>
          <p:nvPr/>
        </p:nvSpPr>
        <p:spPr>
          <a:xfrm flipV="1">
            <a:off x="2043289" y="4560711"/>
            <a:ext cx="598311" cy="191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A18A973-5D0E-4CA5-A246-97DE3CAAEAAA}"/>
              </a:ext>
            </a:extLst>
          </p:cNvPr>
          <p:cNvSpPr/>
          <p:nvPr/>
        </p:nvSpPr>
        <p:spPr>
          <a:xfrm flipV="1">
            <a:off x="2777067" y="4560708"/>
            <a:ext cx="1695301" cy="1919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28154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942391"/>
          </a:xfrm>
        </p:spPr>
        <p:txBody>
          <a:bodyPr/>
          <a:lstStyle/>
          <a:p>
            <a:r>
              <a:rPr kumimoji="1" lang="ja-JP" altLang="en-US" dirty="0"/>
              <a:t>④</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kumimoji="1" lang="en-US" altLang="ja-JP" sz="1800" dirty="0"/>
              <a:t>NE</a:t>
            </a:r>
            <a:r>
              <a:rPr kumimoji="1" lang="ja-JP" altLang="en-US" sz="1800" dirty="0"/>
              <a:t>の詳細検索開いて赤枠部分にメールアドレスを入力＜検索</a:t>
            </a:r>
            <a:endParaRPr kumimoji="1" lang="en-US" altLang="ja-JP" sz="1800" dirty="0"/>
          </a:p>
          <a:p>
            <a:pPr marL="0" indent="0">
              <a:buNone/>
            </a:pPr>
            <a:endParaRPr kumimoji="1" lang="en-US" altLang="ja-JP" sz="1800" dirty="0"/>
          </a:p>
        </p:txBody>
      </p:sp>
      <p:pic>
        <p:nvPicPr>
          <p:cNvPr id="6" name="図 5">
            <a:extLst>
              <a:ext uri="{FF2B5EF4-FFF2-40B4-BE49-F238E27FC236}">
                <a16:creationId xmlns:a16="http://schemas.microsoft.com/office/drawing/2014/main" id="{F91695B0-DCFA-47EC-AC41-DC2E33DB68C6}"/>
              </a:ext>
            </a:extLst>
          </p:cNvPr>
          <p:cNvPicPr>
            <a:picLocks noChangeAspect="1"/>
          </p:cNvPicPr>
          <p:nvPr/>
        </p:nvPicPr>
        <p:blipFill rotWithShape="1">
          <a:blip r:embed="rId2"/>
          <a:srcRect t="8842" r="52237" b="9895"/>
          <a:stretch/>
        </p:blipFill>
        <p:spPr>
          <a:xfrm>
            <a:off x="835189" y="664144"/>
            <a:ext cx="6346274" cy="6073541"/>
          </a:xfrm>
          <a:prstGeom prst="rect">
            <a:avLst/>
          </a:prstGeom>
        </p:spPr>
      </p:pic>
      <p:sp>
        <p:nvSpPr>
          <p:cNvPr id="7" name="正方形/長方形 6">
            <a:extLst>
              <a:ext uri="{FF2B5EF4-FFF2-40B4-BE49-F238E27FC236}">
                <a16:creationId xmlns:a16="http://schemas.microsoft.com/office/drawing/2014/main" id="{017A7812-8318-46D8-9146-3157D5B723BB}"/>
              </a:ext>
            </a:extLst>
          </p:cNvPr>
          <p:cNvSpPr/>
          <p:nvPr/>
        </p:nvSpPr>
        <p:spPr>
          <a:xfrm flipV="1">
            <a:off x="2608447" y="3810230"/>
            <a:ext cx="1366787" cy="4730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24526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2"/>
            <a:ext cx="5010539" cy="721894"/>
          </a:xfrm>
        </p:spPr>
        <p:txBody>
          <a:bodyPr/>
          <a:lstStyle/>
          <a:p>
            <a:r>
              <a:rPr kumimoji="1" lang="ja-JP" altLang="en-US" dirty="0"/>
              <a:t>⑤</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kumimoji="1" lang="ja-JP" altLang="en-US" sz="1800" dirty="0"/>
              <a:t>出てきた伝票を開くと問い合わせの通り配達希望日が記載されていないので入力します。</a:t>
            </a:r>
          </a:p>
        </p:txBody>
      </p:sp>
      <p:pic>
        <p:nvPicPr>
          <p:cNvPr id="7" name="図 6">
            <a:extLst>
              <a:ext uri="{FF2B5EF4-FFF2-40B4-BE49-F238E27FC236}">
                <a16:creationId xmlns:a16="http://schemas.microsoft.com/office/drawing/2014/main" id="{A0E4EE98-ED26-417F-B71E-79F50E62FD52}"/>
              </a:ext>
            </a:extLst>
          </p:cNvPr>
          <p:cNvPicPr>
            <a:picLocks noChangeAspect="1"/>
          </p:cNvPicPr>
          <p:nvPr/>
        </p:nvPicPr>
        <p:blipFill rotWithShape="1">
          <a:blip r:embed="rId2"/>
          <a:srcRect t="1389" r="37422" b="14167"/>
          <a:stretch/>
        </p:blipFill>
        <p:spPr>
          <a:xfrm>
            <a:off x="504825" y="721896"/>
            <a:ext cx="7629525" cy="5791200"/>
          </a:xfrm>
          <a:prstGeom prst="rect">
            <a:avLst/>
          </a:prstGeom>
        </p:spPr>
      </p:pic>
      <p:sp>
        <p:nvSpPr>
          <p:cNvPr id="8" name="正方形/長方形 7">
            <a:extLst>
              <a:ext uri="{FF2B5EF4-FFF2-40B4-BE49-F238E27FC236}">
                <a16:creationId xmlns:a16="http://schemas.microsoft.com/office/drawing/2014/main" id="{3948D55E-AC91-409F-8231-38B44228748E}"/>
              </a:ext>
            </a:extLst>
          </p:cNvPr>
          <p:cNvSpPr/>
          <p:nvPr/>
        </p:nvSpPr>
        <p:spPr>
          <a:xfrm flipV="1">
            <a:off x="2886075" y="3124199"/>
            <a:ext cx="1076325" cy="7790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928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2"/>
            <a:ext cx="5010539" cy="752474"/>
          </a:xfrm>
        </p:spPr>
        <p:txBody>
          <a:bodyPr/>
          <a:lstStyle/>
          <a:p>
            <a:r>
              <a:rPr kumimoji="1" lang="ja-JP" altLang="en-US" dirty="0"/>
              <a:t>⑥</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kumimoji="1" lang="ja-JP" altLang="en-US" sz="1800" dirty="0"/>
              <a:t>作業用欄に日付と更新内容を入力して、だれが対応したかわかるようにしておく。</a:t>
            </a:r>
            <a:endParaRPr kumimoji="1" lang="en-US" altLang="ja-JP" sz="1800" dirty="0"/>
          </a:p>
          <a:p>
            <a:r>
              <a:rPr kumimoji="1" lang="ja-JP" altLang="en-US" sz="1800" dirty="0"/>
              <a:t>伝票を更新して保存します。</a:t>
            </a:r>
          </a:p>
        </p:txBody>
      </p:sp>
      <p:pic>
        <p:nvPicPr>
          <p:cNvPr id="8" name="図 7">
            <a:extLst>
              <a:ext uri="{FF2B5EF4-FFF2-40B4-BE49-F238E27FC236}">
                <a16:creationId xmlns:a16="http://schemas.microsoft.com/office/drawing/2014/main" id="{8E1B32B9-379C-4912-91E1-89C0E1409FDD}"/>
              </a:ext>
            </a:extLst>
          </p:cNvPr>
          <p:cNvPicPr>
            <a:picLocks noChangeAspect="1"/>
          </p:cNvPicPr>
          <p:nvPr/>
        </p:nvPicPr>
        <p:blipFill rotWithShape="1">
          <a:blip r:embed="rId2"/>
          <a:srcRect t="973" r="37370" b="13246"/>
          <a:stretch/>
        </p:blipFill>
        <p:spPr>
          <a:xfrm>
            <a:off x="401660" y="984657"/>
            <a:ext cx="7635834" cy="5882866"/>
          </a:xfrm>
          <a:prstGeom prst="rect">
            <a:avLst/>
          </a:prstGeom>
        </p:spPr>
      </p:pic>
      <p:sp>
        <p:nvSpPr>
          <p:cNvPr id="9" name="正方形/長方形 8">
            <a:extLst>
              <a:ext uri="{FF2B5EF4-FFF2-40B4-BE49-F238E27FC236}">
                <a16:creationId xmlns:a16="http://schemas.microsoft.com/office/drawing/2014/main" id="{DCEBA5C0-E682-4837-AC75-6130A00D8A91}"/>
              </a:ext>
            </a:extLst>
          </p:cNvPr>
          <p:cNvSpPr/>
          <p:nvPr/>
        </p:nvSpPr>
        <p:spPr>
          <a:xfrm flipV="1">
            <a:off x="5372100" y="1333499"/>
            <a:ext cx="619125" cy="238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F966E7-6501-4185-A879-2AA273837E11}"/>
              </a:ext>
            </a:extLst>
          </p:cNvPr>
          <p:cNvSpPr/>
          <p:nvPr/>
        </p:nvSpPr>
        <p:spPr>
          <a:xfrm flipV="1">
            <a:off x="2847975" y="3428998"/>
            <a:ext cx="1038225" cy="75247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CE3908C-5694-4ED8-9401-6F9BB0B204CE}"/>
              </a:ext>
            </a:extLst>
          </p:cNvPr>
          <p:cNvSpPr/>
          <p:nvPr/>
        </p:nvSpPr>
        <p:spPr>
          <a:xfrm flipV="1">
            <a:off x="4752975" y="2266950"/>
            <a:ext cx="1343025" cy="6858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59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76620-E4CE-45D7-80C6-33A9CF0F8197}"/>
              </a:ext>
            </a:extLst>
          </p:cNvPr>
          <p:cNvSpPr>
            <a:spLocks noGrp="1"/>
          </p:cNvSpPr>
          <p:nvPr>
            <p:ph type="title"/>
          </p:nvPr>
        </p:nvSpPr>
        <p:spPr>
          <a:xfrm>
            <a:off x="0" y="0"/>
            <a:ext cx="5461233" cy="685799"/>
          </a:xfrm>
        </p:spPr>
        <p:txBody>
          <a:bodyPr>
            <a:normAutofit fontScale="90000"/>
          </a:bodyPr>
          <a:lstStyle/>
          <a:p>
            <a:r>
              <a:rPr kumimoji="1" lang="ja-JP" altLang="en-US" dirty="0"/>
              <a:t>⑦</a:t>
            </a:r>
          </a:p>
        </p:txBody>
      </p:sp>
      <p:sp>
        <p:nvSpPr>
          <p:cNvPr id="3" name="コンテンツ プレースホルダー 2">
            <a:extLst>
              <a:ext uri="{FF2B5EF4-FFF2-40B4-BE49-F238E27FC236}">
                <a16:creationId xmlns:a16="http://schemas.microsoft.com/office/drawing/2014/main" id="{98809DED-E729-4CDF-B90A-4C58C3C455D8}"/>
              </a:ext>
            </a:extLst>
          </p:cNvPr>
          <p:cNvSpPr>
            <a:spLocks noGrp="1"/>
          </p:cNvSpPr>
          <p:nvPr>
            <p:ph idx="1"/>
          </p:nvPr>
        </p:nvSpPr>
        <p:spPr>
          <a:xfrm>
            <a:off x="8783272" y="427839"/>
            <a:ext cx="3196207" cy="6316910"/>
          </a:xfrm>
        </p:spPr>
        <p:txBody>
          <a:bodyPr>
            <a:normAutofit/>
          </a:bodyPr>
          <a:lstStyle/>
          <a:p>
            <a:r>
              <a:rPr kumimoji="1" lang="ja-JP" altLang="en-US" sz="1800" dirty="0"/>
              <a:t>問い合わせに対しての返答をして完了です。</a:t>
            </a:r>
          </a:p>
        </p:txBody>
      </p:sp>
      <p:pic>
        <p:nvPicPr>
          <p:cNvPr id="4" name="図 3">
            <a:extLst>
              <a:ext uri="{FF2B5EF4-FFF2-40B4-BE49-F238E27FC236}">
                <a16:creationId xmlns:a16="http://schemas.microsoft.com/office/drawing/2014/main" id="{E82AC872-706F-466C-8DD8-A59B938AC906}"/>
              </a:ext>
            </a:extLst>
          </p:cNvPr>
          <p:cNvPicPr>
            <a:picLocks noChangeAspect="1"/>
          </p:cNvPicPr>
          <p:nvPr/>
        </p:nvPicPr>
        <p:blipFill rotWithShape="1">
          <a:blip r:embed="rId2"/>
          <a:srcRect t="9305" r="50703" b="11667"/>
          <a:stretch/>
        </p:blipFill>
        <p:spPr>
          <a:xfrm>
            <a:off x="717346" y="717876"/>
            <a:ext cx="6683579" cy="6026873"/>
          </a:xfrm>
          <a:prstGeom prst="rect">
            <a:avLst/>
          </a:prstGeom>
        </p:spPr>
      </p:pic>
    </p:spTree>
    <p:extLst>
      <p:ext uri="{BB962C8B-B14F-4D97-AF65-F5344CB8AC3E}">
        <p14:creationId xmlns:p14="http://schemas.microsoft.com/office/powerpoint/2010/main" val="27632495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85EEA7C5-38FE-4708-BA1F-110A68131A53}"/>
</file>

<file path=customXml/itemProps2.xml><?xml version="1.0" encoding="utf-8"?>
<ds:datastoreItem xmlns:ds="http://schemas.openxmlformats.org/officeDocument/2006/customXml" ds:itemID="{7E3CB3AD-2868-4496-845B-872C84CCF353}"/>
</file>

<file path=customXml/itemProps3.xml><?xml version="1.0" encoding="utf-8"?>
<ds:datastoreItem xmlns:ds="http://schemas.openxmlformats.org/officeDocument/2006/customXml" ds:itemID="{F77D6A34-3024-4DAB-9C4E-FCDF0EE1E7FE}"/>
</file>

<file path=docProps/app.xml><?xml version="1.0" encoding="utf-8"?>
<Properties xmlns="http://schemas.openxmlformats.org/officeDocument/2006/extended-properties" xmlns:vt="http://schemas.openxmlformats.org/officeDocument/2006/docPropsVTypes">
  <TotalTime>99</TotalTime>
  <Words>253</Words>
  <Application>Microsoft Office PowerPoint</Application>
  <PresentationFormat>ワイド画面</PresentationFormat>
  <Paragraphs>22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メールワイズの問い合わせ対応</vt:lpstr>
      <vt:lpstr>①</vt:lpstr>
      <vt:lpstr>②</vt:lpstr>
      <vt:lpstr>③</vt:lpstr>
      <vt:lpstr>④</vt:lpstr>
      <vt:lpstr>⑤</vt:lpstr>
      <vt:lpstr>⑥</vt:lpstr>
      <vt:lpstr>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メールワイズの問い合わせ対応</dc:title>
  <dc:creator>山本 和宏</dc:creator>
  <cp:lastModifiedBy>山本 和宏</cp:lastModifiedBy>
  <cp:revision>11</cp:revision>
  <dcterms:created xsi:type="dcterms:W3CDTF">2020-06-15T06:33:37Z</dcterms:created>
  <dcterms:modified xsi:type="dcterms:W3CDTF">2020-06-15T08:14:44Z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