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3BE63-0A82-40E9-9B6E-66E8AF697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C91BCA-6FA7-4C0E-82E9-7AFF36E59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4E617B-0FBE-45C1-A907-BF9930C6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06EC-4CFD-4391-99E5-7ACFB9318A8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EE1256-9FDC-48C2-B2DA-0A0C998B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AD192E-322C-4030-9D61-D03E6389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71F4-924A-405A-B505-895200048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7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3CE11C-A6F6-40D3-A196-38D6479F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71ABD0-52CD-42F7-BCC2-B0E419536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9459A8-FEF3-4EEC-AEDF-3A69601D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06EC-4CFD-4391-99E5-7ACFB9318A8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F537B-7525-4248-AA3C-5626E8AF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608E1-BA4B-4F94-8070-DEC88ABA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71F4-924A-405A-B505-895200048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6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493DD1-965F-4CC3-97F9-4F615C3C6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8D01DC-94AA-466C-AF7C-B7431C7D0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671CBE-6E2F-4DD5-A624-2E3AC3B4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06EC-4CFD-4391-99E5-7ACFB9318A8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7CF6F2-7AFD-4905-BBF6-A10CB0C5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7E7406-E83B-4412-B516-DE8B664A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71F4-924A-405A-B505-895200048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68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271FC-E91C-47C9-81D5-726E6EBC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8AF1D-4675-406F-8A59-506E94EC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EE2C9A-8DE3-4638-B95E-D8221C47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06EC-4CFD-4391-99E5-7ACFB9318A8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B1C159-B1FC-406A-99D1-2B686369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12090-5F48-4CD5-8CD1-01896C81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71F4-924A-405A-B505-895200048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42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ECD2C7-B72F-42BE-A2EB-2BFFD47D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C05D77-C194-422E-9F58-50FCFC3A4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935439-4F84-4A7F-B607-562F9D2C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06EC-4CFD-4391-99E5-7ACFB9318A8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E41DE1-AFB1-40B6-8555-A4076BC6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F2D1F1-28BF-4250-9824-5105C78A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71F4-924A-405A-B505-895200048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23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08AA0-4943-4A70-8AF6-E0533A7E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0016F4-038E-4DF4-AE7E-1849F9EE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02BA37-8B64-4289-AFE5-A0D0605C5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FF1365-BD5D-4D59-B0D0-BAB41DF8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06EC-4CFD-4391-99E5-7ACFB9318A8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B22D51-50D7-4901-AE43-BCB27827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54C0CA-2F2B-4056-8490-E1E613D5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71F4-924A-405A-B505-895200048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80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256554-727E-4EB7-B184-3A63D708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6C03FC-2841-4D48-B381-EA8EBF482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A3C646-178B-4FCD-ABAD-BBC4E2B2D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A4C86DB-A596-4E97-BAB6-A4BEF031C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0A7693-41A0-436F-A893-C9CBB2EF0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F22ED0-83DE-4026-9FCB-D82DEA48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06EC-4CFD-4391-99E5-7ACFB9318A8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E97D51-0222-4755-AE4C-43F892A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F26985-0D06-4696-9212-2D3DCC0A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71F4-924A-405A-B505-895200048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65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7CD79C-AD3D-49F7-B9D8-EFDBBC6A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4DCD26-7964-40F9-A554-C000A70C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06EC-4CFD-4391-99E5-7ACFB9318A8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173F9B-E67C-4B13-9F58-8EB768DA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BAF7A5-FC46-425B-A7FC-99B87211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71F4-924A-405A-B505-895200048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2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8E8C44-670B-4337-B28F-6035C792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06EC-4CFD-4391-99E5-7ACFB9318A8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92E5B3-7886-4FF1-AC18-B69D1425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0B9EE9-E4E6-4EE6-B7F7-CDB6DF1E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71F4-924A-405A-B505-895200048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15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3F02FC-F5FF-4C18-A096-967E21F7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8A85C3-14E9-4C4C-A398-1A9C1A193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EB0444-3E3D-45C7-8EC9-74CC64214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A6CE1A-0ADB-4C08-8F2A-8DBFC853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06EC-4CFD-4391-99E5-7ACFB9318A8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4501D1-43D5-4CA3-9A67-A6FB89DD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AB2DA-163F-44A8-88C4-BF299AAC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71F4-924A-405A-B505-895200048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6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06A343-08E8-4671-ACEF-F6C75609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5AD6A9-1E50-4C06-9796-094D771DD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337549-D44D-4E44-87C2-5D6C7CC41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7FD1F-2DD6-4133-8C75-EC540DEA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06EC-4CFD-4391-99E5-7ACFB9318A8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341423-3326-421A-B94B-E008CA92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28C330-9FA7-46C9-A814-981B1092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71F4-924A-405A-B505-895200048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27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6B60FE-9FD3-4CC7-B76B-6490C30C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DCCEBA-2831-4091-841E-C93FB491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3051D6-0CB9-442C-8FA0-D91854D1C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F06EC-4CFD-4391-99E5-7ACFB9318A8A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D5EFAC-1AC4-46C2-8CBA-6FE599BED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00A05-B011-442A-A038-59ADA2844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F71F4-924A-405A-B505-895200048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01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A9E23-7581-4C20-9E88-2E8D44BD7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メールワイズの問い合わせ対応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3D02BD-1C57-4E3A-89B3-5D86F06C1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楽天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686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2CFE-B387-4891-918E-742FD876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010539" cy="7298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8C5BA-8D6F-418B-B4FF-7ADB7E0C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170" y="373224"/>
            <a:ext cx="3635830" cy="64847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迷惑メールは基本的に来ないです。</a:t>
            </a:r>
            <a:endParaRPr lang="en-US" altLang="ja-JP" sz="1800" dirty="0"/>
          </a:p>
          <a:p>
            <a:r>
              <a:rPr lang="ja-JP" altLang="en-US" sz="1800" dirty="0"/>
              <a:t>全て開いて確認し、返答が必要です。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F2841C5-1849-48E1-A437-D8A782D74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82" r="23555" b="11070"/>
          <a:stretch/>
        </p:blipFill>
        <p:spPr>
          <a:xfrm>
            <a:off x="0" y="1277224"/>
            <a:ext cx="8373459" cy="4303551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3C2676-65E9-4293-AD5C-5A6E38A0FD27}"/>
              </a:ext>
            </a:extLst>
          </p:cNvPr>
          <p:cNvSpPr/>
          <p:nvPr/>
        </p:nvSpPr>
        <p:spPr>
          <a:xfrm>
            <a:off x="2525086" y="3993160"/>
            <a:ext cx="5687736" cy="1845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89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2CFE-B387-4891-918E-742FD876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010539" cy="7298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8C5BA-8D6F-418B-B4FF-7ADB7E0C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170" y="373224"/>
            <a:ext cx="3635830" cy="64847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赤枠の部分をクリックすると、楽天</a:t>
            </a:r>
            <a:r>
              <a:rPr lang="en-US" altLang="ja-JP" sz="1800" dirty="0"/>
              <a:t>RMS</a:t>
            </a:r>
            <a:r>
              <a:rPr lang="ja-JP" altLang="en-US" sz="1800" dirty="0"/>
              <a:t>に飛びます。</a:t>
            </a:r>
          </a:p>
          <a:p>
            <a:endParaRPr lang="en-US" altLang="ja-JP" sz="1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DD13440-DD02-489A-9455-36510A3D1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18" r="47087" b="11071"/>
          <a:stretch/>
        </p:blipFill>
        <p:spPr>
          <a:xfrm>
            <a:off x="645953" y="796954"/>
            <a:ext cx="6451134" cy="545284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0E3C38-F72C-4F06-B146-A95F09ECBE70}"/>
              </a:ext>
            </a:extLst>
          </p:cNvPr>
          <p:cNvSpPr/>
          <p:nvPr/>
        </p:nvSpPr>
        <p:spPr>
          <a:xfrm flipV="1">
            <a:off x="721454" y="4974671"/>
            <a:ext cx="2994870" cy="167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2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2CFE-B387-4891-918E-742FD876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010539" cy="7298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8C5BA-8D6F-418B-B4FF-7ADB7E0C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170" y="373224"/>
            <a:ext cx="3635830" cy="64847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他の問い合わせと同様に問い合わせ内容に応じて対応し、その後返答します。</a:t>
            </a:r>
            <a:endParaRPr lang="en-US" altLang="ja-JP" sz="1800" dirty="0"/>
          </a:p>
          <a:p>
            <a:r>
              <a:rPr lang="ja-JP" altLang="en-US" sz="1800" dirty="0"/>
              <a:t>注文情報を調べる場合は赤枠の名前や注文番号から検索</a:t>
            </a:r>
            <a:endParaRPr lang="en-US" altLang="ja-JP" sz="1800" dirty="0"/>
          </a:p>
          <a:p>
            <a:endParaRPr lang="en-US" altLang="ja-JP" sz="1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B557509-0C5D-4389-8914-3F0A2D29C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02" t="9664" r="20652" b="10948"/>
          <a:stretch/>
        </p:blipFill>
        <p:spPr>
          <a:xfrm>
            <a:off x="-1" y="579888"/>
            <a:ext cx="5693885" cy="440317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BE9F9B-D9B3-40C4-A40E-0EACCCF18976}"/>
              </a:ext>
            </a:extLst>
          </p:cNvPr>
          <p:cNvSpPr/>
          <p:nvPr/>
        </p:nvSpPr>
        <p:spPr>
          <a:xfrm>
            <a:off x="830510" y="1501630"/>
            <a:ext cx="276837" cy="1510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03EEAEC-3AC1-4779-9BEA-808ECF67F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71" t="9664" r="314" b="10948"/>
          <a:stretch/>
        </p:blipFill>
        <p:spPr>
          <a:xfrm>
            <a:off x="5844213" y="839422"/>
            <a:ext cx="2420426" cy="542715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1218D3-F7B2-4F36-885E-9286F229CD9D}"/>
              </a:ext>
            </a:extLst>
          </p:cNvPr>
          <p:cNvSpPr/>
          <p:nvPr/>
        </p:nvSpPr>
        <p:spPr>
          <a:xfrm>
            <a:off x="6702804" y="2139192"/>
            <a:ext cx="1308682" cy="2446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22AAE1E-4D0C-4736-B3DC-7917693B6423}"/>
              </a:ext>
            </a:extLst>
          </p:cNvPr>
          <p:cNvSpPr/>
          <p:nvPr/>
        </p:nvSpPr>
        <p:spPr>
          <a:xfrm flipH="1">
            <a:off x="5985414" y="3590488"/>
            <a:ext cx="499275" cy="2432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10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2CFE-B387-4891-918E-742FD876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010539" cy="7298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8C5BA-8D6F-418B-B4FF-7ADB7E0C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170" y="373224"/>
            <a:ext cx="3635830" cy="64847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必要であれば作業用欄に</a:t>
            </a:r>
            <a:r>
              <a:rPr lang="en-US" altLang="ja-JP" sz="1800" dirty="0"/>
              <a:t>【</a:t>
            </a:r>
            <a:r>
              <a:rPr lang="ja-JP" altLang="en-US" sz="1800" dirty="0"/>
              <a:t>日付</a:t>
            </a:r>
            <a:r>
              <a:rPr lang="en-US" altLang="ja-JP" sz="1800" dirty="0"/>
              <a:t>】【</a:t>
            </a:r>
            <a:r>
              <a:rPr lang="ja-JP" altLang="en-US" sz="1800" dirty="0"/>
              <a:t>変更内容またはお問い合わせ内容</a:t>
            </a:r>
            <a:r>
              <a:rPr lang="en-US" altLang="ja-JP" sz="1800" dirty="0"/>
              <a:t>】【</a:t>
            </a:r>
            <a:r>
              <a:rPr lang="ja-JP" altLang="en-US" sz="1800" dirty="0"/>
              <a:t>対応した人の名前</a:t>
            </a:r>
            <a:r>
              <a:rPr lang="en-US" altLang="ja-JP" sz="1800" dirty="0"/>
              <a:t>】</a:t>
            </a:r>
            <a:r>
              <a:rPr lang="ja-JP" altLang="en-US" sz="1800" dirty="0"/>
              <a:t>を入力して終了</a:t>
            </a:r>
            <a:endParaRPr lang="en-US" altLang="ja-JP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699C3E-358F-4810-941A-957EC1713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50" b="41651"/>
          <a:stretch/>
        </p:blipFill>
        <p:spPr>
          <a:xfrm>
            <a:off x="201335" y="1031846"/>
            <a:ext cx="8140662" cy="441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2CFE-B387-4891-918E-742FD876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010539" cy="729841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8C5BA-8D6F-418B-B4FF-7ADB7E0C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170" y="373224"/>
            <a:ext cx="3635830" cy="6484776"/>
          </a:xfrm>
        </p:spPr>
        <p:txBody>
          <a:bodyPr>
            <a:normAutofit/>
          </a:bodyPr>
          <a:lstStyle/>
          <a:p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06877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52F4CE7D-5A8E-4698-8EA9-BBFDDBF92080}"/>
</file>

<file path=customXml/itemProps2.xml><?xml version="1.0" encoding="utf-8"?>
<ds:datastoreItem xmlns:ds="http://schemas.openxmlformats.org/officeDocument/2006/customXml" ds:itemID="{227D749A-C030-4E91-97A5-5D5D8E64A1CF}"/>
</file>

<file path=customXml/itemProps3.xml><?xml version="1.0" encoding="utf-8"?>
<ds:datastoreItem xmlns:ds="http://schemas.openxmlformats.org/officeDocument/2006/customXml" ds:itemID="{E65AA335-06B2-47E7-B67F-F7861BCB5BE9}"/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96</Words>
  <Application>Microsoft Office PowerPoint</Application>
  <PresentationFormat>ワイド画面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メールワイズの問い合わせ対応</vt:lpstr>
      <vt:lpstr>①</vt:lpstr>
      <vt:lpstr>②</vt:lpstr>
      <vt:lpstr>③</vt:lpstr>
      <vt:lpstr>④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メールワイズの問い合わせ対応</dc:title>
  <dc:creator>山本 和宏</dc:creator>
  <cp:lastModifiedBy>山本 和宏</cp:lastModifiedBy>
  <cp:revision>5</cp:revision>
  <dcterms:created xsi:type="dcterms:W3CDTF">2020-06-22T02:39:01Z</dcterms:created>
  <dcterms:modified xsi:type="dcterms:W3CDTF">2020-06-23T06:32:20Z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