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69" r:id="rId4"/>
    <p:sldId id="270" r:id="rId5"/>
    <p:sldId id="271"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openxmlformats.org/officeDocument/2006/relationships/customXml" Target="../customXml/item3.xml"/><Relationship Id="rId3" Type="http://schemas.openxmlformats.org/officeDocument/2006/relationships/slide" Target="slides/slide2.xml"/><Relationship Id="rId7" Type="http://schemas.openxmlformats.org/officeDocument/2006/relationships/presProps" Target="presProps.xml"/><Relationship Id="rId12" Type="http://schemas.openxmlformats.org/officeDocument/2006/relationships/customXml" Target="../customXml/item2.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ustomXml" Target="../customXml/item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DAAC96-8278-41CD-9BAF-EC95B222903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5475F06-B31B-4C08-A4A8-3C19C22629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A9DAEAF-D344-47AE-8279-63FE31E2256A}"/>
              </a:ext>
            </a:extLst>
          </p:cNvPr>
          <p:cNvSpPr>
            <a:spLocks noGrp="1"/>
          </p:cNvSpPr>
          <p:nvPr>
            <p:ph type="dt" sz="half" idx="10"/>
          </p:nvPr>
        </p:nvSpPr>
        <p:spPr/>
        <p:txBody>
          <a:bodyPr/>
          <a:lstStyle/>
          <a:p>
            <a:fld id="{A82BC955-5E91-4269-B3AD-6EA7C4D99616}" type="datetimeFigureOut">
              <a:rPr kumimoji="1" lang="ja-JP" altLang="en-US" smtClean="0"/>
              <a:t>2020/6/23</a:t>
            </a:fld>
            <a:endParaRPr kumimoji="1" lang="ja-JP" altLang="en-US"/>
          </a:p>
        </p:txBody>
      </p:sp>
      <p:sp>
        <p:nvSpPr>
          <p:cNvPr id="5" name="フッター プレースホルダー 4">
            <a:extLst>
              <a:ext uri="{FF2B5EF4-FFF2-40B4-BE49-F238E27FC236}">
                <a16:creationId xmlns:a16="http://schemas.microsoft.com/office/drawing/2014/main" id="{2E2C7867-D410-4F55-9554-2913623230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8F9FEB-AE1D-46C2-8929-A3737EBAEBEB}"/>
              </a:ext>
            </a:extLst>
          </p:cNvPr>
          <p:cNvSpPr>
            <a:spLocks noGrp="1"/>
          </p:cNvSpPr>
          <p:nvPr>
            <p:ph type="sldNum" sz="quarter" idx="12"/>
          </p:nvPr>
        </p:nvSpPr>
        <p:spPr/>
        <p:txBody>
          <a:bodyPr/>
          <a:lstStyle/>
          <a:p>
            <a:fld id="{B84B88AC-90B3-4FF8-87B9-8F97DC0C22ED}" type="slidenum">
              <a:rPr kumimoji="1" lang="ja-JP" altLang="en-US" smtClean="0"/>
              <a:t>‹#›</a:t>
            </a:fld>
            <a:endParaRPr kumimoji="1" lang="ja-JP" altLang="en-US"/>
          </a:p>
        </p:txBody>
      </p:sp>
    </p:spTree>
    <p:extLst>
      <p:ext uri="{BB962C8B-B14F-4D97-AF65-F5344CB8AC3E}">
        <p14:creationId xmlns:p14="http://schemas.microsoft.com/office/powerpoint/2010/main" val="41473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482C65-C378-49E7-A193-036D7882613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587DD18-201D-4609-AACD-90F739E91FD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02F6C3-0AB2-4200-8628-B04317AAE911}"/>
              </a:ext>
            </a:extLst>
          </p:cNvPr>
          <p:cNvSpPr>
            <a:spLocks noGrp="1"/>
          </p:cNvSpPr>
          <p:nvPr>
            <p:ph type="dt" sz="half" idx="10"/>
          </p:nvPr>
        </p:nvSpPr>
        <p:spPr/>
        <p:txBody>
          <a:bodyPr/>
          <a:lstStyle/>
          <a:p>
            <a:fld id="{A82BC955-5E91-4269-B3AD-6EA7C4D99616}" type="datetimeFigureOut">
              <a:rPr kumimoji="1" lang="ja-JP" altLang="en-US" smtClean="0"/>
              <a:t>2020/6/23</a:t>
            </a:fld>
            <a:endParaRPr kumimoji="1" lang="ja-JP" altLang="en-US"/>
          </a:p>
        </p:txBody>
      </p:sp>
      <p:sp>
        <p:nvSpPr>
          <p:cNvPr id="5" name="フッター プレースホルダー 4">
            <a:extLst>
              <a:ext uri="{FF2B5EF4-FFF2-40B4-BE49-F238E27FC236}">
                <a16:creationId xmlns:a16="http://schemas.microsoft.com/office/drawing/2014/main" id="{5B050C9C-9675-4F4B-A3DB-69CA74A397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11C8BCD-28C3-4C31-97C0-F823E73BD621}"/>
              </a:ext>
            </a:extLst>
          </p:cNvPr>
          <p:cNvSpPr>
            <a:spLocks noGrp="1"/>
          </p:cNvSpPr>
          <p:nvPr>
            <p:ph type="sldNum" sz="quarter" idx="12"/>
          </p:nvPr>
        </p:nvSpPr>
        <p:spPr/>
        <p:txBody>
          <a:bodyPr/>
          <a:lstStyle/>
          <a:p>
            <a:fld id="{B84B88AC-90B3-4FF8-87B9-8F97DC0C22ED}" type="slidenum">
              <a:rPr kumimoji="1" lang="ja-JP" altLang="en-US" smtClean="0"/>
              <a:t>‹#›</a:t>
            </a:fld>
            <a:endParaRPr kumimoji="1" lang="ja-JP" altLang="en-US"/>
          </a:p>
        </p:txBody>
      </p:sp>
    </p:spTree>
    <p:extLst>
      <p:ext uri="{BB962C8B-B14F-4D97-AF65-F5344CB8AC3E}">
        <p14:creationId xmlns:p14="http://schemas.microsoft.com/office/powerpoint/2010/main" val="1346768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27DAC72-209C-4343-A5B7-3D1D42EFBD6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7883AFE-F929-4DD3-8A9B-AFECDCA25E1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CF74691-5691-45BF-AC30-83000E09353E}"/>
              </a:ext>
            </a:extLst>
          </p:cNvPr>
          <p:cNvSpPr>
            <a:spLocks noGrp="1"/>
          </p:cNvSpPr>
          <p:nvPr>
            <p:ph type="dt" sz="half" idx="10"/>
          </p:nvPr>
        </p:nvSpPr>
        <p:spPr/>
        <p:txBody>
          <a:bodyPr/>
          <a:lstStyle/>
          <a:p>
            <a:fld id="{A82BC955-5E91-4269-B3AD-6EA7C4D99616}" type="datetimeFigureOut">
              <a:rPr kumimoji="1" lang="ja-JP" altLang="en-US" smtClean="0"/>
              <a:t>2020/6/23</a:t>
            </a:fld>
            <a:endParaRPr kumimoji="1" lang="ja-JP" altLang="en-US"/>
          </a:p>
        </p:txBody>
      </p:sp>
      <p:sp>
        <p:nvSpPr>
          <p:cNvPr id="5" name="フッター プレースホルダー 4">
            <a:extLst>
              <a:ext uri="{FF2B5EF4-FFF2-40B4-BE49-F238E27FC236}">
                <a16:creationId xmlns:a16="http://schemas.microsoft.com/office/drawing/2014/main" id="{6A4E2A9A-4103-42FB-9D8F-15F21071FC4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564B783-9867-4AD9-B6F4-12E676F066E5}"/>
              </a:ext>
            </a:extLst>
          </p:cNvPr>
          <p:cNvSpPr>
            <a:spLocks noGrp="1"/>
          </p:cNvSpPr>
          <p:nvPr>
            <p:ph type="sldNum" sz="quarter" idx="12"/>
          </p:nvPr>
        </p:nvSpPr>
        <p:spPr/>
        <p:txBody>
          <a:bodyPr/>
          <a:lstStyle/>
          <a:p>
            <a:fld id="{B84B88AC-90B3-4FF8-87B9-8F97DC0C22ED}" type="slidenum">
              <a:rPr kumimoji="1" lang="ja-JP" altLang="en-US" smtClean="0"/>
              <a:t>‹#›</a:t>
            </a:fld>
            <a:endParaRPr kumimoji="1" lang="ja-JP" altLang="en-US"/>
          </a:p>
        </p:txBody>
      </p:sp>
    </p:spTree>
    <p:extLst>
      <p:ext uri="{BB962C8B-B14F-4D97-AF65-F5344CB8AC3E}">
        <p14:creationId xmlns:p14="http://schemas.microsoft.com/office/powerpoint/2010/main" val="365160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911DD7-503C-4994-B019-5A320CDBEA7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DC2292A-A5FC-45C2-B30B-988B55B455D2}"/>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B84BBDE-28DA-4EBA-AF2F-4AEFB13E69FE}"/>
              </a:ext>
            </a:extLst>
          </p:cNvPr>
          <p:cNvSpPr>
            <a:spLocks noGrp="1"/>
          </p:cNvSpPr>
          <p:nvPr>
            <p:ph type="dt" sz="half" idx="10"/>
          </p:nvPr>
        </p:nvSpPr>
        <p:spPr/>
        <p:txBody>
          <a:bodyPr/>
          <a:lstStyle/>
          <a:p>
            <a:fld id="{A82BC955-5E91-4269-B3AD-6EA7C4D99616}" type="datetimeFigureOut">
              <a:rPr kumimoji="1" lang="ja-JP" altLang="en-US" smtClean="0"/>
              <a:t>2020/6/23</a:t>
            </a:fld>
            <a:endParaRPr kumimoji="1" lang="ja-JP" altLang="en-US"/>
          </a:p>
        </p:txBody>
      </p:sp>
      <p:sp>
        <p:nvSpPr>
          <p:cNvPr id="5" name="フッター プレースホルダー 4">
            <a:extLst>
              <a:ext uri="{FF2B5EF4-FFF2-40B4-BE49-F238E27FC236}">
                <a16:creationId xmlns:a16="http://schemas.microsoft.com/office/drawing/2014/main" id="{E2DBE8FC-0DCC-4753-9F68-6E9D848BE5B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66F89F2-D220-466A-B54A-5CA30C4186FF}"/>
              </a:ext>
            </a:extLst>
          </p:cNvPr>
          <p:cNvSpPr>
            <a:spLocks noGrp="1"/>
          </p:cNvSpPr>
          <p:nvPr>
            <p:ph type="sldNum" sz="quarter" idx="12"/>
          </p:nvPr>
        </p:nvSpPr>
        <p:spPr/>
        <p:txBody>
          <a:bodyPr/>
          <a:lstStyle/>
          <a:p>
            <a:fld id="{B84B88AC-90B3-4FF8-87B9-8F97DC0C22ED}" type="slidenum">
              <a:rPr kumimoji="1" lang="ja-JP" altLang="en-US" smtClean="0"/>
              <a:t>‹#›</a:t>
            </a:fld>
            <a:endParaRPr kumimoji="1" lang="ja-JP" altLang="en-US"/>
          </a:p>
        </p:txBody>
      </p:sp>
    </p:spTree>
    <p:extLst>
      <p:ext uri="{BB962C8B-B14F-4D97-AF65-F5344CB8AC3E}">
        <p14:creationId xmlns:p14="http://schemas.microsoft.com/office/powerpoint/2010/main" val="3384100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86BF08-5BB8-4CE0-B61E-419FC80B035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E859476-6DE8-459D-94D5-C138796AAD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5087E7B-3624-47C2-B80D-A2C367EA4EDA}"/>
              </a:ext>
            </a:extLst>
          </p:cNvPr>
          <p:cNvSpPr>
            <a:spLocks noGrp="1"/>
          </p:cNvSpPr>
          <p:nvPr>
            <p:ph type="dt" sz="half" idx="10"/>
          </p:nvPr>
        </p:nvSpPr>
        <p:spPr/>
        <p:txBody>
          <a:bodyPr/>
          <a:lstStyle/>
          <a:p>
            <a:fld id="{A82BC955-5E91-4269-B3AD-6EA7C4D99616}" type="datetimeFigureOut">
              <a:rPr kumimoji="1" lang="ja-JP" altLang="en-US" smtClean="0"/>
              <a:t>2020/6/23</a:t>
            </a:fld>
            <a:endParaRPr kumimoji="1" lang="ja-JP" altLang="en-US"/>
          </a:p>
        </p:txBody>
      </p:sp>
      <p:sp>
        <p:nvSpPr>
          <p:cNvPr id="5" name="フッター プレースホルダー 4">
            <a:extLst>
              <a:ext uri="{FF2B5EF4-FFF2-40B4-BE49-F238E27FC236}">
                <a16:creationId xmlns:a16="http://schemas.microsoft.com/office/drawing/2014/main" id="{0D1CA3D9-6100-476E-BB43-3FDAF60F478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6D72DD-6BFF-48D6-B15E-7E67CCCEE00E}"/>
              </a:ext>
            </a:extLst>
          </p:cNvPr>
          <p:cNvSpPr>
            <a:spLocks noGrp="1"/>
          </p:cNvSpPr>
          <p:nvPr>
            <p:ph type="sldNum" sz="quarter" idx="12"/>
          </p:nvPr>
        </p:nvSpPr>
        <p:spPr/>
        <p:txBody>
          <a:bodyPr/>
          <a:lstStyle/>
          <a:p>
            <a:fld id="{B84B88AC-90B3-4FF8-87B9-8F97DC0C22ED}" type="slidenum">
              <a:rPr kumimoji="1" lang="ja-JP" altLang="en-US" smtClean="0"/>
              <a:t>‹#›</a:t>
            </a:fld>
            <a:endParaRPr kumimoji="1" lang="ja-JP" altLang="en-US"/>
          </a:p>
        </p:txBody>
      </p:sp>
    </p:spTree>
    <p:extLst>
      <p:ext uri="{BB962C8B-B14F-4D97-AF65-F5344CB8AC3E}">
        <p14:creationId xmlns:p14="http://schemas.microsoft.com/office/powerpoint/2010/main" val="2147397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934C70-610C-4505-86FA-D032F9B1133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6C2B9EE-1B26-42EC-B968-954D7FA5A90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55403CE-01FE-4251-BD3A-A69C59E8B0A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BA760A94-D3A4-44AC-97E8-3BE735E28ACB}"/>
              </a:ext>
            </a:extLst>
          </p:cNvPr>
          <p:cNvSpPr>
            <a:spLocks noGrp="1"/>
          </p:cNvSpPr>
          <p:nvPr>
            <p:ph type="dt" sz="half" idx="10"/>
          </p:nvPr>
        </p:nvSpPr>
        <p:spPr/>
        <p:txBody>
          <a:bodyPr/>
          <a:lstStyle/>
          <a:p>
            <a:fld id="{A82BC955-5E91-4269-B3AD-6EA7C4D99616}" type="datetimeFigureOut">
              <a:rPr kumimoji="1" lang="ja-JP" altLang="en-US" smtClean="0"/>
              <a:t>2020/6/23</a:t>
            </a:fld>
            <a:endParaRPr kumimoji="1" lang="ja-JP" altLang="en-US"/>
          </a:p>
        </p:txBody>
      </p:sp>
      <p:sp>
        <p:nvSpPr>
          <p:cNvPr id="6" name="フッター プレースホルダー 5">
            <a:extLst>
              <a:ext uri="{FF2B5EF4-FFF2-40B4-BE49-F238E27FC236}">
                <a16:creationId xmlns:a16="http://schemas.microsoft.com/office/drawing/2014/main" id="{E9A0F88D-FF22-4F82-AAFC-CEAD6766E52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6BC4C3C-1B4B-4B03-8AAE-F220FF8951C7}"/>
              </a:ext>
            </a:extLst>
          </p:cNvPr>
          <p:cNvSpPr>
            <a:spLocks noGrp="1"/>
          </p:cNvSpPr>
          <p:nvPr>
            <p:ph type="sldNum" sz="quarter" idx="12"/>
          </p:nvPr>
        </p:nvSpPr>
        <p:spPr/>
        <p:txBody>
          <a:bodyPr/>
          <a:lstStyle/>
          <a:p>
            <a:fld id="{B84B88AC-90B3-4FF8-87B9-8F97DC0C22ED}" type="slidenum">
              <a:rPr kumimoji="1" lang="ja-JP" altLang="en-US" smtClean="0"/>
              <a:t>‹#›</a:t>
            </a:fld>
            <a:endParaRPr kumimoji="1" lang="ja-JP" altLang="en-US"/>
          </a:p>
        </p:txBody>
      </p:sp>
    </p:spTree>
    <p:extLst>
      <p:ext uri="{BB962C8B-B14F-4D97-AF65-F5344CB8AC3E}">
        <p14:creationId xmlns:p14="http://schemas.microsoft.com/office/powerpoint/2010/main" val="2040326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A4EDEA-9D24-4AA6-86D4-CEB69215300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3DD80C-D41C-47BB-9C2B-E2B4799C9B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E15F40B-81A9-4188-9A5D-07B3C657745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54C7F04-B2C3-4953-B472-A405613A5C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B3F1796-AD5E-4CC0-8317-8FC3F24322D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67B57235-9949-43AC-A1E0-0F3A7D40E6C2}"/>
              </a:ext>
            </a:extLst>
          </p:cNvPr>
          <p:cNvSpPr>
            <a:spLocks noGrp="1"/>
          </p:cNvSpPr>
          <p:nvPr>
            <p:ph type="dt" sz="half" idx="10"/>
          </p:nvPr>
        </p:nvSpPr>
        <p:spPr/>
        <p:txBody>
          <a:bodyPr/>
          <a:lstStyle/>
          <a:p>
            <a:fld id="{A82BC955-5E91-4269-B3AD-6EA7C4D99616}" type="datetimeFigureOut">
              <a:rPr kumimoji="1" lang="ja-JP" altLang="en-US" smtClean="0"/>
              <a:t>2020/6/23</a:t>
            </a:fld>
            <a:endParaRPr kumimoji="1" lang="ja-JP" altLang="en-US"/>
          </a:p>
        </p:txBody>
      </p:sp>
      <p:sp>
        <p:nvSpPr>
          <p:cNvPr id="8" name="フッター プレースホルダー 7">
            <a:extLst>
              <a:ext uri="{FF2B5EF4-FFF2-40B4-BE49-F238E27FC236}">
                <a16:creationId xmlns:a16="http://schemas.microsoft.com/office/drawing/2014/main" id="{A4A84E49-6FF9-4363-8289-E09E52B120E1}"/>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ED6BA57-824A-4686-A7AA-44D11641234C}"/>
              </a:ext>
            </a:extLst>
          </p:cNvPr>
          <p:cNvSpPr>
            <a:spLocks noGrp="1"/>
          </p:cNvSpPr>
          <p:nvPr>
            <p:ph type="sldNum" sz="quarter" idx="12"/>
          </p:nvPr>
        </p:nvSpPr>
        <p:spPr/>
        <p:txBody>
          <a:bodyPr/>
          <a:lstStyle/>
          <a:p>
            <a:fld id="{B84B88AC-90B3-4FF8-87B9-8F97DC0C22ED}" type="slidenum">
              <a:rPr kumimoji="1" lang="ja-JP" altLang="en-US" smtClean="0"/>
              <a:t>‹#›</a:t>
            </a:fld>
            <a:endParaRPr kumimoji="1" lang="ja-JP" altLang="en-US"/>
          </a:p>
        </p:txBody>
      </p:sp>
    </p:spTree>
    <p:extLst>
      <p:ext uri="{BB962C8B-B14F-4D97-AF65-F5344CB8AC3E}">
        <p14:creationId xmlns:p14="http://schemas.microsoft.com/office/powerpoint/2010/main" val="2487103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4B3B3E-C371-4C34-BFA9-B2C097C3EF86}"/>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052410D-E23C-4B1E-BA54-C6193A21168C}"/>
              </a:ext>
            </a:extLst>
          </p:cNvPr>
          <p:cNvSpPr>
            <a:spLocks noGrp="1"/>
          </p:cNvSpPr>
          <p:nvPr>
            <p:ph type="dt" sz="half" idx="10"/>
          </p:nvPr>
        </p:nvSpPr>
        <p:spPr/>
        <p:txBody>
          <a:bodyPr/>
          <a:lstStyle/>
          <a:p>
            <a:fld id="{A82BC955-5E91-4269-B3AD-6EA7C4D99616}" type="datetimeFigureOut">
              <a:rPr kumimoji="1" lang="ja-JP" altLang="en-US" smtClean="0"/>
              <a:t>2020/6/23</a:t>
            </a:fld>
            <a:endParaRPr kumimoji="1" lang="ja-JP" altLang="en-US"/>
          </a:p>
        </p:txBody>
      </p:sp>
      <p:sp>
        <p:nvSpPr>
          <p:cNvPr id="4" name="フッター プレースホルダー 3">
            <a:extLst>
              <a:ext uri="{FF2B5EF4-FFF2-40B4-BE49-F238E27FC236}">
                <a16:creationId xmlns:a16="http://schemas.microsoft.com/office/drawing/2014/main" id="{6ABDC734-B0C3-4AE2-AC5E-CE990D60ADE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A702671-A983-4D18-936C-B2BE6BABB188}"/>
              </a:ext>
            </a:extLst>
          </p:cNvPr>
          <p:cNvSpPr>
            <a:spLocks noGrp="1"/>
          </p:cNvSpPr>
          <p:nvPr>
            <p:ph type="sldNum" sz="quarter" idx="12"/>
          </p:nvPr>
        </p:nvSpPr>
        <p:spPr/>
        <p:txBody>
          <a:bodyPr/>
          <a:lstStyle/>
          <a:p>
            <a:fld id="{B84B88AC-90B3-4FF8-87B9-8F97DC0C22ED}" type="slidenum">
              <a:rPr kumimoji="1" lang="ja-JP" altLang="en-US" smtClean="0"/>
              <a:t>‹#›</a:t>
            </a:fld>
            <a:endParaRPr kumimoji="1" lang="ja-JP" altLang="en-US"/>
          </a:p>
        </p:txBody>
      </p:sp>
    </p:spTree>
    <p:extLst>
      <p:ext uri="{BB962C8B-B14F-4D97-AF65-F5344CB8AC3E}">
        <p14:creationId xmlns:p14="http://schemas.microsoft.com/office/powerpoint/2010/main" val="3461891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7B7CEEB-AF9B-4430-8CD9-CC4FB090DAA7}"/>
              </a:ext>
            </a:extLst>
          </p:cNvPr>
          <p:cNvSpPr>
            <a:spLocks noGrp="1"/>
          </p:cNvSpPr>
          <p:nvPr>
            <p:ph type="dt" sz="half" idx="10"/>
          </p:nvPr>
        </p:nvSpPr>
        <p:spPr/>
        <p:txBody>
          <a:bodyPr/>
          <a:lstStyle/>
          <a:p>
            <a:fld id="{A82BC955-5E91-4269-B3AD-6EA7C4D99616}" type="datetimeFigureOut">
              <a:rPr kumimoji="1" lang="ja-JP" altLang="en-US" smtClean="0"/>
              <a:t>2020/6/23</a:t>
            </a:fld>
            <a:endParaRPr kumimoji="1" lang="ja-JP" altLang="en-US"/>
          </a:p>
        </p:txBody>
      </p:sp>
      <p:sp>
        <p:nvSpPr>
          <p:cNvPr id="3" name="フッター プレースホルダー 2">
            <a:extLst>
              <a:ext uri="{FF2B5EF4-FFF2-40B4-BE49-F238E27FC236}">
                <a16:creationId xmlns:a16="http://schemas.microsoft.com/office/drawing/2014/main" id="{D245E16E-DEF4-445D-8886-2AC4AE64D89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2AC8EC0-1AB2-4931-BB62-5CC8DD252EA5}"/>
              </a:ext>
            </a:extLst>
          </p:cNvPr>
          <p:cNvSpPr>
            <a:spLocks noGrp="1"/>
          </p:cNvSpPr>
          <p:nvPr>
            <p:ph type="sldNum" sz="quarter" idx="12"/>
          </p:nvPr>
        </p:nvSpPr>
        <p:spPr/>
        <p:txBody>
          <a:bodyPr/>
          <a:lstStyle/>
          <a:p>
            <a:fld id="{B84B88AC-90B3-4FF8-87B9-8F97DC0C22ED}" type="slidenum">
              <a:rPr kumimoji="1" lang="ja-JP" altLang="en-US" smtClean="0"/>
              <a:t>‹#›</a:t>
            </a:fld>
            <a:endParaRPr kumimoji="1" lang="ja-JP" altLang="en-US"/>
          </a:p>
        </p:txBody>
      </p:sp>
    </p:spTree>
    <p:extLst>
      <p:ext uri="{BB962C8B-B14F-4D97-AF65-F5344CB8AC3E}">
        <p14:creationId xmlns:p14="http://schemas.microsoft.com/office/powerpoint/2010/main" val="890268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D63B8E-248B-4003-9CF7-BC421F97063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7AA735-D2D9-40FF-BD07-02492A8F53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748E436-E606-47D8-856C-20E6349A3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5BAFCD7-ACCC-4171-8FC0-D18620046DB6}"/>
              </a:ext>
            </a:extLst>
          </p:cNvPr>
          <p:cNvSpPr>
            <a:spLocks noGrp="1"/>
          </p:cNvSpPr>
          <p:nvPr>
            <p:ph type="dt" sz="half" idx="10"/>
          </p:nvPr>
        </p:nvSpPr>
        <p:spPr/>
        <p:txBody>
          <a:bodyPr/>
          <a:lstStyle/>
          <a:p>
            <a:fld id="{A82BC955-5E91-4269-B3AD-6EA7C4D99616}" type="datetimeFigureOut">
              <a:rPr kumimoji="1" lang="ja-JP" altLang="en-US" smtClean="0"/>
              <a:t>2020/6/23</a:t>
            </a:fld>
            <a:endParaRPr kumimoji="1" lang="ja-JP" altLang="en-US"/>
          </a:p>
        </p:txBody>
      </p:sp>
      <p:sp>
        <p:nvSpPr>
          <p:cNvPr id="6" name="フッター プレースホルダー 5">
            <a:extLst>
              <a:ext uri="{FF2B5EF4-FFF2-40B4-BE49-F238E27FC236}">
                <a16:creationId xmlns:a16="http://schemas.microsoft.com/office/drawing/2014/main" id="{CFCD30AD-93A4-470E-A3BD-4D58589C42A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86C9968-2DC0-44AE-94FB-DEB90A5312E5}"/>
              </a:ext>
            </a:extLst>
          </p:cNvPr>
          <p:cNvSpPr>
            <a:spLocks noGrp="1"/>
          </p:cNvSpPr>
          <p:nvPr>
            <p:ph type="sldNum" sz="quarter" idx="12"/>
          </p:nvPr>
        </p:nvSpPr>
        <p:spPr/>
        <p:txBody>
          <a:bodyPr/>
          <a:lstStyle/>
          <a:p>
            <a:fld id="{B84B88AC-90B3-4FF8-87B9-8F97DC0C22ED}" type="slidenum">
              <a:rPr kumimoji="1" lang="ja-JP" altLang="en-US" smtClean="0"/>
              <a:t>‹#›</a:t>
            </a:fld>
            <a:endParaRPr kumimoji="1" lang="ja-JP" altLang="en-US"/>
          </a:p>
        </p:txBody>
      </p:sp>
    </p:spTree>
    <p:extLst>
      <p:ext uri="{BB962C8B-B14F-4D97-AF65-F5344CB8AC3E}">
        <p14:creationId xmlns:p14="http://schemas.microsoft.com/office/powerpoint/2010/main" val="1219964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8E27A9-A746-4AB6-81C9-EE73C6BD3A2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4855986-0973-40E9-9A46-428F20679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BA7F23B-52B0-4C96-988B-DC85F3078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E0086B2-0B1B-49A8-A931-BDCFFA06647F}"/>
              </a:ext>
            </a:extLst>
          </p:cNvPr>
          <p:cNvSpPr>
            <a:spLocks noGrp="1"/>
          </p:cNvSpPr>
          <p:nvPr>
            <p:ph type="dt" sz="half" idx="10"/>
          </p:nvPr>
        </p:nvSpPr>
        <p:spPr/>
        <p:txBody>
          <a:bodyPr/>
          <a:lstStyle/>
          <a:p>
            <a:fld id="{A82BC955-5E91-4269-B3AD-6EA7C4D99616}" type="datetimeFigureOut">
              <a:rPr kumimoji="1" lang="ja-JP" altLang="en-US" smtClean="0"/>
              <a:t>2020/6/23</a:t>
            </a:fld>
            <a:endParaRPr kumimoji="1" lang="ja-JP" altLang="en-US"/>
          </a:p>
        </p:txBody>
      </p:sp>
      <p:sp>
        <p:nvSpPr>
          <p:cNvPr id="6" name="フッター プレースホルダー 5">
            <a:extLst>
              <a:ext uri="{FF2B5EF4-FFF2-40B4-BE49-F238E27FC236}">
                <a16:creationId xmlns:a16="http://schemas.microsoft.com/office/drawing/2014/main" id="{012DD37C-07B2-4A45-B9FF-4AE0EBA7BFC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C70734-F681-46A6-BB14-17E1033002BB}"/>
              </a:ext>
            </a:extLst>
          </p:cNvPr>
          <p:cNvSpPr>
            <a:spLocks noGrp="1"/>
          </p:cNvSpPr>
          <p:nvPr>
            <p:ph type="sldNum" sz="quarter" idx="12"/>
          </p:nvPr>
        </p:nvSpPr>
        <p:spPr/>
        <p:txBody>
          <a:bodyPr/>
          <a:lstStyle/>
          <a:p>
            <a:fld id="{B84B88AC-90B3-4FF8-87B9-8F97DC0C22ED}" type="slidenum">
              <a:rPr kumimoji="1" lang="ja-JP" altLang="en-US" smtClean="0"/>
              <a:t>‹#›</a:t>
            </a:fld>
            <a:endParaRPr kumimoji="1" lang="ja-JP" altLang="en-US"/>
          </a:p>
        </p:txBody>
      </p:sp>
    </p:spTree>
    <p:extLst>
      <p:ext uri="{BB962C8B-B14F-4D97-AF65-F5344CB8AC3E}">
        <p14:creationId xmlns:p14="http://schemas.microsoft.com/office/powerpoint/2010/main" val="2278858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AA3F37F-6071-4D3D-AD0E-F96B5873CB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B9A3DBD-67BE-4F94-9E0B-B178470316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2E6B8DB-99DC-4567-8082-2CF73A46CA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BC955-5E91-4269-B3AD-6EA7C4D99616}" type="datetimeFigureOut">
              <a:rPr kumimoji="1" lang="ja-JP" altLang="en-US" smtClean="0"/>
              <a:t>2020/6/23</a:t>
            </a:fld>
            <a:endParaRPr kumimoji="1" lang="ja-JP" altLang="en-US"/>
          </a:p>
        </p:txBody>
      </p:sp>
      <p:sp>
        <p:nvSpPr>
          <p:cNvPr id="5" name="フッター プレースホルダー 4">
            <a:extLst>
              <a:ext uri="{FF2B5EF4-FFF2-40B4-BE49-F238E27FC236}">
                <a16:creationId xmlns:a16="http://schemas.microsoft.com/office/drawing/2014/main" id="{F546332D-7BFC-4C3C-B55A-3C075817A7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19EB16F-A33C-4A5D-AD74-4B06F5C8ED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4B88AC-90B3-4FF8-87B9-8F97DC0C22ED}" type="slidenum">
              <a:rPr kumimoji="1" lang="ja-JP" altLang="en-US" smtClean="0"/>
              <a:t>‹#›</a:t>
            </a:fld>
            <a:endParaRPr kumimoji="1" lang="ja-JP" altLang="en-US"/>
          </a:p>
        </p:txBody>
      </p:sp>
    </p:spTree>
    <p:extLst>
      <p:ext uri="{BB962C8B-B14F-4D97-AF65-F5344CB8AC3E}">
        <p14:creationId xmlns:p14="http://schemas.microsoft.com/office/powerpoint/2010/main" val="9144126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8F28CD-7D2A-4710-B769-822C0ADA65FD}"/>
              </a:ext>
            </a:extLst>
          </p:cNvPr>
          <p:cNvSpPr>
            <a:spLocks noGrp="1"/>
          </p:cNvSpPr>
          <p:nvPr>
            <p:ph type="ctrTitle"/>
          </p:nvPr>
        </p:nvSpPr>
        <p:spPr/>
        <p:txBody>
          <a:bodyPr/>
          <a:lstStyle/>
          <a:p>
            <a:r>
              <a:rPr lang="ja-JP" altLang="en-US" dirty="0"/>
              <a:t>メールワイズの問い合わせ対応</a:t>
            </a:r>
            <a:endParaRPr kumimoji="1" lang="ja-JP" altLang="en-US" dirty="0"/>
          </a:p>
        </p:txBody>
      </p:sp>
      <p:sp>
        <p:nvSpPr>
          <p:cNvPr id="3" name="字幕 2">
            <a:extLst>
              <a:ext uri="{FF2B5EF4-FFF2-40B4-BE49-F238E27FC236}">
                <a16:creationId xmlns:a16="http://schemas.microsoft.com/office/drawing/2014/main" id="{4BA7C825-7BBD-46BF-BF96-AB1F2BE4CC74}"/>
              </a:ext>
            </a:extLst>
          </p:cNvPr>
          <p:cNvSpPr>
            <a:spLocks noGrp="1"/>
          </p:cNvSpPr>
          <p:nvPr>
            <p:ph type="subTitle" idx="1"/>
          </p:nvPr>
        </p:nvSpPr>
        <p:spPr/>
        <p:txBody>
          <a:bodyPr/>
          <a:lstStyle/>
          <a:p>
            <a:r>
              <a:rPr lang="en-US" altLang="ja-JP" dirty="0"/>
              <a:t>FOCE</a:t>
            </a:r>
            <a:r>
              <a:rPr lang="ja-JP" altLang="en-US" dirty="0"/>
              <a:t>店舗対応・問い合わせ、自社サイト・アプリからの問い合わせ</a:t>
            </a:r>
            <a:endParaRPr kumimoji="1" lang="ja-JP" altLang="en-US" dirty="0"/>
          </a:p>
        </p:txBody>
      </p:sp>
    </p:spTree>
    <p:extLst>
      <p:ext uri="{BB962C8B-B14F-4D97-AF65-F5344CB8AC3E}">
        <p14:creationId xmlns:p14="http://schemas.microsoft.com/office/powerpoint/2010/main" val="45250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72CFE-B387-4891-918E-742FD87680B2}"/>
              </a:ext>
            </a:extLst>
          </p:cNvPr>
          <p:cNvSpPr>
            <a:spLocks noGrp="1"/>
          </p:cNvSpPr>
          <p:nvPr>
            <p:ph type="title"/>
          </p:nvPr>
        </p:nvSpPr>
        <p:spPr>
          <a:xfrm>
            <a:off x="0" y="1"/>
            <a:ext cx="5010539" cy="729841"/>
          </a:xfrm>
        </p:spPr>
        <p:txBody>
          <a:bodyPr>
            <a:normAutofit/>
          </a:bodyPr>
          <a:lstStyle/>
          <a:p>
            <a:r>
              <a:rPr kumimoji="1" lang="ja-JP" altLang="en-US" dirty="0"/>
              <a:t>①</a:t>
            </a:r>
          </a:p>
        </p:txBody>
      </p:sp>
      <p:sp>
        <p:nvSpPr>
          <p:cNvPr id="3" name="コンテンツ プレースホルダー 2">
            <a:extLst>
              <a:ext uri="{FF2B5EF4-FFF2-40B4-BE49-F238E27FC236}">
                <a16:creationId xmlns:a16="http://schemas.microsoft.com/office/drawing/2014/main" id="{8278C5BA-8D6F-418B-B4FF-7ADB7E0CB060}"/>
              </a:ext>
            </a:extLst>
          </p:cNvPr>
          <p:cNvSpPr>
            <a:spLocks noGrp="1"/>
          </p:cNvSpPr>
          <p:nvPr>
            <p:ph idx="1"/>
          </p:nvPr>
        </p:nvSpPr>
        <p:spPr>
          <a:xfrm>
            <a:off x="8556170" y="373224"/>
            <a:ext cx="3635830" cy="6484776"/>
          </a:xfrm>
        </p:spPr>
        <p:txBody>
          <a:bodyPr>
            <a:normAutofit/>
          </a:bodyPr>
          <a:lstStyle/>
          <a:p>
            <a:r>
              <a:rPr lang="ja-JP" altLang="en-US" sz="1800" dirty="0"/>
              <a:t>開いてみると、、</a:t>
            </a:r>
            <a:endParaRPr lang="en-US" altLang="ja-JP" sz="1800" dirty="0"/>
          </a:p>
        </p:txBody>
      </p:sp>
      <p:pic>
        <p:nvPicPr>
          <p:cNvPr id="4" name="図 3">
            <a:extLst>
              <a:ext uri="{FF2B5EF4-FFF2-40B4-BE49-F238E27FC236}">
                <a16:creationId xmlns:a16="http://schemas.microsoft.com/office/drawing/2014/main" id="{10230CF6-A1CC-4563-95BD-6A893E04DBCA}"/>
              </a:ext>
            </a:extLst>
          </p:cNvPr>
          <p:cNvPicPr>
            <a:picLocks noChangeAspect="1"/>
          </p:cNvPicPr>
          <p:nvPr/>
        </p:nvPicPr>
        <p:blipFill rotWithShape="1">
          <a:blip r:embed="rId2"/>
          <a:srcRect l="18928" t="18784" r="32044" b="12297"/>
          <a:stretch/>
        </p:blipFill>
        <p:spPr>
          <a:xfrm>
            <a:off x="681134" y="841809"/>
            <a:ext cx="7219296" cy="5708280"/>
          </a:xfrm>
          <a:prstGeom prst="rect">
            <a:avLst/>
          </a:prstGeom>
        </p:spPr>
      </p:pic>
      <p:sp>
        <p:nvSpPr>
          <p:cNvPr id="5" name="正方形/長方形 4">
            <a:extLst>
              <a:ext uri="{FF2B5EF4-FFF2-40B4-BE49-F238E27FC236}">
                <a16:creationId xmlns:a16="http://schemas.microsoft.com/office/drawing/2014/main" id="{198A14CE-D9CE-4E6C-B7CF-18672B21C3D3}"/>
              </a:ext>
            </a:extLst>
          </p:cNvPr>
          <p:cNvSpPr/>
          <p:nvPr/>
        </p:nvSpPr>
        <p:spPr>
          <a:xfrm>
            <a:off x="4488024" y="4236098"/>
            <a:ext cx="2845837" cy="27991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68777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72CFE-B387-4891-918E-742FD87680B2}"/>
              </a:ext>
            </a:extLst>
          </p:cNvPr>
          <p:cNvSpPr>
            <a:spLocks noGrp="1"/>
          </p:cNvSpPr>
          <p:nvPr>
            <p:ph type="title"/>
          </p:nvPr>
        </p:nvSpPr>
        <p:spPr>
          <a:xfrm>
            <a:off x="0" y="1"/>
            <a:ext cx="5010539" cy="729841"/>
          </a:xfrm>
        </p:spPr>
        <p:txBody>
          <a:bodyPr>
            <a:normAutofit/>
          </a:bodyPr>
          <a:lstStyle/>
          <a:p>
            <a:r>
              <a:rPr kumimoji="1" lang="ja-JP" altLang="en-US" dirty="0"/>
              <a:t>②</a:t>
            </a:r>
          </a:p>
        </p:txBody>
      </p:sp>
      <p:sp>
        <p:nvSpPr>
          <p:cNvPr id="3" name="コンテンツ プレースホルダー 2">
            <a:extLst>
              <a:ext uri="{FF2B5EF4-FFF2-40B4-BE49-F238E27FC236}">
                <a16:creationId xmlns:a16="http://schemas.microsoft.com/office/drawing/2014/main" id="{8278C5BA-8D6F-418B-B4FF-7ADB7E0CB060}"/>
              </a:ext>
            </a:extLst>
          </p:cNvPr>
          <p:cNvSpPr>
            <a:spLocks noGrp="1"/>
          </p:cNvSpPr>
          <p:nvPr>
            <p:ph idx="1"/>
          </p:nvPr>
        </p:nvSpPr>
        <p:spPr>
          <a:xfrm>
            <a:off x="8556170" y="373224"/>
            <a:ext cx="3635830" cy="6484776"/>
          </a:xfrm>
        </p:spPr>
        <p:txBody>
          <a:bodyPr>
            <a:normAutofit/>
          </a:bodyPr>
          <a:lstStyle/>
          <a:p>
            <a:r>
              <a:rPr lang="ja-JP" altLang="en-US" sz="1800" dirty="0"/>
              <a:t>他のモール同様お客様からの問い合わせが見れるのでこちらも必要であれば</a:t>
            </a:r>
            <a:r>
              <a:rPr lang="en-US" altLang="ja-JP" sz="1800" dirty="0"/>
              <a:t>NE</a:t>
            </a:r>
            <a:r>
              <a:rPr lang="ja-JP" altLang="en-US" sz="1800" dirty="0"/>
              <a:t>の伝票情報を確認する等して、返答します。</a:t>
            </a:r>
            <a:endParaRPr lang="en-US" altLang="ja-JP" sz="1800" dirty="0"/>
          </a:p>
        </p:txBody>
      </p:sp>
      <p:pic>
        <p:nvPicPr>
          <p:cNvPr id="4" name="図 3">
            <a:extLst>
              <a:ext uri="{FF2B5EF4-FFF2-40B4-BE49-F238E27FC236}">
                <a16:creationId xmlns:a16="http://schemas.microsoft.com/office/drawing/2014/main" id="{CE637F6F-CCD8-4FD7-8DDD-9DB6E3C85528}"/>
              </a:ext>
            </a:extLst>
          </p:cNvPr>
          <p:cNvPicPr>
            <a:picLocks noChangeAspect="1"/>
          </p:cNvPicPr>
          <p:nvPr/>
        </p:nvPicPr>
        <p:blipFill rotWithShape="1">
          <a:blip r:embed="rId2"/>
          <a:srcRect t="19864" r="55995" b="11565"/>
          <a:stretch/>
        </p:blipFill>
        <p:spPr>
          <a:xfrm>
            <a:off x="615821" y="830423"/>
            <a:ext cx="6344816" cy="5561371"/>
          </a:xfrm>
          <a:prstGeom prst="rect">
            <a:avLst/>
          </a:prstGeom>
        </p:spPr>
      </p:pic>
    </p:spTree>
    <p:extLst>
      <p:ext uri="{BB962C8B-B14F-4D97-AF65-F5344CB8AC3E}">
        <p14:creationId xmlns:p14="http://schemas.microsoft.com/office/powerpoint/2010/main" val="195296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72CFE-B387-4891-918E-742FD87680B2}"/>
              </a:ext>
            </a:extLst>
          </p:cNvPr>
          <p:cNvSpPr>
            <a:spLocks noGrp="1"/>
          </p:cNvSpPr>
          <p:nvPr>
            <p:ph type="title"/>
          </p:nvPr>
        </p:nvSpPr>
        <p:spPr>
          <a:xfrm>
            <a:off x="0" y="1"/>
            <a:ext cx="5010539" cy="729841"/>
          </a:xfrm>
        </p:spPr>
        <p:txBody>
          <a:bodyPr>
            <a:normAutofit/>
          </a:bodyPr>
          <a:lstStyle/>
          <a:p>
            <a:r>
              <a:rPr kumimoji="1" lang="ja-JP" altLang="en-US" dirty="0"/>
              <a:t>③</a:t>
            </a:r>
          </a:p>
        </p:txBody>
      </p:sp>
      <p:sp>
        <p:nvSpPr>
          <p:cNvPr id="3" name="コンテンツ プレースホルダー 2">
            <a:extLst>
              <a:ext uri="{FF2B5EF4-FFF2-40B4-BE49-F238E27FC236}">
                <a16:creationId xmlns:a16="http://schemas.microsoft.com/office/drawing/2014/main" id="{8278C5BA-8D6F-418B-B4FF-7ADB7E0CB060}"/>
              </a:ext>
            </a:extLst>
          </p:cNvPr>
          <p:cNvSpPr>
            <a:spLocks noGrp="1"/>
          </p:cNvSpPr>
          <p:nvPr>
            <p:ph idx="1"/>
          </p:nvPr>
        </p:nvSpPr>
        <p:spPr>
          <a:xfrm>
            <a:off x="8556170" y="373224"/>
            <a:ext cx="3635830" cy="6484776"/>
          </a:xfrm>
        </p:spPr>
        <p:txBody>
          <a:bodyPr>
            <a:normAutofit/>
          </a:bodyPr>
          <a:lstStyle/>
          <a:p>
            <a:r>
              <a:rPr lang="ja-JP" altLang="en-US" sz="1800" dirty="0"/>
              <a:t>楽天等と同じく対応の内容は</a:t>
            </a:r>
            <a:r>
              <a:rPr lang="en-US" altLang="ja-JP" sz="1800" dirty="0"/>
              <a:t>NE</a:t>
            </a:r>
            <a:r>
              <a:rPr lang="ja-JP" altLang="en-US" sz="1800" dirty="0"/>
              <a:t>の伝票情報内</a:t>
            </a:r>
            <a:r>
              <a:rPr lang="en-US" altLang="ja-JP" sz="1800" dirty="0"/>
              <a:t>【</a:t>
            </a:r>
            <a:r>
              <a:rPr lang="ja-JP" altLang="en-US" sz="1800" dirty="0"/>
              <a:t>作業用欄</a:t>
            </a:r>
            <a:r>
              <a:rPr lang="en-US" altLang="ja-JP" sz="1800" dirty="0"/>
              <a:t>】</a:t>
            </a:r>
            <a:r>
              <a:rPr lang="ja-JP" altLang="en-US" sz="1800" dirty="0"/>
              <a:t>に入力。</a:t>
            </a:r>
            <a:endParaRPr lang="en-US" altLang="ja-JP" sz="1800" dirty="0"/>
          </a:p>
        </p:txBody>
      </p:sp>
      <p:pic>
        <p:nvPicPr>
          <p:cNvPr id="4" name="図 3">
            <a:extLst>
              <a:ext uri="{FF2B5EF4-FFF2-40B4-BE49-F238E27FC236}">
                <a16:creationId xmlns:a16="http://schemas.microsoft.com/office/drawing/2014/main" id="{825723DD-0AD6-4EC2-A384-657C6727E9AD}"/>
              </a:ext>
            </a:extLst>
          </p:cNvPr>
          <p:cNvPicPr>
            <a:picLocks noChangeAspect="1"/>
          </p:cNvPicPr>
          <p:nvPr/>
        </p:nvPicPr>
        <p:blipFill rotWithShape="1">
          <a:blip r:embed="rId2"/>
          <a:srcRect t="8707" r="11301" b="14830"/>
          <a:stretch/>
        </p:blipFill>
        <p:spPr>
          <a:xfrm>
            <a:off x="65314" y="1082352"/>
            <a:ext cx="8447372" cy="4096138"/>
          </a:xfrm>
          <a:prstGeom prst="rect">
            <a:avLst/>
          </a:prstGeom>
        </p:spPr>
      </p:pic>
    </p:spTree>
    <p:extLst>
      <p:ext uri="{BB962C8B-B14F-4D97-AF65-F5344CB8AC3E}">
        <p14:creationId xmlns:p14="http://schemas.microsoft.com/office/powerpoint/2010/main" val="4214539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B72CFE-B387-4891-918E-742FD87680B2}"/>
              </a:ext>
            </a:extLst>
          </p:cNvPr>
          <p:cNvSpPr>
            <a:spLocks noGrp="1"/>
          </p:cNvSpPr>
          <p:nvPr>
            <p:ph type="title"/>
          </p:nvPr>
        </p:nvSpPr>
        <p:spPr>
          <a:xfrm>
            <a:off x="0" y="1"/>
            <a:ext cx="5010539" cy="729841"/>
          </a:xfrm>
        </p:spPr>
        <p:txBody>
          <a:bodyPr>
            <a:normAutofit/>
          </a:bodyPr>
          <a:lstStyle/>
          <a:p>
            <a:r>
              <a:rPr kumimoji="1" lang="ja-JP" altLang="en-US" dirty="0"/>
              <a:t>④</a:t>
            </a:r>
          </a:p>
        </p:txBody>
      </p:sp>
      <p:sp>
        <p:nvSpPr>
          <p:cNvPr id="3" name="コンテンツ プレースホルダー 2">
            <a:extLst>
              <a:ext uri="{FF2B5EF4-FFF2-40B4-BE49-F238E27FC236}">
                <a16:creationId xmlns:a16="http://schemas.microsoft.com/office/drawing/2014/main" id="{8278C5BA-8D6F-418B-B4FF-7ADB7E0CB060}"/>
              </a:ext>
            </a:extLst>
          </p:cNvPr>
          <p:cNvSpPr>
            <a:spLocks noGrp="1"/>
          </p:cNvSpPr>
          <p:nvPr>
            <p:ph idx="1"/>
          </p:nvPr>
        </p:nvSpPr>
        <p:spPr>
          <a:xfrm>
            <a:off x="8556170" y="373224"/>
            <a:ext cx="3635830" cy="6484776"/>
          </a:xfrm>
        </p:spPr>
        <p:txBody>
          <a:bodyPr>
            <a:normAutofit/>
          </a:bodyPr>
          <a:lstStyle/>
          <a:p>
            <a:r>
              <a:rPr lang="ja-JP" altLang="en-US" sz="1800" dirty="0"/>
              <a:t>予算等のお金に関する内容や、マーケティングに関する内容のメールに関しては</a:t>
            </a:r>
            <a:r>
              <a:rPr lang="en-US" altLang="ja-JP" sz="1800" dirty="0"/>
              <a:t>【</a:t>
            </a:r>
            <a:r>
              <a:rPr lang="ja-JP" altLang="en-US" sz="1800" dirty="0"/>
              <a:t>本社マーケティング</a:t>
            </a:r>
            <a:r>
              <a:rPr lang="en-US" altLang="ja-JP" sz="1800" dirty="0"/>
              <a:t>】</a:t>
            </a:r>
            <a:r>
              <a:rPr lang="ja-JP" altLang="en-US" sz="1800" dirty="0"/>
              <a:t>グループに移動しております。</a:t>
            </a:r>
            <a:endParaRPr lang="en-US" altLang="ja-JP" sz="1800" dirty="0"/>
          </a:p>
        </p:txBody>
      </p:sp>
      <p:pic>
        <p:nvPicPr>
          <p:cNvPr id="5" name="図 4">
            <a:extLst>
              <a:ext uri="{FF2B5EF4-FFF2-40B4-BE49-F238E27FC236}">
                <a16:creationId xmlns:a16="http://schemas.microsoft.com/office/drawing/2014/main" id="{FB6DC398-7B68-421D-AA62-AE1864580FCF}"/>
              </a:ext>
            </a:extLst>
          </p:cNvPr>
          <p:cNvPicPr>
            <a:picLocks noChangeAspect="1"/>
          </p:cNvPicPr>
          <p:nvPr/>
        </p:nvPicPr>
        <p:blipFill rotWithShape="1">
          <a:blip r:embed="rId2"/>
          <a:srcRect l="18291" t="17143" r="19337" b="11429"/>
          <a:stretch/>
        </p:blipFill>
        <p:spPr>
          <a:xfrm>
            <a:off x="205274" y="1147664"/>
            <a:ext cx="8227289" cy="5299789"/>
          </a:xfrm>
          <a:prstGeom prst="rect">
            <a:avLst/>
          </a:prstGeom>
        </p:spPr>
      </p:pic>
    </p:spTree>
    <p:extLst>
      <p:ext uri="{BB962C8B-B14F-4D97-AF65-F5344CB8AC3E}">
        <p14:creationId xmlns:p14="http://schemas.microsoft.com/office/powerpoint/2010/main" val="316479516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50A30BA150E97547B4D9D7334D44BAE8" ma:contentTypeVersion="15" ma:contentTypeDescription="新しいドキュメントを作成します。" ma:contentTypeScope="" ma:versionID="323dbc94ea4e92f00db1157b03c140b7">
  <xsd:schema xmlns:xsd="http://www.w3.org/2001/XMLSchema" xmlns:xs="http://www.w3.org/2001/XMLSchema" xmlns:p="http://schemas.microsoft.com/office/2006/metadata/properties" xmlns:ns2="23f90eab-fd5f-457c-985c-3f5805e13f4e" xmlns:ns3="bff5712f-8748-4562-a11e-fa67df86cf1a" targetNamespace="http://schemas.microsoft.com/office/2006/metadata/properties" ma:root="true" ma:fieldsID="ecee9b0c483e0f346d65cc7eceaf4d77" ns2:_="" ns3:_="">
    <xsd:import namespace="23f90eab-fd5f-457c-985c-3f5805e13f4e"/>
    <xsd:import namespace="bff5712f-8748-4562-a11e-fa67df86cf1a"/>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lcf76f155ced4ddcb4097134ff3c332f" minOccurs="0"/>
                <xsd:element ref="ns3:TaxCatchAll" minOccurs="0"/>
                <xsd:element ref="ns3:SharedWithUsers" minOccurs="0"/>
                <xsd:element ref="ns3:SharedWithDetail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f90eab-fd5f-457c-985c-3f5805e13f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lcf76f155ced4ddcb4097134ff3c332f" ma:index="16" nillable="true" ma:taxonomy="true" ma:internalName="lcf76f155ced4ddcb4097134ff3c332f" ma:taxonomyFieldName="MediaServiceImageTags" ma:displayName="画像タグ" ma:readOnly="false" ma:fieldId="{5cf76f15-5ced-4ddc-b409-7134ff3c332f}" ma:taxonomyMulti="true" ma:sspId="83c46511-b881-43b4-80dc-b25920be28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0"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ff5712f-8748-4562-a11e-fa67df86cf1a"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5c7907c3-c8c5-4e28-83f5-85efc7f0104f}" ma:internalName="TaxCatchAll" ma:showField="CatchAllData" ma:web="bff5712f-8748-4562-a11e-fa67df86cf1a">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3f90eab-fd5f-457c-985c-3f5805e13f4e">
      <Terms xmlns="http://schemas.microsoft.com/office/infopath/2007/PartnerControls"/>
    </lcf76f155ced4ddcb4097134ff3c332f>
    <TaxCatchAll xmlns="bff5712f-8748-4562-a11e-fa67df86cf1a" xsi:nil="true"/>
  </documentManagement>
</p:properties>
</file>

<file path=customXml/itemProps1.xml><?xml version="1.0" encoding="utf-8"?>
<ds:datastoreItem xmlns:ds="http://schemas.openxmlformats.org/officeDocument/2006/customXml" ds:itemID="{0D3E8DC4-4D33-426A-8FC2-28BF8BD922CC}"/>
</file>

<file path=customXml/itemProps2.xml><?xml version="1.0" encoding="utf-8"?>
<ds:datastoreItem xmlns:ds="http://schemas.openxmlformats.org/officeDocument/2006/customXml" ds:itemID="{6B659BA3-A05A-49E3-A7F0-36102DA310AF}"/>
</file>

<file path=customXml/itemProps3.xml><?xml version="1.0" encoding="utf-8"?>
<ds:datastoreItem xmlns:ds="http://schemas.openxmlformats.org/officeDocument/2006/customXml" ds:itemID="{94215ECA-913C-4152-A3FC-ABA7F0E1F552}"/>
</file>

<file path=docProps/app.xml><?xml version="1.0" encoding="utf-8"?>
<Properties xmlns="http://schemas.openxmlformats.org/officeDocument/2006/extended-properties" xmlns:vt="http://schemas.openxmlformats.org/officeDocument/2006/docPropsVTypes">
  <TotalTime>18</TotalTime>
  <Words>102</Words>
  <Application>Microsoft Office PowerPoint</Application>
  <PresentationFormat>ワイド画面</PresentationFormat>
  <Paragraphs>10</Paragraphs>
  <Slides>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5</vt:i4>
      </vt:variant>
    </vt:vector>
  </HeadingPairs>
  <TitlesOfParts>
    <vt:vector size="9" baseType="lpstr">
      <vt:lpstr>游ゴシック</vt:lpstr>
      <vt:lpstr>游ゴシック Light</vt:lpstr>
      <vt:lpstr>Arial</vt:lpstr>
      <vt:lpstr>Office テーマ</vt:lpstr>
      <vt:lpstr>メールワイズの問い合わせ対応</vt:lpstr>
      <vt:lpstr>①</vt:lpstr>
      <vt:lpstr>②</vt:lpstr>
      <vt:lpstr>③</vt:lpstr>
      <vt:lpstr>④</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メールワイズの問い合わせ対応</dc:title>
  <dc:creator>山本 和宏</dc:creator>
  <cp:lastModifiedBy>山本 和宏</cp:lastModifiedBy>
  <cp:revision>2</cp:revision>
  <dcterms:created xsi:type="dcterms:W3CDTF">2020-06-23T07:15:01Z</dcterms:created>
  <dcterms:modified xsi:type="dcterms:W3CDTF">2020-06-23T07:33:48Z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0x01010050A30BA150E97547B4D9D7334D44BAE8</vt:lpwstr>
  </property>
  <property fmtid="{D5CDD505-2E9C-101B-9397-08002B2CF9AE}" pid="3" name="MediaServiceImageTags">
    <vt:lpwstr/>
  </property>
</Properties>
</file>