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ink/ink1.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8" r:id="rId6"/>
    <p:sldId id="269" r:id="rId7"/>
    <p:sldId id="267" r:id="rId8"/>
    <p:sldId id="270" r:id="rId9"/>
    <p:sldId id="271" r:id="rId10"/>
    <p:sldId id="272" r:id="rId11"/>
    <p:sldId id="274" r:id="rId12"/>
    <p:sldId id="275" r:id="rId13"/>
    <p:sldId id="276"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74"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85221" units="1/cm"/>
          <inkml:channelProperty channel="Y" name="resolution" value="36.86007" units="1/cm"/>
          <inkml:channelProperty channel="T" name="resolution" value="1" units="1/dev"/>
        </inkml:channelProperties>
      </inkml:inkSource>
      <inkml:timestamp xml:id="ts0" timeString="2020-06-15T08:41:23.171"/>
    </inkml:context>
    <inkml:brush xml:id="br0">
      <inkml:brushProperty name="width" value="0.1" units="cm"/>
      <inkml:brushProperty name="height" value="0.1" units="cm"/>
      <inkml:brushProperty name="color" value="#3165BB"/>
      <inkml:brushProperty name="fitToCurve" value="1"/>
    </inkml:brush>
  </inkml:definitions>
  <inkml:trace contextRef="#ctx0" brushRef="#br0">0 207 0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12BD3-28B3-4434-88A8-4169D513E9A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3AB730E-5667-4C9E-AC1C-BEADC9E0D0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E1CCDBD-338C-43FD-9732-91DAFF2CB93F}"/>
              </a:ext>
            </a:extLst>
          </p:cNvPr>
          <p:cNvSpPr>
            <a:spLocks noGrp="1"/>
          </p:cNvSpPr>
          <p:nvPr>
            <p:ph type="dt" sz="half" idx="10"/>
          </p:nvPr>
        </p:nvSpPr>
        <p:spPr/>
        <p:txBody>
          <a:bodyPr/>
          <a:lstStyle/>
          <a:p>
            <a:fld id="{3292EF5B-EC94-4EB8-8C73-EF91AF83F955}" type="datetimeFigureOut">
              <a:rPr kumimoji="1" lang="ja-JP" altLang="en-US" smtClean="0"/>
              <a:t>2020/6/22</a:t>
            </a:fld>
            <a:endParaRPr kumimoji="1" lang="ja-JP" altLang="en-US"/>
          </a:p>
        </p:txBody>
      </p:sp>
      <p:sp>
        <p:nvSpPr>
          <p:cNvPr id="5" name="フッター プレースホルダー 4">
            <a:extLst>
              <a:ext uri="{FF2B5EF4-FFF2-40B4-BE49-F238E27FC236}">
                <a16:creationId xmlns:a16="http://schemas.microsoft.com/office/drawing/2014/main" id="{61A166FE-6759-42E7-BD29-22E10FA5DD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D6494B-AAA5-4EFF-99DE-C0588CFAA046}"/>
              </a:ext>
            </a:extLst>
          </p:cNvPr>
          <p:cNvSpPr>
            <a:spLocks noGrp="1"/>
          </p:cNvSpPr>
          <p:nvPr>
            <p:ph type="sldNum" sz="quarter" idx="12"/>
          </p:nvPr>
        </p:nvSpPr>
        <p:spPr/>
        <p:txBody>
          <a:bodyPr/>
          <a:lstStyle/>
          <a:p>
            <a:fld id="{73621023-9C3B-4A7B-9C78-35B70AAEC183}" type="slidenum">
              <a:rPr kumimoji="1" lang="ja-JP" altLang="en-US" smtClean="0"/>
              <a:t>‹#›</a:t>
            </a:fld>
            <a:endParaRPr kumimoji="1" lang="ja-JP" altLang="en-US"/>
          </a:p>
        </p:txBody>
      </p:sp>
    </p:spTree>
    <p:extLst>
      <p:ext uri="{BB962C8B-B14F-4D97-AF65-F5344CB8AC3E}">
        <p14:creationId xmlns:p14="http://schemas.microsoft.com/office/powerpoint/2010/main" val="4188386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8CFC16-D781-4924-B649-052900A5817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891CFE0-67B7-4D1D-AC9B-64E2FCF44AE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E79F5C-59C8-44C4-BA4A-996180909525}"/>
              </a:ext>
            </a:extLst>
          </p:cNvPr>
          <p:cNvSpPr>
            <a:spLocks noGrp="1"/>
          </p:cNvSpPr>
          <p:nvPr>
            <p:ph type="dt" sz="half" idx="10"/>
          </p:nvPr>
        </p:nvSpPr>
        <p:spPr/>
        <p:txBody>
          <a:bodyPr/>
          <a:lstStyle/>
          <a:p>
            <a:fld id="{3292EF5B-EC94-4EB8-8C73-EF91AF83F955}" type="datetimeFigureOut">
              <a:rPr kumimoji="1" lang="ja-JP" altLang="en-US" smtClean="0"/>
              <a:t>2020/6/22</a:t>
            </a:fld>
            <a:endParaRPr kumimoji="1" lang="ja-JP" altLang="en-US"/>
          </a:p>
        </p:txBody>
      </p:sp>
      <p:sp>
        <p:nvSpPr>
          <p:cNvPr id="5" name="フッター プレースホルダー 4">
            <a:extLst>
              <a:ext uri="{FF2B5EF4-FFF2-40B4-BE49-F238E27FC236}">
                <a16:creationId xmlns:a16="http://schemas.microsoft.com/office/drawing/2014/main" id="{C83C6FEE-9D6C-4AD3-81E8-778ED912C8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02929A-B1A8-4284-A1E6-01B4F0C65883}"/>
              </a:ext>
            </a:extLst>
          </p:cNvPr>
          <p:cNvSpPr>
            <a:spLocks noGrp="1"/>
          </p:cNvSpPr>
          <p:nvPr>
            <p:ph type="sldNum" sz="quarter" idx="12"/>
          </p:nvPr>
        </p:nvSpPr>
        <p:spPr/>
        <p:txBody>
          <a:bodyPr/>
          <a:lstStyle/>
          <a:p>
            <a:fld id="{73621023-9C3B-4A7B-9C78-35B70AAEC183}" type="slidenum">
              <a:rPr kumimoji="1" lang="ja-JP" altLang="en-US" smtClean="0"/>
              <a:t>‹#›</a:t>
            </a:fld>
            <a:endParaRPr kumimoji="1" lang="ja-JP" altLang="en-US"/>
          </a:p>
        </p:txBody>
      </p:sp>
    </p:spTree>
    <p:extLst>
      <p:ext uri="{BB962C8B-B14F-4D97-AF65-F5344CB8AC3E}">
        <p14:creationId xmlns:p14="http://schemas.microsoft.com/office/powerpoint/2010/main" val="182125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AC73F40-1668-4FC2-81DA-291BD9CA5B8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D8B0039-74B9-45D6-A241-C499CE82B5B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6D7E7A-9716-42E7-8DE8-CCC49FA818CA}"/>
              </a:ext>
            </a:extLst>
          </p:cNvPr>
          <p:cNvSpPr>
            <a:spLocks noGrp="1"/>
          </p:cNvSpPr>
          <p:nvPr>
            <p:ph type="dt" sz="half" idx="10"/>
          </p:nvPr>
        </p:nvSpPr>
        <p:spPr/>
        <p:txBody>
          <a:bodyPr/>
          <a:lstStyle/>
          <a:p>
            <a:fld id="{3292EF5B-EC94-4EB8-8C73-EF91AF83F955}" type="datetimeFigureOut">
              <a:rPr kumimoji="1" lang="ja-JP" altLang="en-US" smtClean="0"/>
              <a:t>2020/6/22</a:t>
            </a:fld>
            <a:endParaRPr kumimoji="1" lang="ja-JP" altLang="en-US"/>
          </a:p>
        </p:txBody>
      </p:sp>
      <p:sp>
        <p:nvSpPr>
          <p:cNvPr id="5" name="フッター プレースホルダー 4">
            <a:extLst>
              <a:ext uri="{FF2B5EF4-FFF2-40B4-BE49-F238E27FC236}">
                <a16:creationId xmlns:a16="http://schemas.microsoft.com/office/drawing/2014/main" id="{5F443610-D1D9-4618-A775-68A5709E3F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AB791C-186E-4014-8331-7FB5C53F1E8C}"/>
              </a:ext>
            </a:extLst>
          </p:cNvPr>
          <p:cNvSpPr>
            <a:spLocks noGrp="1"/>
          </p:cNvSpPr>
          <p:nvPr>
            <p:ph type="sldNum" sz="quarter" idx="12"/>
          </p:nvPr>
        </p:nvSpPr>
        <p:spPr/>
        <p:txBody>
          <a:bodyPr/>
          <a:lstStyle/>
          <a:p>
            <a:fld id="{73621023-9C3B-4A7B-9C78-35B70AAEC183}" type="slidenum">
              <a:rPr kumimoji="1" lang="ja-JP" altLang="en-US" smtClean="0"/>
              <a:t>‹#›</a:t>
            </a:fld>
            <a:endParaRPr kumimoji="1" lang="ja-JP" altLang="en-US"/>
          </a:p>
        </p:txBody>
      </p:sp>
    </p:spTree>
    <p:extLst>
      <p:ext uri="{BB962C8B-B14F-4D97-AF65-F5344CB8AC3E}">
        <p14:creationId xmlns:p14="http://schemas.microsoft.com/office/powerpoint/2010/main" val="3867420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1D4C73-4E29-4D90-BEBD-4618CE3FF68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D6E239C-6F3B-4FEC-A30A-1A6222011A5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B8F27B6-D2FD-4F8A-922C-0F64456D407F}"/>
              </a:ext>
            </a:extLst>
          </p:cNvPr>
          <p:cNvSpPr>
            <a:spLocks noGrp="1"/>
          </p:cNvSpPr>
          <p:nvPr>
            <p:ph type="dt" sz="half" idx="10"/>
          </p:nvPr>
        </p:nvSpPr>
        <p:spPr/>
        <p:txBody>
          <a:bodyPr/>
          <a:lstStyle/>
          <a:p>
            <a:fld id="{3292EF5B-EC94-4EB8-8C73-EF91AF83F955}" type="datetimeFigureOut">
              <a:rPr kumimoji="1" lang="ja-JP" altLang="en-US" smtClean="0"/>
              <a:t>2020/6/22</a:t>
            </a:fld>
            <a:endParaRPr kumimoji="1" lang="ja-JP" altLang="en-US"/>
          </a:p>
        </p:txBody>
      </p:sp>
      <p:sp>
        <p:nvSpPr>
          <p:cNvPr id="5" name="フッター プレースホルダー 4">
            <a:extLst>
              <a:ext uri="{FF2B5EF4-FFF2-40B4-BE49-F238E27FC236}">
                <a16:creationId xmlns:a16="http://schemas.microsoft.com/office/drawing/2014/main" id="{8557725D-FFAC-473E-AB4E-8ECE9E19C6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733032-40B1-4FD0-8359-1D9C98B77804}"/>
              </a:ext>
            </a:extLst>
          </p:cNvPr>
          <p:cNvSpPr>
            <a:spLocks noGrp="1"/>
          </p:cNvSpPr>
          <p:nvPr>
            <p:ph type="sldNum" sz="quarter" idx="12"/>
          </p:nvPr>
        </p:nvSpPr>
        <p:spPr/>
        <p:txBody>
          <a:bodyPr/>
          <a:lstStyle/>
          <a:p>
            <a:fld id="{73621023-9C3B-4A7B-9C78-35B70AAEC183}" type="slidenum">
              <a:rPr kumimoji="1" lang="ja-JP" altLang="en-US" smtClean="0"/>
              <a:t>‹#›</a:t>
            </a:fld>
            <a:endParaRPr kumimoji="1" lang="ja-JP" altLang="en-US"/>
          </a:p>
        </p:txBody>
      </p:sp>
    </p:spTree>
    <p:extLst>
      <p:ext uri="{BB962C8B-B14F-4D97-AF65-F5344CB8AC3E}">
        <p14:creationId xmlns:p14="http://schemas.microsoft.com/office/powerpoint/2010/main" val="3099865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D28883-E1F0-4185-A716-DE18EB45F2F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ABB3BB7-3F4F-4455-BD80-BA2AE51C37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7C6C1B-FA02-4F83-A3A3-2418B9F5BAFB}"/>
              </a:ext>
            </a:extLst>
          </p:cNvPr>
          <p:cNvSpPr>
            <a:spLocks noGrp="1"/>
          </p:cNvSpPr>
          <p:nvPr>
            <p:ph type="dt" sz="half" idx="10"/>
          </p:nvPr>
        </p:nvSpPr>
        <p:spPr/>
        <p:txBody>
          <a:bodyPr/>
          <a:lstStyle/>
          <a:p>
            <a:fld id="{3292EF5B-EC94-4EB8-8C73-EF91AF83F955}" type="datetimeFigureOut">
              <a:rPr kumimoji="1" lang="ja-JP" altLang="en-US" smtClean="0"/>
              <a:t>2020/6/22</a:t>
            </a:fld>
            <a:endParaRPr kumimoji="1" lang="ja-JP" altLang="en-US"/>
          </a:p>
        </p:txBody>
      </p:sp>
      <p:sp>
        <p:nvSpPr>
          <p:cNvPr id="5" name="フッター プレースホルダー 4">
            <a:extLst>
              <a:ext uri="{FF2B5EF4-FFF2-40B4-BE49-F238E27FC236}">
                <a16:creationId xmlns:a16="http://schemas.microsoft.com/office/drawing/2014/main" id="{2A6844CF-2BC8-4915-A58B-E623481C138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157EF5-2E6A-4EEE-AAF8-40CF2F150175}"/>
              </a:ext>
            </a:extLst>
          </p:cNvPr>
          <p:cNvSpPr>
            <a:spLocks noGrp="1"/>
          </p:cNvSpPr>
          <p:nvPr>
            <p:ph type="sldNum" sz="quarter" idx="12"/>
          </p:nvPr>
        </p:nvSpPr>
        <p:spPr/>
        <p:txBody>
          <a:bodyPr/>
          <a:lstStyle/>
          <a:p>
            <a:fld id="{73621023-9C3B-4A7B-9C78-35B70AAEC183}" type="slidenum">
              <a:rPr kumimoji="1" lang="ja-JP" altLang="en-US" smtClean="0"/>
              <a:t>‹#›</a:t>
            </a:fld>
            <a:endParaRPr kumimoji="1" lang="ja-JP" altLang="en-US"/>
          </a:p>
        </p:txBody>
      </p:sp>
    </p:spTree>
    <p:extLst>
      <p:ext uri="{BB962C8B-B14F-4D97-AF65-F5344CB8AC3E}">
        <p14:creationId xmlns:p14="http://schemas.microsoft.com/office/powerpoint/2010/main" val="2138357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AEEB14-10F8-4B83-9EC7-D34804D38E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81241B-D66B-4A45-A80F-0240D83A309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80B4F1E-9B51-4BA7-8FCF-7B0BAF1738B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4BED5E8-4621-46CF-B6C4-2E47C4D8E0C2}"/>
              </a:ext>
            </a:extLst>
          </p:cNvPr>
          <p:cNvSpPr>
            <a:spLocks noGrp="1"/>
          </p:cNvSpPr>
          <p:nvPr>
            <p:ph type="dt" sz="half" idx="10"/>
          </p:nvPr>
        </p:nvSpPr>
        <p:spPr/>
        <p:txBody>
          <a:bodyPr/>
          <a:lstStyle/>
          <a:p>
            <a:fld id="{3292EF5B-EC94-4EB8-8C73-EF91AF83F955}" type="datetimeFigureOut">
              <a:rPr kumimoji="1" lang="ja-JP" altLang="en-US" smtClean="0"/>
              <a:t>2020/6/22</a:t>
            </a:fld>
            <a:endParaRPr kumimoji="1" lang="ja-JP" altLang="en-US"/>
          </a:p>
        </p:txBody>
      </p:sp>
      <p:sp>
        <p:nvSpPr>
          <p:cNvPr id="6" name="フッター プレースホルダー 5">
            <a:extLst>
              <a:ext uri="{FF2B5EF4-FFF2-40B4-BE49-F238E27FC236}">
                <a16:creationId xmlns:a16="http://schemas.microsoft.com/office/drawing/2014/main" id="{924F8013-FA87-4F66-80D4-52B43C5F1F1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D16D63-E2B7-4E1E-942D-C7C018AD61CB}"/>
              </a:ext>
            </a:extLst>
          </p:cNvPr>
          <p:cNvSpPr>
            <a:spLocks noGrp="1"/>
          </p:cNvSpPr>
          <p:nvPr>
            <p:ph type="sldNum" sz="quarter" idx="12"/>
          </p:nvPr>
        </p:nvSpPr>
        <p:spPr/>
        <p:txBody>
          <a:bodyPr/>
          <a:lstStyle/>
          <a:p>
            <a:fld id="{73621023-9C3B-4A7B-9C78-35B70AAEC183}" type="slidenum">
              <a:rPr kumimoji="1" lang="ja-JP" altLang="en-US" smtClean="0"/>
              <a:t>‹#›</a:t>
            </a:fld>
            <a:endParaRPr kumimoji="1" lang="ja-JP" altLang="en-US"/>
          </a:p>
        </p:txBody>
      </p:sp>
    </p:spTree>
    <p:extLst>
      <p:ext uri="{BB962C8B-B14F-4D97-AF65-F5344CB8AC3E}">
        <p14:creationId xmlns:p14="http://schemas.microsoft.com/office/powerpoint/2010/main" val="88964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515A2-A361-4282-874E-DE921B537E2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26B8943-DD36-4172-8CED-0C313D32FC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1265872-04B3-4C67-AEAB-F61A54E731A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F10A918-9256-4CAA-8957-91FA8C7307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74FFA6B-21FD-4882-B9EA-F3747B26BDB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77E9C54-E202-4A4B-AC98-A33CA60802F5}"/>
              </a:ext>
            </a:extLst>
          </p:cNvPr>
          <p:cNvSpPr>
            <a:spLocks noGrp="1"/>
          </p:cNvSpPr>
          <p:nvPr>
            <p:ph type="dt" sz="half" idx="10"/>
          </p:nvPr>
        </p:nvSpPr>
        <p:spPr/>
        <p:txBody>
          <a:bodyPr/>
          <a:lstStyle/>
          <a:p>
            <a:fld id="{3292EF5B-EC94-4EB8-8C73-EF91AF83F955}" type="datetimeFigureOut">
              <a:rPr kumimoji="1" lang="ja-JP" altLang="en-US" smtClean="0"/>
              <a:t>2020/6/22</a:t>
            </a:fld>
            <a:endParaRPr kumimoji="1" lang="ja-JP" altLang="en-US"/>
          </a:p>
        </p:txBody>
      </p:sp>
      <p:sp>
        <p:nvSpPr>
          <p:cNvPr id="8" name="フッター プレースホルダー 7">
            <a:extLst>
              <a:ext uri="{FF2B5EF4-FFF2-40B4-BE49-F238E27FC236}">
                <a16:creationId xmlns:a16="http://schemas.microsoft.com/office/drawing/2014/main" id="{8AD95F83-5DE7-4603-8B7B-DD51A264989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CC997E1-9A17-4F7C-A1EF-EE2DF96080DD}"/>
              </a:ext>
            </a:extLst>
          </p:cNvPr>
          <p:cNvSpPr>
            <a:spLocks noGrp="1"/>
          </p:cNvSpPr>
          <p:nvPr>
            <p:ph type="sldNum" sz="quarter" idx="12"/>
          </p:nvPr>
        </p:nvSpPr>
        <p:spPr/>
        <p:txBody>
          <a:bodyPr/>
          <a:lstStyle/>
          <a:p>
            <a:fld id="{73621023-9C3B-4A7B-9C78-35B70AAEC183}" type="slidenum">
              <a:rPr kumimoji="1" lang="ja-JP" altLang="en-US" smtClean="0"/>
              <a:t>‹#›</a:t>
            </a:fld>
            <a:endParaRPr kumimoji="1" lang="ja-JP" altLang="en-US"/>
          </a:p>
        </p:txBody>
      </p:sp>
    </p:spTree>
    <p:extLst>
      <p:ext uri="{BB962C8B-B14F-4D97-AF65-F5344CB8AC3E}">
        <p14:creationId xmlns:p14="http://schemas.microsoft.com/office/powerpoint/2010/main" val="261210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1E8F84-8061-407B-A5EF-9DC6D0DA8D9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540080E-F0B5-44EB-A779-E5D773808557}"/>
              </a:ext>
            </a:extLst>
          </p:cNvPr>
          <p:cNvSpPr>
            <a:spLocks noGrp="1"/>
          </p:cNvSpPr>
          <p:nvPr>
            <p:ph type="dt" sz="half" idx="10"/>
          </p:nvPr>
        </p:nvSpPr>
        <p:spPr/>
        <p:txBody>
          <a:bodyPr/>
          <a:lstStyle/>
          <a:p>
            <a:fld id="{3292EF5B-EC94-4EB8-8C73-EF91AF83F955}" type="datetimeFigureOut">
              <a:rPr kumimoji="1" lang="ja-JP" altLang="en-US" smtClean="0"/>
              <a:t>2020/6/22</a:t>
            </a:fld>
            <a:endParaRPr kumimoji="1" lang="ja-JP" altLang="en-US"/>
          </a:p>
        </p:txBody>
      </p:sp>
      <p:sp>
        <p:nvSpPr>
          <p:cNvPr id="4" name="フッター プレースホルダー 3">
            <a:extLst>
              <a:ext uri="{FF2B5EF4-FFF2-40B4-BE49-F238E27FC236}">
                <a16:creationId xmlns:a16="http://schemas.microsoft.com/office/drawing/2014/main" id="{E76649D2-2F6A-4251-AC92-EDDBF68AFBD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8BBCE14-E6B5-4032-B284-C3A640E194D5}"/>
              </a:ext>
            </a:extLst>
          </p:cNvPr>
          <p:cNvSpPr>
            <a:spLocks noGrp="1"/>
          </p:cNvSpPr>
          <p:nvPr>
            <p:ph type="sldNum" sz="quarter" idx="12"/>
          </p:nvPr>
        </p:nvSpPr>
        <p:spPr/>
        <p:txBody>
          <a:bodyPr/>
          <a:lstStyle/>
          <a:p>
            <a:fld id="{73621023-9C3B-4A7B-9C78-35B70AAEC183}" type="slidenum">
              <a:rPr kumimoji="1" lang="ja-JP" altLang="en-US" smtClean="0"/>
              <a:t>‹#›</a:t>
            </a:fld>
            <a:endParaRPr kumimoji="1" lang="ja-JP" altLang="en-US"/>
          </a:p>
        </p:txBody>
      </p:sp>
    </p:spTree>
    <p:extLst>
      <p:ext uri="{BB962C8B-B14F-4D97-AF65-F5344CB8AC3E}">
        <p14:creationId xmlns:p14="http://schemas.microsoft.com/office/powerpoint/2010/main" val="147733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975AECA-A3DB-4BDC-94DB-AE7DBB961376}"/>
              </a:ext>
            </a:extLst>
          </p:cNvPr>
          <p:cNvSpPr>
            <a:spLocks noGrp="1"/>
          </p:cNvSpPr>
          <p:nvPr>
            <p:ph type="dt" sz="half" idx="10"/>
          </p:nvPr>
        </p:nvSpPr>
        <p:spPr/>
        <p:txBody>
          <a:bodyPr/>
          <a:lstStyle/>
          <a:p>
            <a:fld id="{3292EF5B-EC94-4EB8-8C73-EF91AF83F955}" type="datetimeFigureOut">
              <a:rPr kumimoji="1" lang="ja-JP" altLang="en-US" smtClean="0"/>
              <a:t>2020/6/22</a:t>
            </a:fld>
            <a:endParaRPr kumimoji="1" lang="ja-JP" altLang="en-US"/>
          </a:p>
        </p:txBody>
      </p:sp>
      <p:sp>
        <p:nvSpPr>
          <p:cNvPr id="3" name="フッター プレースホルダー 2">
            <a:extLst>
              <a:ext uri="{FF2B5EF4-FFF2-40B4-BE49-F238E27FC236}">
                <a16:creationId xmlns:a16="http://schemas.microsoft.com/office/drawing/2014/main" id="{B199F144-0F6B-48FE-B623-5EA7DCCC52B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DCD479A-1334-411B-BD5A-04BE7450AC4F}"/>
              </a:ext>
            </a:extLst>
          </p:cNvPr>
          <p:cNvSpPr>
            <a:spLocks noGrp="1"/>
          </p:cNvSpPr>
          <p:nvPr>
            <p:ph type="sldNum" sz="quarter" idx="12"/>
          </p:nvPr>
        </p:nvSpPr>
        <p:spPr/>
        <p:txBody>
          <a:bodyPr/>
          <a:lstStyle/>
          <a:p>
            <a:fld id="{73621023-9C3B-4A7B-9C78-35B70AAEC183}" type="slidenum">
              <a:rPr kumimoji="1" lang="ja-JP" altLang="en-US" smtClean="0"/>
              <a:t>‹#›</a:t>
            </a:fld>
            <a:endParaRPr kumimoji="1" lang="ja-JP" altLang="en-US"/>
          </a:p>
        </p:txBody>
      </p:sp>
    </p:spTree>
    <p:extLst>
      <p:ext uri="{BB962C8B-B14F-4D97-AF65-F5344CB8AC3E}">
        <p14:creationId xmlns:p14="http://schemas.microsoft.com/office/powerpoint/2010/main" val="45068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68D33F-1549-40BA-8563-4C55B27A65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1A5622C-9C35-43D9-92DA-2626182C06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C195E51-BF6E-4A85-8154-276A5DE68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0F82390-5795-45EC-B4EF-F6A868BBD487}"/>
              </a:ext>
            </a:extLst>
          </p:cNvPr>
          <p:cNvSpPr>
            <a:spLocks noGrp="1"/>
          </p:cNvSpPr>
          <p:nvPr>
            <p:ph type="dt" sz="half" idx="10"/>
          </p:nvPr>
        </p:nvSpPr>
        <p:spPr/>
        <p:txBody>
          <a:bodyPr/>
          <a:lstStyle/>
          <a:p>
            <a:fld id="{3292EF5B-EC94-4EB8-8C73-EF91AF83F955}" type="datetimeFigureOut">
              <a:rPr kumimoji="1" lang="ja-JP" altLang="en-US" smtClean="0"/>
              <a:t>2020/6/22</a:t>
            </a:fld>
            <a:endParaRPr kumimoji="1" lang="ja-JP" altLang="en-US"/>
          </a:p>
        </p:txBody>
      </p:sp>
      <p:sp>
        <p:nvSpPr>
          <p:cNvPr id="6" name="フッター プレースホルダー 5">
            <a:extLst>
              <a:ext uri="{FF2B5EF4-FFF2-40B4-BE49-F238E27FC236}">
                <a16:creationId xmlns:a16="http://schemas.microsoft.com/office/drawing/2014/main" id="{83D260D9-8C2D-408A-9A08-DC99AF07FFF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4748BB-438A-4C5B-B8F3-9469FDF46877}"/>
              </a:ext>
            </a:extLst>
          </p:cNvPr>
          <p:cNvSpPr>
            <a:spLocks noGrp="1"/>
          </p:cNvSpPr>
          <p:nvPr>
            <p:ph type="sldNum" sz="quarter" idx="12"/>
          </p:nvPr>
        </p:nvSpPr>
        <p:spPr/>
        <p:txBody>
          <a:bodyPr/>
          <a:lstStyle/>
          <a:p>
            <a:fld id="{73621023-9C3B-4A7B-9C78-35B70AAEC183}" type="slidenum">
              <a:rPr kumimoji="1" lang="ja-JP" altLang="en-US" smtClean="0"/>
              <a:t>‹#›</a:t>
            </a:fld>
            <a:endParaRPr kumimoji="1" lang="ja-JP" altLang="en-US"/>
          </a:p>
        </p:txBody>
      </p:sp>
    </p:spTree>
    <p:extLst>
      <p:ext uri="{BB962C8B-B14F-4D97-AF65-F5344CB8AC3E}">
        <p14:creationId xmlns:p14="http://schemas.microsoft.com/office/powerpoint/2010/main" val="242913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A43112-ACFD-4CF1-BCD9-5712904E558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257F2BC-363B-498F-AFBA-62F49F90A5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B60A50B-553A-4E10-A280-9E939F66B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F2D746-1428-4C57-8D33-4F9985F7EF6E}"/>
              </a:ext>
            </a:extLst>
          </p:cNvPr>
          <p:cNvSpPr>
            <a:spLocks noGrp="1"/>
          </p:cNvSpPr>
          <p:nvPr>
            <p:ph type="dt" sz="half" idx="10"/>
          </p:nvPr>
        </p:nvSpPr>
        <p:spPr/>
        <p:txBody>
          <a:bodyPr/>
          <a:lstStyle/>
          <a:p>
            <a:fld id="{3292EF5B-EC94-4EB8-8C73-EF91AF83F955}" type="datetimeFigureOut">
              <a:rPr kumimoji="1" lang="ja-JP" altLang="en-US" smtClean="0"/>
              <a:t>2020/6/22</a:t>
            </a:fld>
            <a:endParaRPr kumimoji="1" lang="ja-JP" altLang="en-US"/>
          </a:p>
        </p:txBody>
      </p:sp>
      <p:sp>
        <p:nvSpPr>
          <p:cNvPr id="6" name="フッター プレースホルダー 5">
            <a:extLst>
              <a:ext uri="{FF2B5EF4-FFF2-40B4-BE49-F238E27FC236}">
                <a16:creationId xmlns:a16="http://schemas.microsoft.com/office/drawing/2014/main" id="{09033CCB-6B59-446A-8D9A-BB20D01570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F8ECBD-2A70-4279-8FBF-410A938BEBFB}"/>
              </a:ext>
            </a:extLst>
          </p:cNvPr>
          <p:cNvSpPr>
            <a:spLocks noGrp="1"/>
          </p:cNvSpPr>
          <p:nvPr>
            <p:ph type="sldNum" sz="quarter" idx="12"/>
          </p:nvPr>
        </p:nvSpPr>
        <p:spPr/>
        <p:txBody>
          <a:bodyPr/>
          <a:lstStyle/>
          <a:p>
            <a:fld id="{73621023-9C3B-4A7B-9C78-35B70AAEC183}" type="slidenum">
              <a:rPr kumimoji="1" lang="ja-JP" altLang="en-US" smtClean="0"/>
              <a:t>‹#›</a:t>
            </a:fld>
            <a:endParaRPr kumimoji="1" lang="ja-JP" altLang="en-US"/>
          </a:p>
        </p:txBody>
      </p:sp>
    </p:spTree>
    <p:extLst>
      <p:ext uri="{BB962C8B-B14F-4D97-AF65-F5344CB8AC3E}">
        <p14:creationId xmlns:p14="http://schemas.microsoft.com/office/powerpoint/2010/main" val="552361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B12F66-F378-4139-9AD1-088F161F0B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2B46EAC-09B5-46A4-A14E-D635D08B5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E7884C-0B53-4149-AA2D-25878181EF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2EF5B-EC94-4EB8-8C73-EF91AF83F955}" type="datetimeFigureOut">
              <a:rPr kumimoji="1" lang="ja-JP" altLang="en-US" smtClean="0"/>
              <a:t>2020/6/22</a:t>
            </a:fld>
            <a:endParaRPr kumimoji="1" lang="ja-JP" altLang="en-US"/>
          </a:p>
        </p:txBody>
      </p:sp>
      <p:sp>
        <p:nvSpPr>
          <p:cNvPr id="5" name="フッター プレースホルダー 4">
            <a:extLst>
              <a:ext uri="{FF2B5EF4-FFF2-40B4-BE49-F238E27FC236}">
                <a16:creationId xmlns:a16="http://schemas.microsoft.com/office/drawing/2014/main" id="{A4600A56-E042-48A9-9F76-6660E0D58C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37837F2-F1B0-4FF9-A7D4-77A601540F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21023-9C3B-4A7B-9C78-35B70AAEC183}" type="slidenum">
              <a:rPr kumimoji="1" lang="ja-JP" altLang="en-US" smtClean="0"/>
              <a:t>‹#›</a:t>
            </a:fld>
            <a:endParaRPr kumimoji="1" lang="ja-JP" altLang="en-US"/>
          </a:p>
        </p:txBody>
      </p:sp>
    </p:spTree>
    <p:extLst>
      <p:ext uri="{BB962C8B-B14F-4D97-AF65-F5344CB8AC3E}">
        <p14:creationId xmlns:p14="http://schemas.microsoft.com/office/powerpoint/2010/main" val="2943300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B39BB-C0E5-4ED1-BB00-980B41B81714}"/>
              </a:ext>
            </a:extLst>
          </p:cNvPr>
          <p:cNvSpPr>
            <a:spLocks noGrp="1"/>
          </p:cNvSpPr>
          <p:nvPr>
            <p:ph type="ctrTitle"/>
          </p:nvPr>
        </p:nvSpPr>
        <p:spPr/>
        <p:txBody>
          <a:bodyPr/>
          <a:lstStyle/>
          <a:p>
            <a:r>
              <a:rPr lang="ja-JP" altLang="en-US" dirty="0"/>
              <a:t>メールワイズの問い合わせ対応</a:t>
            </a:r>
            <a:endParaRPr kumimoji="1" lang="ja-JP" altLang="en-US" dirty="0"/>
          </a:p>
        </p:txBody>
      </p:sp>
      <p:sp>
        <p:nvSpPr>
          <p:cNvPr id="3" name="字幕 2">
            <a:extLst>
              <a:ext uri="{FF2B5EF4-FFF2-40B4-BE49-F238E27FC236}">
                <a16:creationId xmlns:a16="http://schemas.microsoft.com/office/drawing/2014/main" id="{0A887AB5-B03A-4B21-9963-24B4460103A7}"/>
              </a:ext>
            </a:extLst>
          </p:cNvPr>
          <p:cNvSpPr>
            <a:spLocks noGrp="1"/>
          </p:cNvSpPr>
          <p:nvPr>
            <p:ph type="subTitle" idx="1"/>
          </p:nvPr>
        </p:nvSpPr>
        <p:spPr/>
        <p:txBody>
          <a:bodyPr/>
          <a:lstStyle/>
          <a:p>
            <a:r>
              <a:rPr lang="en-US" altLang="ja-JP" dirty="0"/>
              <a:t>Yahoo</a:t>
            </a:r>
            <a:r>
              <a:rPr lang="ja-JP" altLang="en-US" dirty="0"/>
              <a:t>！</a:t>
            </a:r>
            <a:endParaRPr kumimoji="1" lang="ja-JP" altLang="en-US" dirty="0"/>
          </a:p>
        </p:txBody>
      </p:sp>
    </p:spTree>
    <p:extLst>
      <p:ext uri="{BB962C8B-B14F-4D97-AF65-F5344CB8AC3E}">
        <p14:creationId xmlns:p14="http://schemas.microsoft.com/office/powerpoint/2010/main" val="3587528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9A824D-FDC0-4582-AFD3-5070467C218B}"/>
              </a:ext>
            </a:extLst>
          </p:cNvPr>
          <p:cNvSpPr>
            <a:spLocks noGrp="1"/>
          </p:cNvSpPr>
          <p:nvPr>
            <p:ph type="title"/>
          </p:nvPr>
        </p:nvSpPr>
        <p:spPr>
          <a:xfrm>
            <a:off x="0" y="1"/>
            <a:ext cx="4702629" cy="821093"/>
          </a:xfrm>
        </p:spPr>
        <p:txBody>
          <a:bodyPr/>
          <a:lstStyle/>
          <a:p>
            <a:r>
              <a:rPr lang="ja-JP" altLang="en-US" dirty="0"/>
              <a:t>⑨</a:t>
            </a:r>
            <a:endParaRPr kumimoji="1" lang="ja-JP" altLang="en-US" dirty="0"/>
          </a:p>
        </p:txBody>
      </p:sp>
      <p:sp>
        <p:nvSpPr>
          <p:cNvPr id="3" name="コンテンツ プレースホルダー 2">
            <a:extLst>
              <a:ext uri="{FF2B5EF4-FFF2-40B4-BE49-F238E27FC236}">
                <a16:creationId xmlns:a16="http://schemas.microsoft.com/office/drawing/2014/main" id="{6D771CCE-A2B6-420E-86E6-C3520D4C464D}"/>
              </a:ext>
            </a:extLst>
          </p:cNvPr>
          <p:cNvSpPr>
            <a:spLocks noGrp="1"/>
          </p:cNvSpPr>
          <p:nvPr>
            <p:ph idx="1"/>
          </p:nvPr>
        </p:nvSpPr>
        <p:spPr>
          <a:xfrm>
            <a:off x="8453534" y="671804"/>
            <a:ext cx="3620278" cy="6083559"/>
          </a:xfrm>
        </p:spPr>
        <p:txBody>
          <a:bodyPr>
            <a:normAutofit/>
          </a:bodyPr>
          <a:lstStyle/>
          <a:p>
            <a:r>
              <a:rPr kumimoji="1" lang="ja-JP" altLang="en-US" sz="1800" dirty="0"/>
              <a:t>キャンセルをする場合は赤枠部分で</a:t>
            </a:r>
            <a:r>
              <a:rPr kumimoji="1" lang="en-US" altLang="ja-JP" sz="1800" dirty="0"/>
              <a:t>【</a:t>
            </a:r>
            <a:r>
              <a:rPr kumimoji="1" lang="ja-JP" altLang="en-US" sz="1800" dirty="0"/>
              <a:t>キャンセル</a:t>
            </a:r>
            <a:r>
              <a:rPr kumimoji="1" lang="en-US" altLang="ja-JP" sz="1800" dirty="0"/>
              <a:t>】</a:t>
            </a:r>
            <a:r>
              <a:rPr kumimoji="1" lang="ja-JP" altLang="en-US" sz="1800" dirty="0"/>
              <a:t>を選択して</a:t>
            </a:r>
            <a:r>
              <a:rPr kumimoji="1" lang="en-US" altLang="ja-JP" sz="1800" dirty="0"/>
              <a:t>【</a:t>
            </a:r>
            <a:r>
              <a:rPr kumimoji="1" lang="ja-JP" altLang="en-US" sz="1800" dirty="0"/>
              <a:t>伝票更新</a:t>
            </a:r>
            <a:r>
              <a:rPr kumimoji="1" lang="en-US" altLang="ja-JP" sz="1800" dirty="0"/>
              <a:t>】</a:t>
            </a:r>
            <a:r>
              <a:rPr kumimoji="1" lang="ja-JP" altLang="en-US" sz="1800" dirty="0"/>
              <a:t>するとキャンセルになります。</a:t>
            </a:r>
          </a:p>
        </p:txBody>
      </p:sp>
      <p:pic>
        <p:nvPicPr>
          <p:cNvPr id="8" name="図 7">
            <a:extLst>
              <a:ext uri="{FF2B5EF4-FFF2-40B4-BE49-F238E27FC236}">
                <a16:creationId xmlns:a16="http://schemas.microsoft.com/office/drawing/2014/main" id="{3A26EE28-9559-48B1-9046-7574362ED449}"/>
              </a:ext>
            </a:extLst>
          </p:cNvPr>
          <p:cNvPicPr>
            <a:picLocks noChangeAspect="1"/>
          </p:cNvPicPr>
          <p:nvPr/>
        </p:nvPicPr>
        <p:blipFill rotWithShape="1">
          <a:blip r:embed="rId2"/>
          <a:srcRect r="37750" b="11292"/>
          <a:stretch/>
        </p:blipFill>
        <p:spPr>
          <a:xfrm>
            <a:off x="612648" y="671804"/>
            <a:ext cx="7589520" cy="6083559"/>
          </a:xfrm>
          <a:prstGeom prst="rect">
            <a:avLst/>
          </a:prstGeom>
        </p:spPr>
      </p:pic>
      <p:sp>
        <p:nvSpPr>
          <p:cNvPr id="9" name="正方形/長方形 8">
            <a:extLst>
              <a:ext uri="{FF2B5EF4-FFF2-40B4-BE49-F238E27FC236}">
                <a16:creationId xmlns:a16="http://schemas.microsoft.com/office/drawing/2014/main" id="{BAB25460-3B4A-4AC9-98A4-8F2CCB5356F9}"/>
              </a:ext>
            </a:extLst>
          </p:cNvPr>
          <p:cNvSpPr/>
          <p:nvPr/>
        </p:nvSpPr>
        <p:spPr>
          <a:xfrm>
            <a:off x="5550408" y="1024129"/>
            <a:ext cx="667511" cy="2377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490BC5CE-AB03-4CBB-87B3-4C4C2ADEBB6C}"/>
              </a:ext>
            </a:extLst>
          </p:cNvPr>
          <p:cNvSpPr/>
          <p:nvPr/>
        </p:nvSpPr>
        <p:spPr>
          <a:xfrm>
            <a:off x="1990345" y="1645296"/>
            <a:ext cx="2130552" cy="2444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2956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DC2E1-35F4-4D1F-BE74-D95434B2D4FC}"/>
              </a:ext>
            </a:extLst>
          </p:cNvPr>
          <p:cNvSpPr>
            <a:spLocks noGrp="1"/>
          </p:cNvSpPr>
          <p:nvPr>
            <p:ph type="title"/>
          </p:nvPr>
        </p:nvSpPr>
        <p:spPr>
          <a:xfrm>
            <a:off x="0" y="2"/>
            <a:ext cx="5742432" cy="681036"/>
          </a:xfrm>
        </p:spPr>
        <p:txBody>
          <a:bodyPr>
            <a:normAutofit fontScale="90000"/>
          </a:bodyPr>
          <a:lstStyle/>
          <a:p>
            <a:r>
              <a:rPr lang="ja-JP" altLang="en-US" dirty="0"/>
              <a:t>⑩</a:t>
            </a:r>
            <a:endParaRPr kumimoji="1" lang="ja-JP" altLang="en-US" dirty="0"/>
          </a:p>
        </p:txBody>
      </p:sp>
      <p:sp>
        <p:nvSpPr>
          <p:cNvPr id="3" name="コンテンツ プレースホルダー 2">
            <a:extLst>
              <a:ext uri="{FF2B5EF4-FFF2-40B4-BE49-F238E27FC236}">
                <a16:creationId xmlns:a16="http://schemas.microsoft.com/office/drawing/2014/main" id="{6E4D3CCA-40BA-4986-99F8-FDBDE88667D2}"/>
              </a:ext>
            </a:extLst>
          </p:cNvPr>
          <p:cNvSpPr>
            <a:spLocks noGrp="1"/>
          </p:cNvSpPr>
          <p:nvPr>
            <p:ph idx="1"/>
          </p:nvPr>
        </p:nvSpPr>
        <p:spPr>
          <a:xfrm>
            <a:off x="8805672" y="804672"/>
            <a:ext cx="3236976" cy="5897880"/>
          </a:xfrm>
        </p:spPr>
        <p:txBody>
          <a:bodyPr>
            <a:normAutofit/>
          </a:bodyPr>
          <a:lstStyle/>
          <a:p>
            <a:r>
              <a:rPr kumimoji="1" lang="ja-JP" altLang="en-US" sz="1800" dirty="0"/>
              <a:t>ストアクリエイターも自動でキャンセルが反映されますが、赤枠部分でキャンセル選択して更新してもキャンセルとなります。</a:t>
            </a:r>
            <a:endParaRPr kumimoji="1" lang="en-US" altLang="ja-JP" sz="1800" dirty="0"/>
          </a:p>
          <a:p>
            <a:pPr marL="0" indent="0">
              <a:buNone/>
            </a:pPr>
            <a:r>
              <a:rPr lang="en-US" altLang="ja-JP" sz="1800" dirty="0">
                <a:solidFill>
                  <a:srgbClr val="FF0000"/>
                </a:solidFill>
              </a:rPr>
              <a:t>※</a:t>
            </a:r>
            <a:r>
              <a:rPr lang="ja-JP" altLang="en-US" sz="1800" dirty="0">
                <a:solidFill>
                  <a:srgbClr val="FF0000"/>
                </a:solidFill>
              </a:rPr>
              <a:t>ただしストアクリエイター側でキャンセルをしても</a:t>
            </a:r>
            <a:r>
              <a:rPr lang="en-US" altLang="ja-JP" sz="1800" dirty="0">
                <a:solidFill>
                  <a:srgbClr val="FF0000"/>
                </a:solidFill>
              </a:rPr>
              <a:t>NE</a:t>
            </a:r>
            <a:r>
              <a:rPr lang="ja-JP" altLang="en-US" sz="1800" dirty="0">
                <a:solidFill>
                  <a:srgbClr val="FF0000"/>
                </a:solidFill>
              </a:rPr>
              <a:t>には反映されません！</a:t>
            </a:r>
            <a:endParaRPr kumimoji="1" lang="ja-JP" altLang="en-US" sz="1800" dirty="0">
              <a:solidFill>
                <a:srgbClr val="FF0000"/>
              </a:solidFill>
            </a:endParaRPr>
          </a:p>
        </p:txBody>
      </p:sp>
      <p:pic>
        <p:nvPicPr>
          <p:cNvPr id="4" name="図 3">
            <a:extLst>
              <a:ext uri="{FF2B5EF4-FFF2-40B4-BE49-F238E27FC236}">
                <a16:creationId xmlns:a16="http://schemas.microsoft.com/office/drawing/2014/main" id="{0285F638-3FE4-4A85-A078-EAF2CAB06632}"/>
              </a:ext>
            </a:extLst>
          </p:cNvPr>
          <p:cNvPicPr>
            <a:picLocks noChangeAspect="1"/>
          </p:cNvPicPr>
          <p:nvPr/>
        </p:nvPicPr>
        <p:blipFill rotWithShape="1">
          <a:blip r:embed="rId2"/>
          <a:srcRect t="8933" r="58450" b="7067"/>
          <a:stretch/>
        </p:blipFill>
        <p:spPr>
          <a:xfrm>
            <a:off x="1225296" y="548639"/>
            <a:ext cx="5404104" cy="6145461"/>
          </a:xfrm>
          <a:prstGeom prst="rect">
            <a:avLst/>
          </a:prstGeom>
        </p:spPr>
      </p:pic>
      <p:sp>
        <p:nvSpPr>
          <p:cNvPr id="5" name="正方形/長方形 4">
            <a:extLst>
              <a:ext uri="{FF2B5EF4-FFF2-40B4-BE49-F238E27FC236}">
                <a16:creationId xmlns:a16="http://schemas.microsoft.com/office/drawing/2014/main" id="{E9F50B3B-5EE2-4C9B-8AC6-B5B380B741DA}"/>
              </a:ext>
            </a:extLst>
          </p:cNvPr>
          <p:cNvSpPr/>
          <p:nvPr/>
        </p:nvSpPr>
        <p:spPr>
          <a:xfrm>
            <a:off x="1225297" y="3625788"/>
            <a:ext cx="1554480" cy="68103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7511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72CFE-B387-4891-918E-742FD87680B2}"/>
              </a:ext>
            </a:extLst>
          </p:cNvPr>
          <p:cNvSpPr>
            <a:spLocks noGrp="1"/>
          </p:cNvSpPr>
          <p:nvPr>
            <p:ph type="title"/>
          </p:nvPr>
        </p:nvSpPr>
        <p:spPr>
          <a:xfrm>
            <a:off x="0" y="1"/>
            <a:ext cx="5010539" cy="729841"/>
          </a:xfrm>
        </p:spPr>
        <p:txBody>
          <a:bodyPr>
            <a:normAutofit/>
          </a:bodyPr>
          <a:lstStyle/>
          <a:p>
            <a:r>
              <a:rPr kumimoji="1" lang="ja-JP" altLang="en-US" dirty="0"/>
              <a:t>⑪</a:t>
            </a:r>
          </a:p>
        </p:txBody>
      </p:sp>
      <p:sp>
        <p:nvSpPr>
          <p:cNvPr id="3" name="コンテンツ プレースホルダー 2">
            <a:extLst>
              <a:ext uri="{FF2B5EF4-FFF2-40B4-BE49-F238E27FC236}">
                <a16:creationId xmlns:a16="http://schemas.microsoft.com/office/drawing/2014/main" id="{8278C5BA-8D6F-418B-B4FF-7ADB7E0CB060}"/>
              </a:ext>
            </a:extLst>
          </p:cNvPr>
          <p:cNvSpPr>
            <a:spLocks noGrp="1"/>
          </p:cNvSpPr>
          <p:nvPr>
            <p:ph idx="1"/>
          </p:nvPr>
        </p:nvSpPr>
        <p:spPr>
          <a:xfrm>
            <a:off x="8556170" y="373224"/>
            <a:ext cx="3635830" cy="6484776"/>
          </a:xfrm>
        </p:spPr>
        <p:txBody>
          <a:bodyPr>
            <a:normAutofit/>
          </a:bodyPr>
          <a:lstStyle/>
          <a:p>
            <a:r>
              <a:rPr lang="ja-JP" altLang="en-US" sz="1800" dirty="0"/>
              <a:t>ワイズの</a:t>
            </a:r>
            <a:r>
              <a:rPr lang="en-US" altLang="ja-JP" sz="1800" dirty="0"/>
              <a:t>【</a:t>
            </a:r>
            <a:r>
              <a:rPr lang="ja-JP" altLang="en-US" sz="1800" dirty="0"/>
              <a:t>テンプレート</a:t>
            </a:r>
            <a:r>
              <a:rPr lang="en-US" altLang="ja-JP" sz="1800" dirty="0"/>
              <a:t>】</a:t>
            </a:r>
            <a:r>
              <a:rPr lang="ja-JP" altLang="en-US" sz="1800" dirty="0"/>
              <a:t>を開くと、、</a:t>
            </a:r>
            <a:endParaRPr lang="en-US" altLang="ja-JP" sz="1800" dirty="0"/>
          </a:p>
        </p:txBody>
      </p:sp>
      <p:pic>
        <p:nvPicPr>
          <p:cNvPr id="4" name="図 3">
            <a:extLst>
              <a:ext uri="{FF2B5EF4-FFF2-40B4-BE49-F238E27FC236}">
                <a16:creationId xmlns:a16="http://schemas.microsoft.com/office/drawing/2014/main" id="{85E787EB-1D80-4BE5-B1CF-115F1CE9BEA2}"/>
              </a:ext>
            </a:extLst>
          </p:cNvPr>
          <p:cNvPicPr>
            <a:picLocks noChangeAspect="1"/>
          </p:cNvPicPr>
          <p:nvPr/>
        </p:nvPicPr>
        <p:blipFill rotWithShape="1">
          <a:blip r:embed="rId2"/>
          <a:srcRect t="9524" r="48954" b="11837"/>
          <a:stretch/>
        </p:blipFill>
        <p:spPr>
          <a:xfrm>
            <a:off x="524071" y="729842"/>
            <a:ext cx="6959079" cy="6030508"/>
          </a:xfrm>
          <a:prstGeom prst="rect">
            <a:avLst/>
          </a:prstGeom>
        </p:spPr>
      </p:pic>
      <p:sp>
        <p:nvSpPr>
          <p:cNvPr id="5" name="正方形/長方形 4">
            <a:extLst>
              <a:ext uri="{FF2B5EF4-FFF2-40B4-BE49-F238E27FC236}">
                <a16:creationId xmlns:a16="http://schemas.microsoft.com/office/drawing/2014/main" id="{1D210671-B493-4787-8B36-030C59411EFC}"/>
              </a:ext>
            </a:extLst>
          </p:cNvPr>
          <p:cNvSpPr/>
          <p:nvPr/>
        </p:nvSpPr>
        <p:spPr>
          <a:xfrm>
            <a:off x="3349689" y="951722"/>
            <a:ext cx="569167" cy="4385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2929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72CFE-B387-4891-918E-742FD87680B2}"/>
              </a:ext>
            </a:extLst>
          </p:cNvPr>
          <p:cNvSpPr>
            <a:spLocks noGrp="1"/>
          </p:cNvSpPr>
          <p:nvPr>
            <p:ph type="title"/>
          </p:nvPr>
        </p:nvSpPr>
        <p:spPr>
          <a:xfrm>
            <a:off x="0" y="1"/>
            <a:ext cx="5010539" cy="729841"/>
          </a:xfrm>
        </p:spPr>
        <p:txBody>
          <a:bodyPr>
            <a:normAutofit/>
          </a:bodyPr>
          <a:lstStyle/>
          <a:p>
            <a:r>
              <a:rPr kumimoji="1" lang="ja-JP" altLang="en-US" dirty="0"/>
              <a:t>⑫</a:t>
            </a:r>
          </a:p>
        </p:txBody>
      </p:sp>
      <p:sp>
        <p:nvSpPr>
          <p:cNvPr id="3" name="コンテンツ プレースホルダー 2">
            <a:extLst>
              <a:ext uri="{FF2B5EF4-FFF2-40B4-BE49-F238E27FC236}">
                <a16:creationId xmlns:a16="http://schemas.microsoft.com/office/drawing/2014/main" id="{8278C5BA-8D6F-418B-B4FF-7ADB7E0CB060}"/>
              </a:ext>
            </a:extLst>
          </p:cNvPr>
          <p:cNvSpPr>
            <a:spLocks noGrp="1"/>
          </p:cNvSpPr>
          <p:nvPr>
            <p:ph idx="1"/>
          </p:nvPr>
        </p:nvSpPr>
        <p:spPr>
          <a:xfrm>
            <a:off x="8556170" y="373224"/>
            <a:ext cx="3635830" cy="6484776"/>
          </a:xfrm>
        </p:spPr>
        <p:txBody>
          <a:bodyPr>
            <a:normAutofit/>
          </a:bodyPr>
          <a:lstStyle/>
          <a:p>
            <a:r>
              <a:rPr lang="ja-JP" altLang="en-US" sz="1800" dirty="0"/>
              <a:t>問い合わせに応じた返答パターンの</a:t>
            </a:r>
            <a:endParaRPr lang="en-US" altLang="ja-JP" sz="1800" dirty="0"/>
          </a:p>
        </p:txBody>
      </p:sp>
      <p:pic>
        <p:nvPicPr>
          <p:cNvPr id="4" name="図 3">
            <a:extLst>
              <a:ext uri="{FF2B5EF4-FFF2-40B4-BE49-F238E27FC236}">
                <a16:creationId xmlns:a16="http://schemas.microsoft.com/office/drawing/2014/main" id="{855FB0BD-E140-455D-B0E4-A218CE792D66}"/>
              </a:ext>
            </a:extLst>
          </p:cNvPr>
          <p:cNvPicPr>
            <a:picLocks noChangeAspect="1"/>
          </p:cNvPicPr>
          <p:nvPr/>
        </p:nvPicPr>
        <p:blipFill rotWithShape="1">
          <a:blip r:embed="rId2"/>
          <a:srcRect t="8980" r="62653" b="10340"/>
          <a:stretch/>
        </p:blipFill>
        <p:spPr>
          <a:xfrm>
            <a:off x="1539551" y="729842"/>
            <a:ext cx="4767943" cy="5793832"/>
          </a:xfrm>
          <a:prstGeom prst="rect">
            <a:avLst/>
          </a:prstGeom>
        </p:spPr>
      </p:pic>
    </p:spTree>
    <p:extLst>
      <p:ext uri="{BB962C8B-B14F-4D97-AF65-F5344CB8AC3E}">
        <p14:creationId xmlns:p14="http://schemas.microsoft.com/office/powerpoint/2010/main" val="381242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72CFE-B387-4891-918E-742FD87680B2}"/>
              </a:ext>
            </a:extLst>
          </p:cNvPr>
          <p:cNvSpPr>
            <a:spLocks noGrp="1"/>
          </p:cNvSpPr>
          <p:nvPr>
            <p:ph type="title"/>
          </p:nvPr>
        </p:nvSpPr>
        <p:spPr>
          <a:xfrm>
            <a:off x="0" y="1"/>
            <a:ext cx="5010539" cy="729841"/>
          </a:xfrm>
        </p:spPr>
        <p:txBody>
          <a:bodyPr/>
          <a:lstStyle/>
          <a:p>
            <a:r>
              <a:rPr kumimoji="1" lang="ja-JP" altLang="en-US" dirty="0"/>
              <a:t>①</a:t>
            </a:r>
          </a:p>
        </p:txBody>
      </p:sp>
      <p:sp>
        <p:nvSpPr>
          <p:cNvPr id="3" name="コンテンツ プレースホルダー 2">
            <a:extLst>
              <a:ext uri="{FF2B5EF4-FFF2-40B4-BE49-F238E27FC236}">
                <a16:creationId xmlns:a16="http://schemas.microsoft.com/office/drawing/2014/main" id="{8278C5BA-8D6F-418B-B4FF-7ADB7E0CB060}"/>
              </a:ext>
            </a:extLst>
          </p:cNvPr>
          <p:cNvSpPr>
            <a:spLocks noGrp="1"/>
          </p:cNvSpPr>
          <p:nvPr>
            <p:ph idx="1"/>
          </p:nvPr>
        </p:nvSpPr>
        <p:spPr>
          <a:xfrm>
            <a:off x="8556170" y="373224"/>
            <a:ext cx="3635830" cy="6484776"/>
          </a:xfrm>
        </p:spPr>
        <p:txBody>
          <a:bodyPr>
            <a:normAutofit/>
          </a:bodyPr>
          <a:lstStyle/>
          <a:p>
            <a:r>
              <a:rPr kumimoji="1" lang="ja-JP" altLang="en-US" sz="1800" dirty="0"/>
              <a:t>迷惑メールは基本的に来ないです。</a:t>
            </a:r>
            <a:endParaRPr kumimoji="1" lang="en-US" altLang="ja-JP" sz="1800" dirty="0"/>
          </a:p>
          <a:p>
            <a:r>
              <a:rPr kumimoji="1" lang="ja-JP" altLang="en-US" sz="1800" dirty="0"/>
              <a:t>全て開いて確認</a:t>
            </a:r>
            <a:r>
              <a:rPr lang="ja-JP" altLang="en-US" sz="1800" dirty="0"/>
              <a:t>し、返答が必要です。</a:t>
            </a:r>
            <a:endParaRPr lang="en-US" altLang="ja-JP" sz="1800" dirty="0"/>
          </a:p>
        </p:txBody>
      </p:sp>
      <p:pic>
        <p:nvPicPr>
          <p:cNvPr id="4" name="図 3">
            <a:extLst>
              <a:ext uri="{FF2B5EF4-FFF2-40B4-BE49-F238E27FC236}">
                <a16:creationId xmlns:a16="http://schemas.microsoft.com/office/drawing/2014/main" id="{974D24D2-9CC3-4C45-ADD1-7F0E2E228B40}"/>
              </a:ext>
            </a:extLst>
          </p:cNvPr>
          <p:cNvPicPr>
            <a:picLocks noChangeAspect="1"/>
          </p:cNvPicPr>
          <p:nvPr/>
        </p:nvPicPr>
        <p:blipFill rotWithShape="1">
          <a:blip r:embed="rId2"/>
          <a:srcRect t="12243" r="1047" b="10340"/>
          <a:stretch/>
        </p:blipFill>
        <p:spPr>
          <a:xfrm>
            <a:off x="0" y="1518277"/>
            <a:ext cx="8438779" cy="3713585"/>
          </a:xfrm>
          <a:prstGeom prst="rect">
            <a:avLst/>
          </a:prstGeom>
        </p:spPr>
      </p:pic>
      <p:sp>
        <p:nvSpPr>
          <p:cNvPr id="5" name="正方形/長方形 4">
            <a:extLst>
              <a:ext uri="{FF2B5EF4-FFF2-40B4-BE49-F238E27FC236}">
                <a16:creationId xmlns:a16="http://schemas.microsoft.com/office/drawing/2014/main" id="{DEBB8124-4484-4DB8-8238-04860F169AF0}"/>
              </a:ext>
            </a:extLst>
          </p:cNvPr>
          <p:cNvSpPr/>
          <p:nvPr/>
        </p:nvSpPr>
        <p:spPr>
          <a:xfrm>
            <a:off x="2323322" y="4068147"/>
            <a:ext cx="5187821" cy="1492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7189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72CFE-B387-4891-918E-742FD87680B2}"/>
              </a:ext>
            </a:extLst>
          </p:cNvPr>
          <p:cNvSpPr>
            <a:spLocks noGrp="1"/>
          </p:cNvSpPr>
          <p:nvPr>
            <p:ph type="title"/>
          </p:nvPr>
        </p:nvSpPr>
        <p:spPr>
          <a:xfrm>
            <a:off x="0" y="1"/>
            <a:ext cx="5010539" cy="942391"/>
          </a:xfrm>
        </p:spPr>
        <p:txBody>
          <a:bodyPr/>
          <a:lstStyle/>
          <a:p>
            <a:r>
              <a:rPr kumimoji="1" lang="ja-JP" altLang="en-US" dirty="0"/>
              <a:t>②</a:t>
            </a:r>
          </a:p>
        </p:txBody>
      </p:sp>
      <p:sp>
        <p:nvSpPr>
          <p:cNvPr id="3" name="コンテンツ プレースホルダー 2">
            <a:extLst>
              <a:ext uri="{FF2B5EF4-FFF2-40B4-BE49-F238E27FC236}">
                <a16:creationId xmlns:a16="http://schemas.microsoft.com/office/drawing/2014/main" id="{8278C5BA-8D6F-418B-B4FF-7ADB7E0CB060}"/>
              </a:ext>
            </a:extLst>
          </p:cNvPr>
          <p:cNvSpPr>
            <a:spLocks noGrp="1"/>
          </p:cNvSpPr>
          <p:nvPr>
            <p:ph idx="1"/>
          </p:nvPr>
        </p:nvSpPr>
        <p:spPr>
          <a:xfrm>
            <a:off x="8556170" y="373224"/>
            <a:ext cx="3635830" cy="6484776"/>
          </a:xfrm>
        </p:spPr>
        <p:txBody>
          <a:bodyPr>
            <a:normAutofit/>
          </a:bodyPr>
          <a:lstStyle/>
          <a:p>
            <a:r>
              <a:rPr kumimoji="1" lang="ja-JP" altLang="en-US" sz="1800" dirty="0"/>
              <a:t>赤枠の部分をクリックすると、</a:t>
            </a:r>
            <a:r>
              <a:rPr kumimoji="1" lang="en-US" altLang="ja-JP" sz="1800" dirty="0"/>
              <a:t>Yahoo</a:t>
            </a:r>
            <a:r>
              <a:rPr kumimoji="1" lang="ja-JP" altLang="en-US" sz="1800" dirty="0"/>
              <a:t>！ストアクリエイターに飛びます。</a:t>
            </a:r>
          </a:p>
        </p:txBody>
      </p:sp>
      <p:pic>
        <p:nvPicPr>
          <p:cNvPr id="4" name="図 3">
            <a:extLst>
              <a:ext uri="{FF2B5EF4-FFF2-40B4-BE49-F238E27FC236}">
                <a16:creationId xmlns:a16="http://schemas.microsoft.com/office/drawing/2014/main" id="{12BC0FBF-6DA7-4D1E-91DB-506F5A59CBA5}"/>
              </a:ext>
            </a:extLst>
          </p:cNvPr>
          <p:cNvPicPr>
            <a:picLocks noChangeAspect="1"/>
          </p:cNvPicPr>
          <p:nvPr/>
        </p:nvPicPr>
        <p:blipFill rotWithShape="1">
          <a:blip r:embed="rId2"/>
          <a:srcRect t="8844" r="40229" b="11156"/>
          <a:stretch/>
        </p:blipFill>
        <p:spPr>
          <a:xfrm>
            <a:off x="149289" y="753413"/>
            <a:ext cx="8108302" cy="6104586"/>
          </a:xfrm>
          <a:prstGeom prst="rect">
            <a:avLst/>
          </a:prstGeom>
        </p:spPr>
      </p:pic>
      <p:sp>
        <p:nvSpPr>
          <p:cNvPr id="5" name="正方形/長方形 4">
            <a:extLst>
              <a:ext uri="{FF2B5EF4-FFF2-40B4-BE49-F238E27FC236}">
                <a16:creationId xmlns:a16="http://schemas.microsoft.com/office/drawing/2014/main" id="{8A29A6E4-0418-43DA-B529-16FC7418566D}"/>
              </a:ext>
            </a:extLst>
          </p:cNvPr>
          <p:cNvSpPr/>
          <p:nvPr/>
        </p:nvSpPr>
        <p:spPr>
          <a:xfrm>
            <a:off x="149290" y="4879910"/>
            <a:ext cx="6326155" cy="2985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25908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72CFE-B387-4891-918E-742FD87680B2}"/>
              </a:ext>
            </a:extLst>
          </p:cNvPr>
          <p:cNvSpPr>
            <a:spLocks noGrp="1"/>
          </p:cNvSpPr>
          <p:nvPr>
            <p:ph type="title"/>
          </p:nvPr>
        </p:nvSpPr>
        <p:spPr>
          <a:xfrm>
            <a:off x="0" y="1"/>
            <a:ext cx="5010539" cy="942391"/>
          </a:xfrm>
        </p:spPr>
        <p:txBody>
          <a:bodyPr/>
          <a:lstStyle/>
          <a:p>
            <a:r>
              <a:rPr kumimoji="1" lang="ja-JP" altLang="en-US" dirty="0"/>
              <a:t>③</a:t>
            </a:r>
          </a:p>
        </p:txBody>
      </p:sp>
      <p:sp>
        <p:nvSpPr>
          <p:cNvPr id="3" name="コンテンツ プレースホルダー 2">
            <a:extLst>
              <a:ext uri="{FF2B5EF4-FFF2-40B4-BE49-F238E27FC236}">
                <a16:creationId xmlns:a16="http://schemas.microsoft.com/office/drawing/2014/main" id="{8278C5BA-8D6F-418B-B4FF-7ADB7E0CB060}"/>
              </a:ext>
            </a:extLst>
          </p:cNvPr>
          <p:cNvSpPr>
            <a:spLocks noGrp="1"/>
          </p:cNvSpPr>
          <p:nvPr>
            <p:ph idx="1"/>
          </p:nvPr>
        </p:nvSpPr>
        <p:spPr>
          <a:xfrm>
            <a:off x="8556170" y="373224"/>
            <a:ext cx="3635830" cy="6484776"/>
          </a:xfrm>
        </p:spPr>
        <p:txBody>
          <a:bodyPr>
            <a:normAutofit/>
          </a:bodyPr>
          <a:lstStyle/>
          <a:p>
            <a:r>
              <a:rPr kumimoji="1" lang="ja-JP" altLang="en-US" sz="1800" dirty="0"/>
              <a:t>他の問い合わせと同様に問い合わせ内容に応じて対応し、その後返答します。</a:t>
            </a:r>
            <a:endParaRPr kumimoji="1" lang="en-US" altLang="ja-JP" sz="1800" dirty="0"/>
          </a:p>
          <a:p>
            <a:r>
              <a:rPr lang="ja-JP" altLang="en-US" sz="1800" dirty="0"/>
              <a:t>こちらはご購入前問い合わせを頂いた方なので、このような内容になります。</a:t>
            </a:r>
            <a:endParaRPr lang="en-US" altLang="ja-JP" sz="1800" dirty="0"/>
          </a:p>
          <a:p>
            <a:r>
              <a:rPr lang="ja-JP" altLang="en-US" sz="1800" dirty="0"/>
              <a:t>赤枠の部分が</a:t>
            </a:r>
            <a:r>
              <a:rPr lang="en-US" altLang="ja-JP" sz="1800" dirty="0"/>
              <a:t>【</a:t>
            </a:r>
            <a:r>
              <a:rPr lang="ja-JP" altLang="en-US" sz="1800" dirty="0"/>
              <a:t>商品を確認する</a:t>
            </a:r>
            <a:r>
              <a:rPr lang="en-US" altLang="ja-JP" sz="1800" dirty="0"/>
              <a:t>】</a:t>
            </a:r>
            <a:r>
              <a:rPr lang="ja-JP" altLang="en-US" sz="1800" dirty="0"/>
              <a:t>となっているものはご注文前の問い合わせになります。</a:t>
            </a:r>
            <a:endParaRPr lang="en-US" altLang="ja-JP" sz="1800" dirty="0"/>
          </a:p>
        </p:txBody>
      </p:sp>
      <p:pic>
        <p:nvPicPr>
          <p:cNvPr id="4" name="図 3">
            <a:extLst>
              <a:ext uri="{FF2B5EF4-FFF2-40B4-BE49-F238E27FC236}">
                <a16:creationId xmlns:a16="http://schemas.microsoft.com/office/drawing/2014/main" id="{8EA03D1A-0C2C-439E-A3A0-52EE9AB0E9C7}"/>
              </a:ext>
            </a:extLst>
          </p:cNvPr>
          <p:cNvPicPr>
            <a:picLocks noChangeAspect="1"/>
          </p:cNvPicPr>
          <p:nvPr/>
        </p:nvPicPr>
        <p:blipFill rotWithShape="1">
          <a:blip r:embed="rId2"/>
          <a:srcRect l="22117" t="9251" r="23163" b="7075"/>
          <a:stretch/>
        </p:blipFill>
        <p:spPr>
          <a:xfrm>
            <a:off x="1212979" y="821095"/>
            <a:ext cx="6671388" cy="5738326"/>
          </a:xfrm>
          <a:prstGeom prst="rect">
            <a:avLst/>
          </a:prstGeom>
        </p:spPr>
      </p:pic>
      <p:sp>
        <p:nvSpPr>
          <p:cNvPr id="6" name="正方形/長方形 5">
            <a:extLst>
              <a:ext uri="{FF2B5EF4-FFF2-40B4-BE49-F238E27FC236}">
                <a16:creationId xmlns:a16="http://schemas.microsoft.com/office/drawing/2014/main" id="{31211713-F805-452E-9E5F-82723506ED6D}"/>
              </a:ext>
            </a:extLst>
          </p:cNvPr>
          <p:cNvSpPr/>
          <p:nvPr/>
        </p:nvSpPr>
        <p:spPr>
          <a:xfrm>
            <a:off x="6634065" y="1408922"/>
            <a:ext cx="849086" cy="41054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7734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9A824D-FDC0-4582-AFD3-5070467C218B}"/>
              </a:ext>
            </a:extLst>
          </p:cNvPr>
          <p:cNvSpPr>
            <a:spLocks noGrp="1"/>
          </p:cNvSpPr>
          <p:nvPr>
            <p:ph type="title"/>
          </p:nvPr>
        </p:nvSpPr>
        <p:spPr>
          <a:xfrm>
            <a:off x="0" y="1"/>
            <a:ext cx="4702629" cy="765109"/>
          </a:xfrm>
        </p:spPr>
        <p:txBody>
          <a:bodyPr/>
          <a:lstStyle/>
          <a:p>
            <a:r>
              <a:rPr kumimoji="1" lang="ja-JP" altLang="en-US" dirty="0"/>
              <a:t>④</a:t>
            </a:r>
          </a:p>
        </p:txBody>
      </p:sp>
      <p:sp>
        <p:nvSpPr>
          <p:cNvPr id="3" name="コンテンツ プレースホルダー 2">
            <a:extLst>
              <a:ext uri="{FF2B5EF4-FFF2-40B4-BE49-F238E27FC236}">
                <a16:creationId xmlns:a16="http://schemas.microsoft.com/office/drawing/2014/main" id="{6D771CCE-A2B6-420E-86E6-C3520D4C464D}"/>
              </a:ext>
            </a:extLst>
          </p:cNvPr>
          <p:cNvSpPr>
            <a:spLocks noGrp="1"/>
          </p:cNvSpPr>
          <p:nvPr>
            <p:ph idx="1"/>
          </p:nvPr>
        </p:nvSpPr>
        <p:spPr>
          <a:xfrm>
            <a:off x="8453534" y="671804"/>
            <a:ext cx="3620278" cy="6083559"/>
          </a:xfrm>
        </p:spPr>
        <p:txBody>
          <a:bodyPr>
            <a:normAutofit/>
          </a:bodyPr>
          <a:lstStyle/>
          <a:p>
            <a:r>
              <a:rPr kumimoji="1" lang="ja-JP" altLang="en-US" sz="1800" dirty="0"/>
              <a:t>次にこのメールを開いてみます。</a:t>
            </a:r>
          </a:p>
        </p:txBody>
      </p:sp>
      <p:pic>
        <p:nvPicPr>
          <p:cNvPr id="4" name="図 3">
            <a:extLst>
              <a:ext uri="{FF2B5EF4-FFF2-40B4-BE49-F238E27FC236}">
                <a16:creationId xmlns:a16="http://schemas.microsoft.com/office/drawing/2014/main" id="{84F64BB9-0336-4BFB-AA9C-06AE471CAF26}"/>
              </a:ext>
            </a:extLst>
          </p:cNvPr>
          <p:cNvPicPr>
            <a:picLocks noChangeAspect="1"/>
          </p:cNvPicPr>
          <p:nvPr/>
        </p:nvPicPr>
        <p:blipFill rotWithShape="1">
          <a:blip r:embed="rId2"/>
          <a:srcRect l="18521" t="9796" r="4489" b="8707"/>
          <a:stretch/>
        </p:blipFill>
        <p:spPr>
          <a:xfrm>
            <a:off x="118188" y="1129004"/>
            <a:ext cx="8258324" cy="4917233"/>
          </a:xfrm>
          <a:prstGeom prst="rect">
            <a:avLst/>
          </a:prstGeom>
        </p:spPr>
      </p:pic>
      <p:sp>
        <p:nvSpPr>
          <p:cNvPr id="5" name="正方形/長方形 4">
            <a:extLst>
              <a:ext uri="{FF2B5EF4-FFF2-40B4-BE49-F238E27FC236}">
                <a16:creationId xmlns:a16="http://schemas.microsoft.com/office/drawing/2014/main" id="{70119E84-7C40-4508-A987-6FB47E0A7C07}"/>
              </a:ext>
            </a:extLst>
          </p:cNvPr>
          <p:cNvSpPr/>
          <p:nvPr/>
        </p:nvSpPr>
        <p:spPr>
          <a:xfrm>
            <a:off x="587828" y="3554962"/>
            <a:ext cx="7613779" cy="18661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934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9A824D-FDC0-4582-AFD3-5070467C218B}"/>
              </a:ext>
            </a:extLst>
          </p:cNvPr>
          <p:cNvSpPr>
            <a:spLocks noGrp="1"/>
          </p:cNvSpPr>
          <p:nvPr>
            <p:ph type="title"/>
          </p:nvPr>
        </p:nvSpPr>
        <p:spPr>
          <a:xfrm>
            <a:off x="0" y="1"/>
            <a:ext cx="4702629" cy="737117"/>
          </a:xfrm>
        </p:spPr>
        <p:txBody>
          <a:bodyPr/>
          <a:lstStyle/>
          <a:p>
            <a:r>
              <a:rPr kumimoji="1" lang="ja-JP" altLang="en-US" dirty="0"/>
              <a:t>⑤</a:t>
            </a:r>
          </a:p>
        </p:txBody>
      </p:sp>
      <p:sp>
        <p:nvSpPr>
          <p:cNvPr id="3" name="コンテンツ プレースホルダー 2">
            <a:extLst>
              <a:ext uri="{FF2B5EF4-FFF2-40B4-BE49-F238E27FC236}">
                <a16:creationId xmlns:a16="http://schemas.microsoft.com/office/drawing/2014/main" id="{6D771CCE-A2B6-420E-86E6-C3520D4C464D}"/>
              </a:ext>
            </a:extLst>
          </p:cNvPr>
          <p:cNvSpPr>
            <a:spLocks noGrp="1"/>
          </p:cNvSpPr>
          <p:nvPr>
            <p:ph idx="1"/>
          </p:nvPr>
        </p:nvSpPr>
        <p:spPr>
          <a:xfrm>
            <a:off x="8453534" y="671804"/>
            <a:ext cx="3620278" cy="6083559"/>
          </a:xfrm>
        </p:spPr>
        <p:txBody>
          <a:bodyPr>
            <a:normAutofit/>
          </a:bodyPr>
          <a:lstStyle/>
          <a:p>
            <a:r>
              <a:rPr kumimoji="1" lang="ja-JP" altLang="en-US" sz="1800" dirty="0"/>
              <a:t>同じ様にこの部分をクリックして開く。</a:t>
            </a:r>
          </a:p>
        </p:txBody>
      </p:sp>
      <p:pic>
        <p:nvPicPr>
          <p:cNvPr id="4" name="図 3">
            <a:extLst>
              <a:ext uri="{FF2B5EF4-FFF2-40B4-BE49-F238E27FC236}">
                <a16:creationId xmlns:a16="http://schemas.microsoft.com/office/drawing/2014/main" id="{064F6DC3-5874-45B4-9A4B-D9E484FEB7D7}"/>
              </a:ext>
            </a:extLst>
          </p:cNvPr>
          <p:cNvPicPr>
            <a:picLocks noChangeAspect="1"/>
          </p:cNvPicPr>
          <p:nvPr/>
        </p:nvPicPr>
        <p:blipFill rotWithShape="1">
          <a:blip r:embed="rId2"/>
          <a:srcRect t="9796" r="43214" b="11428"/>
          <a:stretch/>
        </p:blipFill>
        <p:spPr>
          <a:xfrm>
            <a:off x="550505" y="1012370"/>
            <a:ext cx="7361853" cy="5744627"/>
          </a:xfrm>
          <a:prstGeom prst="rect">
            <a:avLst/>
          </a:prstGeom>
        </p:spPr>
      </p:pic>
      <p:sp>
        <p:nvSpPr>
          <p:cNvPr id="5" name="正方形/長方形 4">
            <a:extLst>
              <a:ext uri="{FF2B5EF4-FFF2-40B4-BE49-F238E27FC236}">
                <a16:creationId xmlns:a16="http://schemas.microsoft.com/office/drawing/2014/main" id="{43BA1B5E-E066-46C8-82F0-1471F3F80E04}"/>
              </a:ext>
            </a:extLst>
          </p:cNvPr>
          <p:cNvSpPr/>
          <p:nvPr/>
        </p:nvSpPr>
        <p:spPr>
          <a:xfrm>
            <a:off x="615821" y="5775649"/>
            <a:ext cx="5971592" cy="33590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78237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963203-2EED-464F-AC55-4C0A5284D4CA}"/>
              </a:ext>
            </a:extLst>
          </p:cNvPr>
          <p:cNvSpPr>
            <a:spLocks noGrp="1"/>
          </p:cNvSpPr>
          <p:nvPr>
            <p:ph type="title"/>
          </p:nvPr>
        </p:nvSpPr>
        <p:spPr>
          <a:xfrm>
            <a:off x="0" y="1"/>
            <a:ext cx="5439747" cy="737117"/>
          </a:xfrm>
        </p:spPr>
        <p:txBody>
          <a:bodyPr/>
          <a:lstStyle/>
          <a:p>
            <a:r>
              <a:rPr kumimoji="1" lang="ja-JP" altLang="en-US" dirty="0"/>
              <a:t>⑥</a:t>
            </a:r>
          </a:p>
        </p:txBody>
      </p:sp>
      <p:sp>
        <p:nvSpPr>
          <p:cNvPr id="3" name="コンテンツ プレースホルダー 2">
            <a:extLst>
              <a:ext uri="{FF2B5EF4-FFF2-40B4-BE49-F238E27FC236}">
                <a16:creationId xmlns:a16="http://schemas.microsoft.com/office/drawing/2014/main" id="{BCBB47B7-DE55-4286-8F60-89E514531CF1}"/>
              </a:ext>
            </a:extLst>
          </p:cNvPr>
          <p:cNvSpPr>
            <a:spLocks noGrp="1"/>
          </p:cNvSpPr>
          <p:nvPr>
            <p:ph idx="1"/>
          </p:nvPr>
        </p:nvSpPr>
        <p:spPr>
          <a:xfrm>
            <a:off x="8500188" y="634482"/>
            <a:ext cx="3691812" cy="6074227"/>
          </a:xfrm>
        </p:spPr>
        <p:txBody>
          <a:bodyPr>
            <a:normAutofit/>
          </a:bodyPr>
          <a:lstStyle/>
          <a:p>
            <a:r>
              <a:rPr kumimoji="1" lang="ja-JP" altLang="en-US" sz="1800" dirty="0"/>
              <a:t>赤枠の部分が</a:t>
            </a:r>
            <a:r>
              <a:rPr kumimoji="1" lang="en-US" altLang="ja-JP" sz="1800" dirty="0"/>
              <a:t>【</a:t>
            </a:r>
            <a:r>
              <a:rPr kumimoji="1" lang="ja-JP" altLang="en-US" sz="1800" dirty="0"/>
              <a:t>注文詳細で確認する</a:t>
            </a:r>
            <a:r>
              <a:rPr kumimoji="1" lang="en-US" altLang="ja-JP" sz="1800" dirty="0"/>
              <a:t>】</a:t>
            </a:r>
            <a:r>
              <a:rPr kumimoji="1" lang="ja-JP" altLang="en-US" sz="1800" dirty="0"/>
              <a:t>となっている場合はご注文頂いている方からの問い合わせになります。</a:t>
            </a:r>
            <a:endParaRPr kumimoji="1" lang="en-US" altLang="ja-JP" sz="1800" dirty="0"/>
          </a:p>
          <a:p>
            <a:r>
              <a:rPr lang="ja-JP" altLang="en-US" sz="1800" dirty="0"/>
              <a:t>注文の詳細を確認したい場合はまず赤枠をクリックします。</a:t>
            </a:r>
            <a:endParaRPr kumimoji="1" lang="ja-JP" altLang="en-US" sz="1800" dirty="0"/>
          </a:p>
        </p:txBody>
      </p:sp>
      <p:pic>
        <p:nvPicPr>
          <p:cNvPr id="4" name="図 3">
            <a:extLst>
              <a:ext uri="{FF2B5EF4-FFF2-40B4-BE49-F238E27FC236}">
                <a16:creationId xmlns:a16="http://schemas.microsoft.com/office/drawing/2014/main" id="{FC5EA51B-EF4A-4BE6-96C2-B8881F2A2555}"/>
              </a:ext>
            </a:extLst>
          </p:cNvPr>
          <p:cNvPicPr>
            <a:picLocks noChangeAspect="1"/>
          </p:cNvPicPr>
          <p:nvPr/>
        </p:nvPicPr>
        <p:blipFill rotWithShape="1">
          <a:blip r:embed="rId2"/>
          <a:srcRect l="25714" t="9250" r="25000" b="8164"/>
          <a:stretch/>
        </p:blipFill>
        <p:spPr>
          <a:xfrm>
            <a:off x="1184987" y="597159"/>
            <a:ext cx="6298163" cy="5936312"/>
          </a:xfrm>
          <a:prstGeom prst="rect">
            <a:avLst/>
          </a:prstGeom>
        </p:spPr>
      </p:pic>
      <p:sp>
        <p:nvSpPr>
          <p:cNvPr id="5" name="正方形/長方形 4">
            <a:extLst>
              <a:ext uri="{FF2B5EF4-FFF2-40B4-BE49-F238E27FC236}">
                <a16:creationId xmlns:a16="http://schemas.microsoft.com/office/drawing/2014/main" id="{080F47F2-8738-4E98-BE6C-A2133C37028F}"/>
              </a:ext>
            </a:extLst>
          </p:cNvPr>
          <p:cNvSpPr/>
          <p:nvPr/>
        </p:nvSpPr>
        <p:spPr>
          <a:xfrm>
            <a:off x="6096001" y="1194319"/>
            <a:ext cx="855306" cy="35456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3301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9A824D-FDC0-4582-AFD3-5070467C218B}"/>
              </a:ext>
            </a:extLst>
          </p:cNvPr>
          <p:cNvSpPr>
            <a:spLocks noGrp="1"/>
          </p:cNvSpPr>
          <p:nvPr>
            <p:ph type="title"/>
          </p:nvPr>
        </p:nvSpPr>
        <p:spPr>
          <a:xfrm>
            <a:off x="0" y="1"/>
            <a:ext cx="4702629" cy="867746"/>
          </a:xfrm>
        </p:spPr>
        <p:txBody>
          <a:bodyPr/>
          <a:lstStyle/>
          <a:p>
            <a:r>
              <a:rPr kumimoji="1" lang="ja-JP" altLang="en-US" dirty="0"/>
              <a:t>⑦</a:t>
            </a:r>
          </a:p>
        </p:txBody>
      </p:sp>
      <p:sp>
        <p:nvSpPr>
          <p:cNvPr id="3" name="コンテンツ プレースホルダー 2">
            <a:extLst>
              <a:ext uri="{FF2B5EF4-FFF2-40B4-BE49-F238E27FC236}">
                <a16:creationId xmlns:a16="http://schemas.microsoft.com/office/drawing/2014/main" id="{6D771CCE-A2B6-420E-86E6-C3520D4C464D}"/>
              </a:ext>
            </a:extLst>
          </p:cNvPr>
          <p:cNvSpPr>
            <a:spLocks noGrp="1"/>
          </p:cNvSpPr>
          <p:nvPr>
            <p:ph idx="1"/>
          </p:nvPr>
        </p:nvSpPr>
        <p:spPr>
          <a:xfrm>
            <a:off x="9414588" y="671804"/>
            <a:ext cx="2659224" cy="6083559"/>
          </a:xfrm>
        </p:spPr>
        <p:txBody>
          <a:bodyPr>
            <a:normAutofit/>
          </a:bodyPr>
          <a:lstStyle/>
          <a:p>
            <a:r>
              <a:rPr kumimoji="1" lang="ja-JP" altLang="en-US" sz="1800" dirty="0"/>
              <a:t>ストアクリエイターの注文管理画面に飛びます。</a:t>
            </a:r>
            <a:endParaRPr kumimoji="1" lang="en-US" altLang="ja-JP" sz="1800" dirty="0"/>
          </a:p>
          <a:p>
            <a:r>
              <a:rPr lang="ja-JP" altLang="en-US" sz="1800" dirty="0"/>
              <a:t>下にスクロールすると注文者情報があるので名前をコピーして</a:t>
            </a:r>
            <a:r>
              <a:rPr lang="en-US" altLang="ja-JP" sz="1800" dirty="0"/>
              <a:t>NE</a:t>
            </a:r>
            <a:r>
              <a:rPr lang="ja-JP" altLang="en-US" sz="1800" dirty="0"/>
              <a:t>で検索します。</a:t>
            </a:r>
            <a:endParaRPr kumimoji="1" lang="ja-JP" altLang="en-US" sz="1800" dirty="0"/>
          </a:p>
        </p:txBody>
      </p:sp>
      <p:pic>
        <p:nvPicPr>
          <p:cNvPr id="4" name="図 3">
            <a:extLst>
              <a:ext uri="{FF2B5EF4-FFF2-40B4-BE49-F238E27FC236}">
                <a16:creationId xmlns:a16="http://schemas.microsoft.com/office/drawing/2014/main" id="{EBACA793-929C-44EB-A7A2-5904C2F9F177}"/>
              </a:ext>
            </a:extLst>
          </p:cNvPr>
          <p:cNvPicPr>
            <a:picLocks noChangeAspect="1"/>
          </p:cNvPicPr>
          <p:nvPr/>
        </p:nvPicPr>
        <p:blipFill rotWithShape="1">
          <a:blip r:embed="rId2"/>
          <a:srcRect t="9796" r="58674" b="7619"/>
          <a:stretch/>
        </p:blipFill>
        <p:spPr>
          <a:xfrm>
            <a:off x="0" y="671804"/>
            <a:ext cx="4498985" cy="5057192"/>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インク 8">
                <a:extLst>
                  <a:ext uri="{FF2B5EF4-FFF2-40B4-BE49-F238E27FC236}">
                    <a16:creationId xmlns:a16="http://schemas.microsoft.com/office/drawing/2014/main" id="{1A7077D2-34DC-4E59-962B-3AFDD694CF82}"/>
                  </a:ext>
                </a:extLst>
              </p14:cNvPr>
              <p14:cNvContentPartPr/>
              <p14:nvPr/>
            </p14:nvContentPartPr>
            <p14:xfrm>
              <a:off x="4404130" y="2276544"/>
              <a:ext cx="360" cy="360"/>
            </p14:xfrm>
          </p:contentPart>
        </mc:Choice>
        <mc:Fallback xmlns="">
          <p:pic>
            <p:nvPicPr>
              <p:cNvPr id="9" name="インク 8">
                <a:extLst>
                  <a:ext uri="{FF2B5EF4-FFF2-40B4-BE49-F238E27FC236}">
                    <a16:creationId xmlns:a16="http://schemas.microsoft.com/office/drawing/2014/main" id="{1A7077D2-34DC-4E59-962B-3AFDD694CF82}"/>
                  </a:ext>
                </a:extLst>
              </p:cNvPr>
              <p:cNvPicPr/>
              <p:nvPr/>
            </p:nvPicPr>
            <p:blipFill>
              <a:blip r:embed="rId4"/>
              <a:stretch>
                <a:fillRect/>
              </a:stretch>
            </p:blipFill>
            <p:spPr>
              <a:xfrm>
                <a:off x="4386130" y="2258544"/>
                <a:ext cx="36000" cy="36000"/>
              </a:xfrm>
              <a:prstGeom prst="rect">
                <a:avLst/>
              </a:prstGeom>
            </p:spPr>
          </p:pic>
        </mc:Fallback>
      </mc:AlternateContent>
      <p:pic>
        <p:nvPicPr>
          <p:cNvPr id="13" name="図 12">
            <a:extLst>
              <a:ext uri="{FF2B5EF4-FFF2-40B4-BE49-F238E27FC236}">
                <a16:creationId xmlns:a16="http://schemas.microsoft.com/office/drawing/2014/main" id="{3759311D-FC08-448D-9EF9-08C3987BEE47}"/>
              </a:ext>
            </a:extLst>
          </p:cNvPr>
          <p:cNvPicPr>
            <a:picLocks noChangeAspect="1"/>
          </p:cNvPicPr>
          <p:nvPr/>
        </p:nvPicPr>
        <p:blipFill rotWithShape="1">
          <a:blip r:embed="rId5"/>
          <a:srcRect t="14014" r="59056" b="9796"/>
          <a:stretch/>
        </p:blipFill>
        <p:spPr>
          <a:xfrm>
            <a:off x="4926563" y="2015412"/>
            <a:ext cx="4411432" cy="4617574"/>
          </a:xfrm>
          <a:prstGeom prst="rect">
            <a:avLst/>
          </a:prstGeom>
        </p:spPr>
      </p:pic>
      <p:cxnSp>
        <p:nvCxnSpPr>
          <p:cNvPr id="14" name="直線コネクタ 13">
            <a:extLst>
              <a:ext uri="{FF2B5EF4-FFF2-40B4-BE49-F238E27FC236}">
                <a16:creationId xmlns:a16="http://schemas.microsoft.com/office/drawing/2014/main" id="{FA54FD60-DCF0-4D93-BD9B-E2D906F0A3FC}"/>
              </a:ext>
            </a:extLst>
          </p:cNvPr>
          <p:cNvCxnSpPr>
            <a:cxnSpLocks/>
          </p:cNvCxnSpPr>
          <p:nvPr/>
        </p:nvCxnSpPr>
        <p:spPr>
          <a:xfrm>
            <a:off x="4404130" y="2939144"/>
            <a:ext cx="522433" cy="307909"/>
          </a:xfrm>
          <a:prstGeom prst="line">
            <a:avLst/>
          </a:prstGeom>
          <a:solidFill>
            <a:srgbClr val="3165BB">
              <a:alpha val="75000"/>
            </a:srgbClr>
          </a:solidFill>
          <a:ln w="36000">
            <a:solidFill>
              <a:srgbClr val="3165BB"/>
            </a:solidFill>
            <a:tailEnd type="arrow"/>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75CB30DD-2F56-4E6A-BEF1-FF5C6F569561}"/>
              </a:ext>
            </a:extLst>
          </p:cNvPr>
          <p:cNvSpPr/>
          <p:nvPr/>
        </p:nvSpPr>
        <p:spPr>
          <a:xfrm>
            <a:off x="4926562" y="2939144"/>
            <a:ext cx="2239347" cy="124096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5218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9A824D-FDC0-4582-AFD3-5070467C218B}"/>
              </a:ext>
            </a:extLst>
          </p:cNvPr>
          <p:cNvSpPr>
            <a:spLocks noGrp="1"/>
          </p:cNvSpPr>
          <p:nvPr>
            <p:ph type="title"/>
          </p:nvPr>
        </p:nvSpPr>
        <p:spPr>
          <a:xfrm>
            <a:off x="0" y="1"/>
            <a:ext cx="4702629" cy="821093"/>
          </a:xfrm>
        </p:spPr>
        <p:txBody>
          <a:bodyPr/>
          <a:lstStyle/>
          <a:p>
            <a:r>
              <a:rPr kumimoji="1" lang="ja-JP" altLang="en-US" dirty="0"/>
              <a:t>⑧</a:t>
            </a:r>
          </a:p>
        </p:txBody>
      </p:sp>
      <p:sp>
        <p:nvSpPr>
          <p:cNvPr id="3" name="コンテンツ プレースホルダー 2">
            <a:extLst>
              <a:ext uri="{FF2B5EF4-FFF2-40B4-BE49-F238E27FC236}">
                <a16:creationId xmlns:a16="http://schemas.microsoft.com/office/drawing/2014/main" id="{6D771CCE-A2B6-420E-86E6-C3520D4C464D}"/>
              </a:ext>
            </a:extLst>
          </p:cNvPr>
          <p:cNvSpPr>
            <a:spLocks noGrp="1"/>
          </p:cNvSpPr>
          <p:nvPr>
            <p:ph idx="1"/>
          </p:nvPr>
        </p:nvSpPr>
        <p:spPr>
          <a:xfrm>
            <a:off x="8453534" y="671804"/>
            <a:ext cx="3620278" cy="6083559"/>
          </a:xfrm>
        </p:spPr>
        <p:txBody>
          <a:bodyPr>
            <a:normAutofit/>
          </a:bodyPr>
          <a:lstStyle/>
          <a:p>
            <a:r>
              <a:rPr kumimoji="1" lang="en-US" altLang="ja-JP" sz="1800" dirty="0"/>
              <a:t>NE</a:t>
            </a:r>
            <a:r>
              <a:rPr kumimoji="1" lang="ja-JP" altLang="en-US" sz="1800" dirty="0"/>
              <a:t>で検索</a:t>
            </a:r>
          </a:p>
        </p:txBody>
      </p:sp>
      <p:pic>
        <p:nvPicPr>
          <p:cNvPr id="4" name="図 3">
            <a:extLst>
              <a:ext uri="{FF2B5EF4-FFF2-40B4-BE49-F238E27FC236}">
                <a16:creationId xmlns:a16="http://schemas.microsoft.com/office/drawing/2014/main" id="{4186D525-B9FB-49A6-903C-B39CF16F7BCE}"/>
              </a:ext>
            </a:extLst>
          </p:cNvPr>
          <p:cNvPicPr>
            <a:picLocks noChangeAspect="1"/>
          </p:cNvPicPr>
          <p:nvPr/>
        </p:nvPicPr>
        <p:blipFill rotWithShape="1">
          <a:blip r:embed="rId2"/>
          <a:srcRect t="8027" r="52398" b="11973"/>
          <a:stretch/>
        </p:blipFill>
        <p:spPr>
          <a:xfrm>
            <a:off x="867748" y="821094"/>
            <a:ext cx="6158203" cy="5821581"/>
          </a:xfrm>
          <a:prstGeom prst="rect">
            <a:avLst/>
          </a:prstGeom>
        </p:spPr>
      </p:pic>
      <p:sp>
        <p:nvSpPr>
          <p:cNvPr id="5" name="正方形/長方形 4">
            <a:extLst>
              <a:ext uri="{FF2B5EF4-FFF2-40B4-BE49-F238E27FC236}">
                <a16:creationId xmlns:a16="http://schemas.microsoft.com/office/drawing/2014/main" id="{CCA2AD3D-90A4-43B9-BACB-50B7C125D4E4}"/>
              </a:ext>
            </a:extLst>
          </p:cNvPr>
          <p:cNvSpPr/>
          <p:nvPr/>
        </p:nvSpPr>
        <p:spPr>
          <a:xfrm>
            <a:off x="2565919" y="1996752"/>
            <a:ext cx="1362270" cy="4571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513144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50A30BA150E97547B4D9D7334D44BAE8" ma:contentTypeVersion="15" ma:contentTypeDescription="新しいドキュメントを作成します。" ma:contentTypeScope="" ma:versionID="323dbc94ea4e92f00db1157b03c140b7">
  <xsd:schema xmlns:xsd="http://www.w3.org/2001/XMLSchema" xmlns:xs="http://www.w3.org/2001/XMLSchema" xmlns:p="http://schemas.microsoft.com/office/2006/metadata/properties" xmlns:ns2="23f90eab-fd5f-457c-985c-3f5805e13f4e" xmlns:ns3="bff5712f-8748-4562-a11e-fa67df86cf1a" targetNamespace="http://schemas.microsoft.com/office/2006/metadata/properties" ma:root="true" ma:fieldsID="ecee9b0c483e0f346d65cc7eceaf4d77" ns2:_="" ns3:_="">
    <xsd:import namespace="23f90eab-fd5f-457c-985c-3f5805e13f4e"/>
    <xsd:import namespace="bff5712f-8748-4562-a11e-fa67df86cf1a"/>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f90eab-fd5f-457c-985c-3f5805e13f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lcf76f155ced4ddcb4097134ff3c332f" ma:index="16" nillable="true" ma:taxonomy="true" ma:internalName="lcf76f155ced4ddcb4097134ff3c332f" ma:taxonomyFieldName="MediaServiceImageTags" ma:displayName="画像タグ" ma:readOnly="false" ma:fieldId="{5cf76f15-5ced-4ddc-b409-7134ff3c332f}" ma:taxonomyMulti="true" ma:sspId="83c46511-b881-43b4-80dc-b25920be28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ff5712f-8748-4562-a11e-fa67df86cf1a"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5c7907c3-c8c5-4e28-83f5-85efc7f0104f}" ma:internalName="TaxCatchAll" ma:showField="CatchAllData" ma:web="bff5712f-8748-4562-a11e-fa67df86cf1a">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3f90eab-fd5f-457c-985c-3f5805e13f4e">
      <Terms xmlns="http://schemas.microsoft.com/office/infopath/2007/PartnerControls"/>
    </lcf76f155ced4ddcb4097134ff3c332f>
    <TaxCatchAll xmlns="bff5712f-8748-4562-a11e-fa67df86cf1a" xsi:nil="true"/>
  </documentManagement>
</p:properties>
</file>

<file path=customXml/itemProps1.xml><?xml version="1.0" encoding="utf-8"?>
<ds:datastoreItem xmlns:ds="http://schemas.openxmlformats.org/officeDocument/2006/customXml" ds:itemID="{68794531-5A01-4D8D-930F-D845A107E42D}"/>
</file>

<file path=customXml/itemProps2.xml><?xml version="1.0" encoding="utf-8"?>
<ds:datastoreItem xmlns:ds="http://schemas.openxmlformats.org/officeDocument/2006/customXml" ds:itemID="{EE5CA90C-3CAC-4153-8571-DDA81D2CE8C4}"/>
</file>

<file path=customXml/itemProps3.xml><?xml version="1.0" encoding="utf-8"?>
<ds:datastoreItem xmlns:ds="http://schemas.openxmlformats.org/officeDocument/2006/customXml" ds:itemID="{B7F3EF0B-951A-4E63-8E76-AD76B26EA4A5}"/>
</file>

<file path=docProps/app.xml><?xml version="1.0" encoding="utf-8"?>
<Properties xmlns="http://schemas.openxmlformats.org/officeDocument/2006/extended-properties" xmlns:vt="http://schemas.openxmlformats.org/officeDocument/2006/docPropsVTypes">
  <TotalTime>675</TotalTime>
  <Words>268</Words>
  <Application>Microsoft Office PowerPoint</Application>
  <PresentationFormat>ワイド画面</PresentationFormat>
  <Paragraphs>32</Paragraphs>
  <Slides>13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游ゴシック</vt:lpstr>
      <vt:lpstr>游ゴシック Light</vt:lpstr>
      <vt:lpstr>Arial</vt:lpstr>
      <vt:lpstr>Office テーマ</vt:lpstr>
      <vt:lpstr>メールワイズの問い合わせ対応</vt:lpstr>
      <vt:lpstr>①</vt:lpstr>
      <vt:lpstr>②</vt:lpstr>
      <vt:lpstr>③</vt:lpstr>
      <vt:lpstr>④</vt:lpstr>
      <vt:lpstr>⑤</vt:lpstr>
      <vt:lpstr>⑥</vt:lpstr>
      <vt:lpstr>⑦</vt:lpstr>
      <vt:lpstr>⑧</vt:lpstr>
      <vt:lpstr>⑨</vt:lpstr>
      <vt:lpstr>⑩</vt:lpstr>
      <vt:lpstr>⑪</vt:lpstr>
      <vt:lpstr>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メールワイズの問い合わせ対応</dc:title>
  <dc:creator>山本 和宏</dc:creator>
  <cp:lastModifiedBy>山本 和宏</cp:lastModifiedBy>
  <cp:revision>10</cp:revision>
  <dcterms:created xsi:type="dcterms:W3CDTF">2020-06-15T08:13:43Z</dcterms:created>
  <dcterms:modified xsi:type="dcterms:W3CDTF">2020-06-22T09:53:31Z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0x01010050A30BA150E97547B4D9D7334D44BAE8</vt:lpwstr>
  </property>
  <property fmtid="{D5CDD505-2E9C-101B-9397-08002B2CF9AE}" pid="3" name="MediaServiceImageTags">
    <vt:lpwstr/>
  </property>
</Properties>
</file>