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04983-27B7-4F67-836D-7CDA61232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C66C70-820E-4171-AF14-A783A9376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2A7E20-3292-450F-B7A9-AAFD6582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CB70-C58F-406C-A8BF-33F02D123529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564DE0-AFFB-41AE-AAB1-E53ACEDB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18A0FC-5F21-4C4A-926F-0F49F164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48E3-A1F5-4246-8E77-1331A55CA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01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5EA5F-2F18-4E57-A4E4-9F1DA65F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AB0FCB-B4D7-4E9C-94F5-83DD66DA8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ED2823-5401-4C8F-9C34-3B64F700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CB70-C58F-406C-A8BF-33F02D123529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2772AB-5A83-4350-A77F-EF51F507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49D92-BC86-4CF9-B8D6-CFAC70B6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48E3-A1F5-4246-8E77-1331A55CA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95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777D0C-824C-40EA-AA86-E1C267B11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E087D7-A111-4F17-8451-EE3F22B88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6D500E-323A-4F23-833E-3C5A3467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CB70-C58F-406C-A8BF-33F02D123529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618BB4-CF7F-4E10-8092-9E79DC7D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5E02C1-3C98-4F21-8B84-07A2F1F9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48E3-A1F5-4246-8E77-1331A55CA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62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AA818-EC71-4A60-A19E-8386710E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67CA00-4161-463B-82CA-9A9F174B5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C4B77-AF5F-4B3E-9920-D1E2E826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CB70-C58F-406C-A8BF-33F02D123529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48E246-8D0F-40AE-8796-977CD1A5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8E3994-5220-4C34-836B-DE8D960B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48E3-A1F5-4246-8E77-1331A55CA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49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EF7F4-982F-4E88-A7DB-48AC2940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D8E5AD-1450-4C62-8D34-C0B88B77A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330D4C-B95E-483C-BB30-F93B435B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CB70-C58F-406C-A8BF-33F02D123529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B9DD33-65DA-4469-9CE0-BF31FB16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C0A1C7-F35A-4410-883D-D9695D0B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48E3-A1F5-4246-8E77-1331A55CA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20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B9B15-FF92-49EA-B177-0C5138EB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0963C7-54D7-438A-8A43-AF1C378D9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FFA9C5-A79A-4B4B-B379-51B7812FE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5087E5-361D-40F6-BEF0-DBD3DF23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CB70-C58F-406C-A8BF-33F02D123529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EE9446-1F7A-4257-9213-EC7C1C17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2D9FEA-C056-4125-8C70-DC5DF3D3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48E3-A1F5-4246-8E77-1331A55CA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28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A0A605-8FF4-4C88-974C-98CB9F2B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97F9A0-E4A1-4300-BDEE-E1F547BA7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97CB81-2DD4-4F8A-9B0C-34C7E93D6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6B6480-9E9C-4EFF-8056-58CA81074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F3FDF47-8E3D-45A1-8CB3-E6A9016E2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A9DF24A-F838-43B4-BF67-0956B61F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CB70-C58F-406C-A8BF-33F02D123529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966CFC-5803-4A15-85C1-D0618C4FD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AA5425-8393-497E-B0B2-7C18AD38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48E3-A1F5-4246-8E77-1331A55CA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52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75EA4F-D751-4F95-AC14-368B14A8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BFAA00-A904-4C83-A69C-F669F6D75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CB70-C58F-406C-A8BF-33F02D123529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16EB88-44F8-4871-848B-49D2E4F9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CF7E6A-C446-4AF8-9842-3726DF27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48E3-A1F5-4246-8E77-1331A55CA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24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4E3C9E6-C9AE-4EA9-A69E-0A8AD719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CB70-C58F-406C-A8BF-33F02D123529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7716F4-449A-4EDF-99BF-C8B017DE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E5AA2B-B1D7-434A-A85C-8E1B4257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48E3-A1F5-4246-8E77-1331A55CA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17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009AC-A8F1-421D-AF13-1756C824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2BBFB6-F330-4963-ADE7-0C3163163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2E271F-F203-4D31-AE1B-1B70A4441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C99853-9F41-4CBC-B889-3B38FE07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CB70-C58F-406C-A8BF-33F02D123529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F86504-EF18-4D6D-A759-B5AB93A7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9452C2-EB92-4914-902F-841206E6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48E3-A1F5-4246-8E77-1331A55CA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27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6FCE89-EEF9-4EAD-B432-51F6CFBF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16724E-F3B4-42B2-96D7-C1DF50F5C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D6B42A-7E40-424A-A54A-26996AD8F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41D068-C691-4346-9D6C-B39A378F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CB70-C58F-406C-A8BF-33F02D123529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1F096B-AA01-4FC0-89A4-C026165F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D74E1B-872A-4612-BD50-8E57C1BC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48E3-A1F5-4246-8E77-1331A55CA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91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ED49608-5845-4D1D-A896-C5C3E651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9CD8FB-B370-4E46-AF02-EF15361A6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5254D7-99B1-4FDA-AABF-C75938C65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CB70-C58F-406C-A8BF-33F02D123529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C1CB20-B554-409E-9881-41B6EAACD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403D0F-0304-43D3-9A52-6DE03FEC7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E48E3-A1F5-4246-8E77-1331A55CA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81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233DC-5D7C-4A29-A575-F809561FC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メールワイズの問い合わせ対応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9E3E2B-4AA9-472C-9301-0555A80360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Amazon</a:t>
            </a:r>
            <a:r>
              <a:rPr kumimoji="1" lang="ja-JP" altLang="en-US" dirty="0"/>
              <a:t>、</a:t>
            </a:r>
            <a:r>
              <a:rPr kumimoji="1" lang="en-US" altLang="ja-JP" dirty="0" err="1"/>
              <a:t>Wowma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487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2CFE-B387-4891-918E-742FD876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010539" cy="7298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8C5BA-8D6F-418B-B4FF-7ADB7E0C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170" y="373224"/>
            <a:ext cx="3635830" cy="64847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この二つに関しては問合せ自体が少ないのですが、</a:t>
            </a:r>
            <a:r>
              <a:rPr lang="en-US" altLang="ja-JP" sz="1800" dirty="0"/>
              <a:t>Amazon</a:t>
            </a:r>
            <a:r>
              <a:rPr lang="ja-JP" altLang="en-US" sz="1800" dirty="0"/>
              <a:t>は</a:t>
            </a:r>
            <a:r>
              <a:rPr lang="en-US" altLang="ja-JP" sz="1800" dirty="0"/>
              <a:t>24</a:t>
            </a:r>
            <a:r>
              <a:rPr lang="ja-JP" altLang="en-US" sz="1800" dirty="0"/>
              <a:t>時間以内に返信しなければペナルティがある。</a:t>
            </a:r>
            <a:endParaRPr lang="en-US" altLang="ja-JP" sz="1800" dirty="0"/>
          </a:p>
          <a:p>
            <a:r>
              <a:rPr lang="ja-JP" altLang="en-US" sz="1800" dirty="0"/>
              <a:t>赤枠のような内容に関しては特にアクションはしておりませんが、予算等のお金に関する内容や、マーケティングに関する内容のメールに関しては</a:t>
            </a:r>
            <a:r>
              <a:rPr lang="en-US" altLang="ja-JP" sz="1800" dirty="0"/>
              <a:t>【</a:t>
            </a:r>
            <a:r>
              <a:rPr lang="ja-JP" altLang="en-US" sz="1800" dirty="0"/>
              <a:t>本社マーケティング</a:t>
            </a:r>
            <a:r>
              <a:rPr lang="en-US" altLang="ja-JP" sz="1800" dirty="0"/>
              <a:t>】</a:t>
            </a:r>
            <a:r>
              <a:rPr lang="ja-JP" altLang="en-US" sz="1800" dirty="0"/>
              <a:t>グループに移動しております。</a:t>
            </a:r>
            <a:endParaRPr lang="en-US" altLang="ja-JP" sz="1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A8B3DD4-3D13-4648-A3AF-20F0F7BA8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90" t="10642" r="28716" b="13027"/>
          <a:stretch/>
        </p:blipFill>
        <p:spPr>
          <a:xfrm>
            <a:off x="914400" y="811635"/>
            <a:ext cx="6773276" cy="54465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7EE7CA5-F3DB-48EF-AFAA-8F2EDF953FD4}"/>
              </a:ext>
            </a:extLst>
          </p:cNvPr>
          <p:cNvSpPr/>
          <p:nvPr/>
        </p:nvSpPr>
        <p:spPr>
          <a:xfrm flipV="1">
            <a:off x="4186107" y="1837188"/>
            <a:ext cx="2726421" cy="4110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AD5C8E1-5831-4498-B9D6-E393CE804EE2}"/>
              </a:ext>
            </a:extLst>
          </p:cNvPr>
          <p:cNvSpPr/>
          <p:nvPr/>
        </p:nvSpPr>
        <p:spPr>
          <a:xfrm>
            <a:off x="4186107" y="2516697"/>
            <a:ext cx="2157368" cy="4110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BEB7AE-A6DB-4156-B922-F1AA37F519E0}"/>
              </a:ext>
            </a:extLst>
          </p:cNvPr>
          <p:cNvSpPr/>
          <p:nvPr/>
        </p:nvSpPr>
        <p:spPr>
          <a:xfrm flipV="1">
            <a:off x="4278386" y="4609752"/>
            <a:ext cx="2065090" cy="10374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77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2CFE-B387-4891-918E-742FD876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010539" cy="7298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8C5BA-8D6F-418B-B4FF-7ADB7E0C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170" y="373224"/>
            <a:ext cx="3635830" cy="64847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このような内容のメールが届いていたら</a:t>
            </a:r>
            <a:r>
              <a:rPr lang="en-US" altLang="ja-JP" sz="1800" dirty="0"/>
              <a:t>Amazon</a:t>
            </a:r>
            <a:r>
              <a:rPr lang="ja-JP" altLang="en-US" sz="1800" dirty="0"/>
              <a:t>セラーセントラルにメッセージが届いていることをさしているので、管理画面にログインします。</a:t>
            </a:r>
            <a:endParaRPr lang="en-US" altLang="ja-JP" sz="1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1A8E56E-AB42-4F48-AC3F-F21B34D39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9" t="9664" r="22042" b="11193"/>
          <a:stretch/>
        </p:blipFill>
        <p:spPr>
          <a:xfrm>
            <a:off x="402672" y="1098958"/>
            <a:ext cx="7248088" cy="5427677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1CA22A2-7A28-481A-BCFF-EDD539F25285}"/>
              </a:ext>
            </a:extLst>
          </p:cNvPr>
          <p:cNvSpPr/>
          <p:nvPr/>
        </p:nvSpPr>
        <p:spPr>
          <a:xfrm>
            <a:off x="3498208" y="2885813"/>
            <a:ext cx="4152551" cy="1761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87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2CFE-B387-4891-918E-742FD876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010539" cy="7298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8C5BA-8D6F-418B-B4FF-7ADB7E0C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170" y="373224"/>
            <a:ext cx="3635830" cy="64847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ここをクリックするとメッセージが見れて、返答ができるので入ります。</a:t>
            </a:r>
            <a:endParaRPr lang="en-US" altLang="ja-JP" sz="1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2DBE784-A6C5-412A-9752-902EDBB54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1" r="36285" b="40184"/>
          <a:stretch/>
        </p:blipFill>
        <p:spPr>
          <a:xfrm>
            <a:off x="385894" y="1388292"/>
            <a:ext cx="7768206" cy="372899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2B95AC3-9EDF-4D15-A219-C4AA651BE0FB}"/>
              </a:ext>
            </a:extLst>
          </p:cNvPr>
          <p:cNvSpPr/>
          <p:nvPr/>
        </p:nvSpPr>
        <p:spPr>
          <a:xfrm>
            <a:off x="2835480" y="1929469"/>
            <a:ext cx="981511" cy="4530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32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2CFE-B387-4891-918E-742FD876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010539" cy="7298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8C5BA-8D6F-418B-B4FF-7ADB7E0C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170" y="3884104"/>
            <a:ext cx="3635830" cy="297389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他のモールと同様に問い合わせ内容に応じて返答します。</a:t>
            </a:r>
            <a:endParaRPr lang="en-US" altLang="ja-JP" sz="1800" dirty="0"/>
          </a:p>
          <a:p>
            <a:r>
              <a:rPr lang="ja-JP" altLang="en-US" sz="1800" dirty="0"/>
              <a:t>楽天等と同じく対応の内容は</a:t>
            </a:r>
            <a:r>
              <a:rPr lang="en-US" altLang="ja-JP" sz="1800" dirty="0"/>
              <a:t>NE</a:t>
            </a:r>
            <a:r>
              <a:rPr lang="ja-JP" altLang="en-US" sz="1800" dirty="0"/>
              <a:t>の伝票情報内</a:t>
            </a:r>
            <a:r>
              <a:rPr lang="en-US" altLang="ja-JP" sz="1800" dirty="0"/>
              <a:t>【</a:t>
            </a:r>
            <a:r>
              <a:rPr lang="ja-JP" altLang="en-US" sz="1800" dirty="0"/>
              <a:t>作業用欄</a:t>
            </a:r>
            <a:r>
              <a:rPr lang="en-US" altLang="ja-JP" sz="1800" dirty="0"/>
              <a:t>】</a:t>
            </a:r>
            <a:r>
              <a:rPr lang="ja-JP" altLang="en-US" sz="1800" dirty="0"/>
              <a:t>に入力。</a:t>
            </a:r>
            <a:endParaRPr lang="en-US" altLang="ja-JP" sz="1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80D04C1-1425-4184-88C6-300DADE06A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76" t="13701" b="60016"/>
          <a:stretch/>
        </p:blipFill>
        <p:spPr>
          <a:xfrm>
            <a:off x="100668" y="1342237"/>
            <a:ext cx="11803307" cy="208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6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2CFE-B387-4891-918E-742FD876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010539" cy="729841"/>
          </a:xfrm>
        </p:spPr>
        <p:txBody>
          <a:bodyPr>
            <a:normAutofit/>
          </a:bodyPr>
          <a:lstStyle/>
          <a:p>
            <a:r>
              <a:rPr lang="ja-JP" altLang="en-US" dirty="0"/>
              <a:t>①</a:t>
            </a:r>
            <a:r>
              <a:rPr lang="en-US" altLang="ja-JP" dirty="0" err="1"/>
              <a:t>Wowma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8C5BA-8D6F-418B-B4FF-7ADB7E0C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170" y="373224"/>
            <a:ext cx="3635830" cy="64847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このような内容のメールが届いていたら</a:t>
            </a:r>
            <a:r>
              <a:rPr lang="en-US" altLang="ja-JP" sz="1800" dirty="0" err="1"/>
              <a:t>Wowma</a:t>
            </a:r>
            <a:r>
              <a:rPr lang="ja-JP" altLang="en-US" sz="1800" dirty="0"/>
              <a:t>の管理画面にメッセージが届いていることをさしてます。</a:t>
            </a:r>
            <a:endParaRPr lang="en-US" altLang="ja-JP" sz="1800" dirty="0"/>
          </a:p>
          <a:p>
            <a:endParaRPr lang="en-US" altLang="ja-JP" sz="1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8C9C92D-30A2-417F-8453-9E3EE1A64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5" t="12477" r="24036" b="18287"/>
          <a:stretch/>
        </p:blipFill>
        <p:spPr>
          <a:xfrm>
            <a:off x="755009" y="1054915"/>
            <a:ext cx="7639078" cy="525360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EC77DCB-EE6F-44A6-B505-DF088A836D40}"/>
              </a:ext>
            </a:extLst>
          </p:cNvPr>
          <p:cNvSpPr/>
          <p:nvPr/>
        </p:nvSpPr>
        <p:spPr>
          <a:xfrm>
            <a:off x="1266738" y="3800213"/>
            <a:ext cx="5645790" cy="2432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03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2CFE-B387-4891-918E-742FD876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010539" cy="7298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8C5BA-8D6F-418B-B4FF-7ADB7E0C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170" y="373224"/>
            <a:ext cx="3635830" cy="64847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開くと楽天や</a:t>
            </a:r>
            <a:r>
              <a:rPr lang="en-US" altLang="ja-JP" sz="1800" dirty="0"/>
              <a:t>Yahoo</a:t>
            </a:r>
            <a:r>
              <a:rPr lang="ja-JP" altLang="en-US" sz="1800" dirty="0"/>
              <a:t>！と同様に管理画面に飛ぶ</a:t>
            </a:r>
            <a:r>
              <a:rPr lang="en-US" altLang="ja-JP" sz="1800" dirty="0"/>
              <a:t>URL</a:t>
            </a:r>
            <a:r>
              <a:rPr lang="ja-JP" altLang="en-US" sz="1800" dirty="0"/>
              <a:t>があるのでクリックします。</a:t>
            </a:r>
            <a:endParaRPr lang="en-US" altLang="ja-JP" sz="1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C2EA00D-F176-402A-9674-8AE4800E3D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018" r="57064" b="15718"/>
          <a:stretch/>
        </p:blipFill>
        <p:spPr>
          <a:xfrm>
            <a:off x="947956" y="1159777"/>
            <a:ext cx="6096044" cy="497257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24E0EBD-20D9-43C6-95F9-6F850F6A45FC}"/>
              </a:ext>
            </a:extLst>
          </p:cNvPr>
          <p:cNvSpPr/>
          <p:nvPr/>
        </p:nvSpPr>
        <p:spPr>
          <a:xfrm>
            <a:off x="947956" y="5629013"/>
            <a:ext cx="3808602" cy="3271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94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2CFE-B387-4891-918E-742FD876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010539" cy="7298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8C5BA-8D6F-418B-B4FF-7ADB7E0C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170" y="373224"/>
            <a:ext cx="3635830" cy="64847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本来はお問い合わせ一覧に届いてるので他のモールと同様に返答対応します。</a:t>
            </a:r>
            <a:endParaRPr lang="en-US" altLang="ja-JP" sz="1800" dirty="0"/>
          </a:p>
          <a:p>
            <a:r>
              <a:rPr lang="ja-JP" altLang="en-US" sz="1800" dirty="0"/>
              <a:t>楽天等と同じく対応の内容は</a:t>
            </a:r>
            <a:r>
              <a:rPr lang="en-US" altLang="ja-JP" sz="1800" dirty="0"/>
              <a:t>NE</a:t>
            </a:r>
            <a:r>
              <a:rPr lang="ja-JP" altLang="en-US" sz="1800" dirty="0"/>
              <a:t>の伝票情報内</a:t>
            </a:r>
            <a:r>
              <a:rPr lang="en-US" altLang="ja-JP" sz="1800" dirty="0"/>
              <a:t>【</a:t>
            </a:r>
            <a:r>
              <a:rPr lang="ja-JP" altLang="en-US" sz="1800" dirty="0"/>
              <a:t>作業用欄</a:t>
            </a:r>
            <a:r>
              <a:rPr lang="en-US" altLang="ja-JP" sz="1800" dirty="0"/>
              <a:t>】</a:t>
            </a:r>
            <a:r>
              <a:rPr lang="ja-JP" altLang="en-US" sz="1800" dirty="0"/>
              <a:t>に入力。</a:t>
            </a:r>
            <a:endParaRPr lang="en-US" altLang="ja-JP" sz="1800" dirty="0"/>
          </a:p>
          <a:p>
            <a:endParaRPr lang="en-US" altLang="ja-JP" sz="1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E08EDCD-C661-42DE-AE3F-2EA63C3F3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6" r="32775" b="12049"/>
          <a:stretch/>
        </p:blipFill>
        <p:spPr>
          <a:xfrm>
            <a:off x="175568" y="935329"/>
            <a:ext cx="8196044" cy="536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B72CFE-B387-4891-918E-742FD8768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010539" cy="729841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8C5BA-8D6F-418B-B4FF-7ADB7E0C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6170" y="373224"/>
            <a:ext cx="3635830" cy="6484776"/>
          </a:xfrm>
        </p:spPr>
        <p:txBody>
          <a:bodyPr>
            <a:normAutofit/>
          </a:bodyPr>
          <a:lstStyle/>
          <a:p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46651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ACD7AEA6-7DC7-4D55-BBB5-5B75E961A4F0}"/>
</file>

<file path=customXml/itemProps2.xml><?xml version="1.0" encoding="utf-8"?>
<ds:datastoreItem xmlns:ds="http://schemas.openxmlformats.org/officeDocument/2006/customXml" ds:itemID="{D9FE34A8-C5FD-429F-8CCF-25FFF942A70C}"/>
</file>

<file path=customXml/itemProps3.xml><?xml version="1.0" encoding="utf-8"?>
<ds:datastoreItem xmlns:ds="http://schemas.openxmlformats.org/officeDocument/2006/customXml" ds:itemID="{8A3EE0A8-FA8E-43B7-AE6D-6F7EF408C433}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236</Words>
  <Application>Microsoft Office PowerPoint</Application>
  <PresentationFormat>ワイド画面</PresentationFormat>
  <Paragraphs>19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メールワイズの問い合わせ対応</vt:lpstr>
      <vt:lpstr>①</vt:lpstr>
      <vt:lpstr>②</vt:lpstr>
      <vt:lpstr>③</vt:lpstr>
      <vt:lpstr>④</vt:lpstr>
      <vt:lpstr>①Wowma</vt:lpstr>
      <vt:lpstr>②</vt:lpstr>
      <vt:lpstr>③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メールワイズの問い合わせ対応</dc:title>
  <dc:creator>山本 和宏</dc:creator>
  <cp:lastModifiedBy>山本 和宏</cp:lastModifiedBy>
  <cp:revision>3</cp:revision>
  <dcterms:created xsi:type="dcterms:W3CDTF">2020-06-23T06:33:56Z</dcterms:created>
  <dcterms:modified xsi:type="dcterms:W3CDTF">2020-06-23T07:03:03Z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