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60" r:id="rId8"/>
    <p:sldId id="261" r:id="rId9"/>
    <p:sldId id="259" r:id="rId10"/>
    <p:sldId id="263" r:id="rId11"/>
    <p:sldId id="265" r:id="rId12"/>
    <p:sldId id="266" r:id="rId13"/>
    <p:sldId id="268" r:id="rId14"/>
    <p:sldId id="267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7B18CE-C760-4237-B01F-EDB05AF6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3AF27C0-F682-4AE4-92B6-0BB7CD931E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45A61B-EF2C-4B11-AD5B-1ABFC642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966DAC-DD7A-4512-96DE-CA76F497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95D86D-B9DD-4F80-AD5E-143B0C55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02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A69D83-3D34-402E-85CD-82CB5C46A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B2ABD33-9B5A-469C-8CEB-A0E724A4A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1E5688-42FC-4C1E-9489-E317EFD87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850FED-CC56-4188-9805-094C78A49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DD1E96-9AED-46CC-9279-CECD6141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885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B8C8242-CD59-44D1-AD26-CEB1850CA7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667D85-2F41-470B-8C2A-F8D3BCDA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4E7C2F1-D58D-4DFD-AB92-8A22AACC9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3B374-F0CA-4848-83B8-11A31E05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DC9280-98C7-4DDD-AC03-7A848DF3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49926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D26FFC-6A75-4F22-926A-56A25944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4B294CF-05B5-4FDD-A046-4D8CB90DA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DE1FD4-A9E7-40E5-A06B-CCE3967E2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9ED75EE-0EE8-4644-AB1F-FE3C3042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F428DD2-62BF-4B5E-A96F-51237CE95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148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41DBA7-DE30-46E2-B7E8-258FD9F11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E0A445-CE99-4B31-8CB7-997D77144D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2C2AC-FE54-4744-ACB7-5B3EA1391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4704941-490D-4A46-B083-AC47D1C67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63718F-EDD2-44B8-94E0-7929A93A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2471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F3BB2F-665D-41D7-8480-0FF869D54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AB75157-96F1-45B0-8A6E-04C945A407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9E43467-AF2D-48C0-A00B-A704E8BBFC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F274122-7E79-4345-A3DB-C3F9B571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C1E2C3-6ED4-4398-B694-9964C49A2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853AA11-0D9D-46AA-8CCD-179C2FFA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627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6ACC0-843E-4079-8DC1-2B02D36BD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69A7C5A-AB8F-4B7B-98DD-17316C1F9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C29552-6D5A-4E4E-A979-5D2C01611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E9886-C53C-45BB-B82F-A8F346A563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B89A4B-EB05-4993-A38D-3C69507B7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C76919-0F49-4FB0-BD57-A6DAFF816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1EEFF5-460C-439E-B56D-07291E075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344AF0B-2BFF-4D6A-AAE4-DBDA3621E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285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A1F7D-48A4-4115-9EFB-207CC6BB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CDD3B7C-B5E7-435B-A746-9F0B4274A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75E2CC-C543-456E-A82C-AED03846A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799FA33-6E81-4509-9463-A5FD5A954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64233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43DC1F7-BA30-400C-8264-62B5538C7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679C727-D27C-490A-972B-6BA2A3EC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6D7FEC4-2195-459A-B700-894197FF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074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292A9-4B82-4EDD-BA81-252A3D241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F20FE5-A6C0-4CD9-A84B-44B04B874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8BE3B7-5BCA-4299-9488-001CABB95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4E14E1D-F9EB-4379-BE5F-8BA8944AC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37BE4A-3CEC-4813-9D55-CED395E2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F4592B-52DA-43B5-90B9-B2E66F864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321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9907F1-B59A-416A-92DA-613A92134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4F18E5B-E0B2-49DE-8A9D-BAA549967C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E0EAF61-F1D8-4E44-830C-C4B1D25C3E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AD02C3-4C48-4E98-84F9-E711BB24C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D391842-7830-4F8D-99BF-24890AE2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10BE07-3DF3-47C9-812F-840E5703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5368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00AE0FE-E04B-42A1-9CF5-1690E800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A56F7F-0745-4EEF-B3C6-C578782D9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76FC22-6E66-47FE-8CD1-4D3C930651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D3F239-4E7E-4EFD-922F-A8132F5B0775}" type="datetimeFigureOut">
              <a:rPr kumimoji="1" lang="ja-JP" altLang="en-US" smtClean="0"/>
              <a:t>2020/6/23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4D87E-BDDE-49A8-AABE-DC15263112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94495D-1465-4470-BA9D-645B5D978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2652F-0725-4E4F-A37C-67DEEA62673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204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1FE422-E988-4CAB-B63D-7CF924100F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03931"/>
            <a:ext cx="9144000" cy="2387600"/>
          </a:xfrm>
        </p:spPr>
        <p:txBody>
          <a:bodyPr>
            <a:normAutofit/>
          </a:bodyPr>
          <a:lstStyle/>
          <a:p>
            <a:r>
              <a:rPr kumimoji="1" lang="ja-JP" altLang="en-US" sz="4400" dirty="0"/>
              <a:t>プレミアムモール注文起票</a:t>
            </a:r>
          </a:p>
        </p:txBody>
      </p:sp>
    </p:spTree>
    <p:extLst>
      <p:ext uri="{BB962C8B-B14F-4D97-AF65-F5344CB8AC3E}">
        <p14:creationId xmlns:p14="http://schemas.microsoft.com/office/powerpoint/2010/main" val="481187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BF174417-9DC6-4DD2-8002-A868DFB38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516" t="6460" r="22883" b="23287"/>
          <a:stretch/>
        </p:blipFill>
        <p:spPr>
          <a:xfrm>
            <a:off x="206189" y="1465728"/>
            <a:ext cx="7922170" cy="408692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2A6B5F8-FAAB-4C18-B543-1D77A13A8A2B}"/>
              </a:ext>
            </a:extLst>
          </p:cNvPr>
          <p:cNvSpPr txBox="1"/>
          <p:nvPr/>
        </p:nvSpPr>
        <p:spPr>
          <a:xfrm>
            <a:off x="8256493" y="1305341"/>
            <a:ext cx="339762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</a:t>
            </a:r>
            <a:r>
              <a:rPr kumimoji="1" lang="ja-JP" altLang="en-US" dirty="0"/>
              <a:t>に戻って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確認待ち</a:t>
            </a:r>
            <a:r>
              <a:rPr kumimoji="1" lang="en-US" altLang="ja-JP" dirty="0"/>
              <a:t>】</a:t>
            </a:r>
          </a:p>
          <a:p>
            <a:pPr algn="ctr"/>
            <a:r>
              <a:rPr kumimoji="1" lang="ja-JP" altLang="en-US" dirty="0"/>
              <a:t>に入ってるプレの伝票を</a:t>
            </a:r>
            <a:endParaRPr kumimoji="1" lang="en-US" altLang="ja-JP" dirty="0"/>
          </a:p>
          <a:p>
            <a:pPr algn="ctr"/>
            <a:r>
              <a:rPr kumimoji="1" lang="en-US" altLang="ja-JP" dirty="0"/>
              <a:t>1</a:t>
            </a:r>
            <a:r>
              <a:rPr kumimoji="1" lang="ja-JP" altLang="en-US" dirty="0"/>
              <a:t>件ずつチェックする。</a:t>
            </a:r>
            <a:endParaRPr kumimoji="1" lang="en-US" altLang="ja-JP" dirty="0"/>
          </a:p>
          <a:p>
            <a:endParaRPr lang="en-US" altLang="ja-JP" dirty="0"/>
          </a:p>
          <a:p>
            <a:r>
              <a:rPr kumimoji="1" lang="ja-JP" altLang="en-US" dirty="0"/>
              <a:t>チェック項目</a:t>
            </a:r>
            <a:endParaRPr kumimoji="1" lang="en-US" altLang="ja-JP" dirty="0"/>
          </a:p>
          <a:p>
            <a:r>
              <a:rPr lang="ja-JP" altLang="en-US" dirty="0"/>
              <a:t>・郵便番号が欠けてないか。</a:t>
            </a:r>
            <a:endParaRPr lang="en-US" altLang="ja-JP" dirty="0"/>
          </a:p>
          <a:p>
            <a:r>
              <a:rPr lang="ja-JP" altLang="en-US" dirty="0"/>
              <a:t>・電話番号が欠けてないか。</a:t>
            </a:r>
            <a:endParaRPr lang="en-US" altLang="ja-JP" dirty="0"/>
          </a:p>
          <a:p>
            <a:r>
              <a:rPr kumimoji="1" lang="ja-JP" altLang="en-US" dirty="0"/>
              <a:t>・住所に文字化けや</a:t>
            </a:r>
            <a:endParaRPr lang="en-US" altLang="ja-JP" dirty="0"/>
          </a:p>
          <a:p>
            <a:r>
              <a:rPr kumimoji="1" lang="ja-JP" altLang="en-US" dirty="0"/>
              <a:t>　足りてない文字はないか。</a:t>
            </a:r>
            <a:endParaRPr kumimoji="1" lang="en-US" altLang="ja-JP" dirty="0"/>
          </a:p>
          <a:p>
            <a:endParaRPr lang="en-US" altLang="ja-JP" dirty="0"/>
          </a:p>
          <a:p>
            <a:pPr algn="ctr"/>
            <a:r>
              <a:rPr lang="ja-JP" altLang="en-US" dirty="0"/>
              <a:t>問題なければ</a:t>
            </a:r>
            <a:r>
              <a:rPr lang="en-US" altLang="ja-JP" dirty="0"/>
              <a:t>【</a:t>
            </a:r>
            <a:r>
              <a:rPr lang="ja-JP" altLang="en-US" dirty="0"/>
              <a:t>印刷日</a:t>
            </a:r>
            <a:r>
              <a:rPr lang="en-US" altLang="ja-JP" dirty="0"/>
              <a:t>】</a:t>
            </a:r>
            <a:r>
              <a:rPr lang="ja-JP" altLang="en-US" dirty="0"/>
              <a:t>と</a:t>
            </a:r>
            <a:endParaRPr lang="en-US" altLang="ja-JP" dirty="0"/>
          </a:p>
          <a:p>
            <a:pPr algn="ctr"/>
            <a:r>
              <a:rPr lang="en-US" altLang="ja-JP" dirty="0"/>
              <a:t>【</a:t>
            </a:r>
            <a:r>
              <a:rPr lang="ja-JP" altLang="en-US" dirty="0"/>
              <a:t>出荷日</a:t>
            </a:r>
            <a:r>
              <a:rPr lang="en-US" altLang="ja-JP" dirty="0"/>
              <a:t>】</a:t>
            </a:r>
            <a:r>
              <a:rPr lang="ja-JP" altLang="en-US" dirty="0"/>
              <a:t>を入力。</a:t>
            </a:r>
            <a:endParaRPr lang="en-US" altLang="ja-JP" dirty="0"/>
          </a:p>
          <a:p>
            <a:pPr algn="ctr"/>
            <a:r>
              <a:rPr lang="ja-JP" altLang="en-US" dirty="0"/>
              <a:t>いちごの場合は</a:t>
            </a:r>
            <a:r>
              <a:rPr lang="en-US" altLang="ja-JP" dirty="0"/>
              <a:t>【</a:t>
            </a:r>
            <a:r>
              <a:rPr lang="ja-JP" altLang="en-US" dirty="0"/>
              <a:t>配達日</a:t>
            </a:r>
            <a:r>
              <a:rPr lang="en-US" altLang="ja-JP" dirty="0"/>
              <a:t>】</a:t>
            </a:r>
            <a:r>
              <a:rPr lang="ja-JP" altLang="en-US" dirty="0"/>
              <a:t>も</a:t>
            </a:r>
            <a:endParaRPr lang="en-US" altLang="ja-JP" dirty="0"/>
          </a:p>
          <a:p>
            <a:pPr algn="ctr"/>
            <a:r>
              <a:rPr lang="ja-JP" altLang="en-US" dirty="0"/>
              <a:t>入力する。</a:t>
            </a:r>
            <a:endParaRPr lang="en-US" altLang="ja-JP" dirty="0"/>
          </a:p>
          <a:p>
            <a:r>
              <a:rPr kumimoji="1" lang="ja-JP" altLang="en-US" dirty="0"/>
              <a:t>・作業用欄に</a:t>
            </a:r>
            <a:r>
              <a:rPr kumimoji="1" lang="en-US" altLang="ja-JP" dirty="0"/>
              <a:t>【</a:t>
            </a:r>
            <a:r>
              <a:rPr kumimoji="1" lang="ja-JP" altLang="en-US" dirty="0"/>
              <a:t>①名前</a:t>
            </a:r>
            <a:r>
              <a:rPr kumimoji="1" lang="en-US" altLang="ja-JP" dirty="0"/>
              <a:t>】</a:t>
            </a:r>
            <a:r>
              <a:rPr kumimoji="1" lang="ja-JP" altLang="en-US" dirty="0"/>
              <a:t>入力して他の</a:t>
            </a:r>
            <a:r>
              <a:rPr lang="ja-JP" altLang="en-US" dirty="0"/>
              <a:t>事務スタッフにダブルチェックしてもらう。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54673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F94F10-089C-4859-A673-09C13BE36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681036"/>
          </a:xfrm>
        </p:spPr>
        <p:txBody>
          <a:bodyPr>
            <a:normAutofit fontScale="90000"/>
          </a:bodyPr>
          <a:lstStyle/>
          <a:p>
            <a:r>
              <a:rPr kumimoji="1" lang="ja-JP" altLang="en-US" dirty="0"/>
              <a:t>　　</a:t>
            </a: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828C93-C972-4AD3-9A88-193A0DAEC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6962" y="681037"/>
            <a:ext cx="4065037" cy="6176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altLang="ja-JP" dirty="0"/>
          </a:p>
          <a:p>
            <a:r>
              <a:rPr kumimoji="1" lang="ja-JP" altLang="en-US" dirty="0"/>
              <a:t>ダブルチェック内容は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名前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郵便番号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住所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電話番号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印刷指示日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出荷予定日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配達希望日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メッセージや熨斗の希望が反映されているか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文字化け</a:t>
            </a:r>
            <a:r>
              <a:rPr lang="en-US" altLang="ja-JP" dirty="0"/>
              <a:t>】</a:t>
            </a:r>
          </a:p>
          <a:p>
            <a:pPr marL="0" indent="0">
              <a:buNone/>
            </a:pPr>
            <a:r>
              <a:rPr lang="en-US" altLang="ja-JP" dirty="0"/>
              <a:t>【</a:t>
            </a:r>
            <a:r>
              <a:rPr lang="ja-JP" altLang="en-US" dirty="0"/>
              <a:t>足りてない文字</a:t>
            </a:r>
            <a:r>
              <a:rPr lang="en-US" altLang="ja-JP" dirty="0"/>
              <a:t>】</a:t>
            </a:r>
            <a:r>
              <a:rPr lang="ja-JP" altLang="en-US" dirty="0"/>
              <a:t>等</a:t>
            </a: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・問題なければ作業用欄にダブルチェックした人の名前（例</a:t>
            </a:r>
            <a:r>
              <a:rPr lang="en-US" altLang="ja-JP" dirty="0"/>
              <a:t>『</a:t>
            </a:r>
            <a:r>
              <a:rPr lang="ja-JP" altLang="en-US" dirty="0"/>
              <a:t>②名前</a:t>
            </a:r>
            <a:r>
              <a:rPr lang="en-US" altLang="ja-JP" dirty="0"/>
              <a:t>』 </a:t>
            </a:r>
            <a:r>
              <a:rPr lang="ja-JP" altLang="en-US" dirty="0"/>
              <a:t>）を入力し、入金状況を</a:t>
            </a:r>
            <a:r>
              <a:rPr lang="en-US" altLang="ja-JP" dirty="0"/>
              <a:t>『</a:t>
            </a:r>
            <a:r>
              <a:rPr lang="ja-JP" altLang="en-US" dirty="0"/>
              <a:t>入金済み</a:t>
            </a:r>
            <a:r>
              <a:rPr lang="en-US" altLang="ja-JP" dirty="0"/>
              <a:t>』</a:t>
            </a:r>
            <a:r>
              <a:rPr lang="ja-JP" altLang="en-US" dirty="0"/>
              <a:t>にして、受注分類タグに</a:t>
            </a:r>
            <a:r>
              <a:rPr lang="en-US" altLang="ja-JP" dirty="0"/>
              <a:t>『</a:t>
            </a:r>
            <a:r>
              <a:rPr lang="ja-JP" altLang="en-US" dirty="0"/>
              <a:t>確認済み</a:t>
            </a:r>
            <a:r>
              <a:rPr lang="en-US" altLang="ja-JP" dirty="0"/>
              <a:t>』</a:t>
            </a:r>
            <a:r>
              <a:rPr lang="ja-JP" altLang="en-US" dirty="0"/>
              <a:t>を選択して流す。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1D77A94-315F-4462-94D3-9A65C5FE44C5}"/>
              </a:ext>
            </a:extLst>
          </p:cNvPr>
          <p:cNvSpPr/>
          <p:nvPr/>
        </p:nvSpPr>
        <p:spPr>
          <a:xfrm>
            <a:off x="4581330" y="3163079"/>
            <a:ext cx="363893" cy="26592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コンテンツ プレースホルダー 3">
            <a:extLst>
              <a:ext uri="{FF2B5EF4-FFF2-40B4-BE49-F238E27FC236}">
                <a16:creationId xmlns:a16="http://schemas.microsoft.com/office/drawing/2014/main" id="{23BCF079-203C-44B0-83C2-B9234133F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6" t="6460" r="22883" b="23287"/>
          <a:stretch/>
        </p:blipFill>
        <p:spPr>
          <a:xfrm>
            <a:off x="211721" y="1468582"/>
            <a:ext cx="7916638" cy="408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540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B96BAEC-A632-44F2-8C9A-394114CDFF87}"/>
              </a:ext>
            </a:extLst>
          </p:cNvPr>
          <p:cNvSpPr txBox="1"/>
          <p:nvPr/>
        </p:nvSpPr>
        <p:spPr>
          <a:xfrm>
            <a:off x="7557247" y="2016889"/>
            <a:ext cx="445749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rgbClr val="FF0000"/>
                </a:solidFill>
              </a:rPr>
              <a:t>ワイズの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【</a:t>
            </a:r>
            <a:r>
              <a:rPr kumimoji="1" lang="ja-JP" altLang="en-US" dirty="0">
                <a:solidFill>
                  <a:srgbClr val="FF0000"/>
                </a:solidFill>
              </a:rPr>
              <a:t>プレミアムウォーター受注</a:t>
            </a:r>
            <a:r>
              <a:rPr kumimoji="1" lang="en-US" altLang="ja-JP" dirty="0">
                <a:solidFill>
                  <a:srgbClr val="FF0000"/>
                </a:solidFill>
              </a:rPr>
              <a:t>】</a:t>
            </a:r>
            <a:r>
              <a:rPr kumimoji="1" lang="ja-JP" altLang="en-US" dirty="0">
                <a:solidFill>
                  <a:srgbClr val="FF0000"/>
                </a:solidFill>
              </a:rPr>
              <a:t>を開く。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>
                <a:solidFill>
                  <a:srgbClr val="00B050"/>
                </a:solidFill>
              </a:rPr>
              <a:t>ファイルが添付されているメール</a:t>
            </a:r>
            <a:r>
              <a:rPr lang="ja-JP" altLang="en-US" dirty="0">
                <a:solidFill>
                  <a:srgbClr val="00B050"/>
                </a:solidFill>
              </a:rPr>
              <a:t>に</a:t>
            </a:r>
            <a:r>
              <a:rPr kumimoji="1" lang="ja-JP" altLang="en-US" dirty="0">
                <a:solidFill>
                  <a:srgbClr val="00B050"/>
                </a:solidFill>
              </a:rPr>
              <a:t>受注データが入ってます。（緑枠）</a:t>
            </a:r>
            <a:endParaRPr kumimoji="1" lang="en-US" altLang="ja-JP" dirty="0">
              <a:solidFill>
                <a:srgbClr val="00B050"/>
              </a:solidFill>
            </a:endParaRPr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>
                <a:solidFill>
                  <a:srgbClr val="0070C0"/>
                </a:solidFill>
              </a:rPr>
              <a:t>その次に届いているメールがファイルを開くためのパスワードが記載されてます。（青枠）</a:t>
            </a:r>
            <a:endParaRPr kumimoji="1" lang="en-US" altLang="ja-JP" dirty="0">
              <a:solidFill>
                <a:srgbClr val="0070C0"/>
              </a:solidFill>
            </a:endParaRPr>
          </a:p>
          <a:p>
            <a:pPr algn="ctr"/>
            <a:endParaRPr kumimoji="1" lang="ja-JP" altLang="en-US" dirty="0"/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2EFFC752-688A-43B1-B689-B9C9A49C2F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6" t="8314" r="1096" b="5156"/>
          <a:stretch/>
        </p:blipFill>
        <p:spPr>
          <a:xfrm>
            <a:off x="177260" y="1327146"/>
            <a:ext cx="7245517" cy="4715066"/>
          </a:xfrm>
          <a:prstGeom prst="rect">
            <a:avLst/>
          </a:prstGeom>
        </p:spPr>
      </p:pic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ADA6FCA8-2493-475C-A017-7C9EE61458CA}"/>
              </a:ext>
            </a:extLst>
          </p:cNvPr>
          <p:cNvSpPr/>
          <p:nvPr/>
        </p:nvSpPr>
        <p:spPr>
          <a:xfrm>
            <a:off x="196310" y="5380505"/>
            <a:ext cx="1579822" cy="18788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4120B3E-48D9-4AFC-9F53-BC122CF1AA46}"/>
              </a:ext>
            </a:extLst>
          </p:cNvPr>
          <p:cNvSpPr/>
          <p:nvPr/>
        </p:nvSpPr>
        <p:spPr>
          <a:xfrm>
            <a:off x="1895475" y="3429000"/>
            <a:ext cx="5324475" cy="180975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44779EEB-9A57-4E22-AA6B-F78BAE05A635}"/>
              </a:ext>
            </a:extLst>
          </p:cNvPr>
          <p:cNvSpPr/>
          <p:nvPr/>
        </p:nvSpPr>
        <p:spPr>
          <a:xfrm>
            <a:off x="1895475" y="3219450"/>
            <a:ext cx="5324475" cy="180975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7704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78A2EBCC-C4CB-468E-9E7E-3A82CFD3B9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91" r="994" b="4707"/>
          <a:stretch/>
        </p:blipFill>
        <p:spPr>
          <a:xfrm>
            <a:off x="142168" y="1200149"/>
            <a:ext cx="8316031" cy="4105921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57CB036-018D-46A2-899A-EC43024201F1}"/>
              </a:ext>
            </a:extLst>
          </p:cNvPr>
          <p:cNvSpPr txBox="1"/>
          <p:nvPr/>
        </p:nvSpPr>
        <p:spPr>
          <a:xfrm>
            <a:off x="8573207" y="2551837"/>
            <a:ext cx="3400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データが添付されている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メールを開き、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一番下にあるファイルを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デスクトップに保存。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5A29929-BE61-4EB5-8A78-A246BFED0D5C}"/>
              </a:ext>
            </a:extLst>
          </p:cNvPr>
          <p:cNvSpPr/>
          <p:nvPr/>
        </p:nvSpPr>
        <p:spPr>
          <a:xfrm>
            <a:off x="142168" y="4410075"/>
            <a:ext cx="3420182" cy="2000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6649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76902BC-284B-4BEA-8B02-B1214FDBCD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92" r="1363" b="6895"/>
          <a:stretch/>
        </p:blipFill>
        <p:spPr>
          <a:xfrm>
            <a:off x="199319" y="1195387"/>
            <a:ext cx="8116006" cy="44672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9839700-3FE2-4EB7-B37C-24D5A3D0DC68}"/>
              </a:ext>
            </a:extLst>
          </p:cNvPr>
          <p:cNvSpPr txBox="1"/>
          <p:nvPr/>
        </p:nvSpPr>
        <p:spPr>
          <a:xfrm>
            <a:off x="5638800" y="29718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780626-06AF-41EB-8121-120B6539C1BE}"/>
              </a:ext>
            </a:extLst>
          </p:cNvPr>
          <p:cNvSpPr txBox="1"/>
          <p:nvPr/>
        </p:nvSpPr>
        <p:spPr>
          <a:xfrm>
            <a:off x="8500637" y="2785222"/>
            <a:ext cx="33865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パスワードが記載された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メールを開き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パスワードをコピーする。</a:t>
            </a:r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1F337D3-A9A7-43BD-BACF-DA296B45B0E5}"/>
              </a:ext>
            </a:extLst>
          </p:cNvPr>
          <p:cNvSpPr/>
          <p:nvPr/>
        </p:nvSpPr>
        <p:spPr>
          <a:xfrm>
            <a:off x="199319" y="2933700"/>
            <a:ext cx="724046" cy="13895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989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5635541-D6FD-40F6-8A9D-C794ECB20A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9" r="17493" b="25064"/>
          <a:stretch/>
        </p:blipFill>
        <p:spPr>
          <a:xfrm>
            <a:off x="0" y="0"/>
            <a:ext cx="6798756" cy="44481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5BE7B2D-9ADE-4866-A355-47B372495800}"/>
              </a:ext>
            </a:extLst>
          </p:cNvPr>
          <p:cNvSpPr txBox="1"/>
          <p:nvPr/>
        </p:nvSpPr>
        <p:spPr>
          <a:xfrm>
            <a:off x="7083239" y="292775"/>
            <a:ext cx="47961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保存したファイルを開いて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赤枠を</a:t>
            </a:r>
            <a:r>
              <a:rPr kumimoji="1" lang="en-US" altLang="ja-JP" dirty="0"/>
              <a:t>W</a:t>
            </a:r>
            <a:r>
              <a:rPr kumimoji="1" lang="ja-JP" altLang="en-US" dirty="0"/>
              <a:t>クリック。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下の画面に変わるので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青枠を</a:t>
            </a:r>
            <a:r>
              <a:rPr kumimoji="1" lang="en-US" altLang="ja-JP" dirty="0"/>
              <a:t>W</a:t>
            </a:r>
            <a:r>
              <a:rPr kumimoji="1" lang="ja-JP" altLang="en-US" dirty="0"/>
              <a:t>クリック。</a:t>
            </a:r>
            <a:endParaRPr kumimoji="1"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CCAD777A-DCE0-4AC4-82AD-0D1FA2D08BCC}"/>
              </a:ext>
            </a:extLst>
          </p:cNvPr>
          <p:cNvSpPr/>
          <p:nvPr/>
        </p:nvSpPr>
        <p:spPr>
          <a:xfrm>
            <a:off x="912719" y="647796"/>
            <a:ext cx="2644588" cy="1613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コンテンツ プレースホルダー 3">
            <a:extLst>
              <a:ext uri="{FF2B5EF4-FFF2-40B4-BE49-F238E27FC236}">
                <a16:creationId xmlns:a16="http://schemas.microsoft.com/office/drawing/2014/main" id="{C337463E-5C1A-451A-96BA-300370DA55F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605" r="19891" b="30621"/>
          <a:stretch/>
        </p:blipFill>
        <p:spPr>
          <a:xfrm>
            <a:off x="1397298" y="2324100"/>
            <a:ext cx="8072234" cy="4324349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2963F03-D895-45D3-B93C-1A317CE65C74}"/>
              </a:ext>
            </a:extLst>
          </p:cNvPr>
          <p:cNvSpPr/>
          <p:nvPr/>
        </p:nvSpPr>
        <p:spPr>
          <a:xfrm>
            <a:off x="2397125" y="3171361"/>
            <a:ext cx="2371725" cy="190500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5B96F46-482D-45BB-B752-3A0D10C04FDF}"/>
              </a:ext>
            </a:extLst>
          </p:cNvPr>
          <p:cNvCxnSpPr/>
          <p:nvPr/>
        </p:nvCxnSpPr>
        <p:spPr>
          <a:xfrm>
            <a:off x="2409825" y="1456957"/>
            <a:ext cx="561975" cy="140017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5383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262D99FF-66CD-49CA-8535-05F3E0F245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918" r="16508" b="27472"/>
          <a:stretch/>
        </p:blipFill>
        <p:spPr>
          <a:xfrm>
            <a:off x="161219" y="1323975"/>
            <a:ext cx="7792156" cy="4210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F668774-0F9C-4EB1-BB95-951D362E82A8}"/>
              </a:ext>
            </a:extLst>
          </p:cNvPr>
          <p:cNvSpPr txBox="1"/>
          <p:nvPr/>
        </p:nvSpPr>
        <p:spPr>
          <a:xfrm>
            <a:off x="8067675" y="1590675"/>
            <a:ext cx="38385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パスワードの入力画面が出るのでそこにさっきコピーした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パスワードを入力。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これでファイルを開けるので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エクセルデータを</a:t>
            </a:r>
            <a:endParaRPr kumimoji="1" lang="en-US" altLang="ja-JP" dirty="0"/>
          </a:p>
          <a:p>
            <a:pPr algn="ctr"/>
            <a:r>
              <a:rPr lang="ja-JP" altLang="en-US" dirty="0"/>
              <a:t>デスクトップに保存。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保存名は自分が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分かりやすいように付ける。</a:t>
            </a:r>
          </a:p>
        </p:txBody>
      </p:sp>
    </p:spTree>
    <p:extLst>
      <p:ext uri="{BB962C8B-B14F-4D97-AF65-F5344CB8AC3E}">
        <p14:creationId xmlns:p14="http://schemas.microsoft.com/office/powerpoint/2010/main" val="1534151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48E94B89-42CD-49D5-8ED2-57B1749FC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392" r="994" b="12586"/>
          <a:stretch/>
        </p:blipFill>
        <p:spPr>
          <a:xfrm>
            <a:off x="123118" y="1228725"/>
            <a:ext cx="8046646" cy="46291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5FD0A4D-B80B-4838-B9AF-645E286ECF47}"/>
              </a:ext>
            </a:extLst>
          </p:cNvPr>
          <p:cNvSpPr txBox="1"/>
          <p:nvPr/>
        </p:nvSpPr>
        <p:spPr>
          <a:xfrm>
            <a:off x="8277225" y="2524125"/>
            <a:ext cx="36671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NE</a:t>
            </a:r>
            <a:r>
              <a:rPr kumimoji="1" lang="ja-JP" altLang="en-US" dirty="0"/>
              <a:t>を開いて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受注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ja-JP" altLang="en-US" dirty="0"/>
              <a:t>左の様に選択項目が出てくるので</a:t>
            </a:r>
            <a:r>
              <a:rPr kumimoji="1" lang="en-US" altLang="ja-JP" dirty="0"/>
              <a:t>【</a:t>
            </a:r>
            <a:r>
              <a:rPr kumimoji="1" lang="ja-JP" altLang="en-US" dirty="0"/>
              <a:t>受注一括登録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</a:t>
            </a:r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2937515C-E4AB-4602-809C-BC795F903523}"/>
              </a:ext>
            </a:extLst>
          </p:cNvPr>
          <p:cNvSpPr/>
          <p:nvPr/>
        </p:nvSpPr>
        <p:spPr>
          <a:xfrm>
            <a:off x="638175" y="1209675"/>
            <a:ext cx="390525" cy="285750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01B2D344-BA5B-4B5B-AF54-CAC2F66F1874}"/>
              </a:ext>
            </a:extLst>
          </p:cNvPr>
          <p:cNvSpPr/>
          <p:nvPr/>
        </p:nvSpPr>
        <p:spPr>
          <a:xfrm>
            <a:off x="638175" y="1704975"/>
            <a:ext cx="809625" cy="2190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2095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9CF8EAD3-3C7B-4E8D-B077-9603AF2108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172" r="1240" b="10397"/>
          <a:stretch/>
        </p:blipFill>
        <p:spPr>
          <a:xfrm>
            <a:off x="170744" y="1243012"/>
            <a:ext cx="7639756" cy="43719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516E797-E6F8-485B-A925-813ADB9CF1C7}"/>
              </a:ext>
            </a:extLst>
          </p:cNvPr>
          <p:cNvSpPr txBox="1"/>
          <p:nvPr/>
        </p:nvSpPr>
        <p:spPr>
          <a:xfrm>
            <a:off x="7935031" y="2279213"/>
            <a:ext cx="39052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【</a:t>
            </a:r>
            <a:r>
              <a:rPr kumimoji="1" lang="ja-JP" altLang="en-US" dirty="0"/>
              <a:t>プレミアムモール（汎用）</a:t>
            </a:r>
            <a:r>
              <a:rPr kumimoji="1" lang="en-US" altLang="ja-JP" dirty="0"/>
              <a:t>】</a:t>
            </a:r>
          </a:p>
          <a:p>
            <a:pPr algn="ctr"/>
            <a:r>
              <a:rPr kumimoji="1" lang="ja-JP" altLang="en-US" dirty="0"/>
              <a:t>を選択。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【</a:t>
            </a:r>
            <a:r>
              <a:rPr kumimoji="1" lang="ja-JP" altLang="en-US" dirty="0"/>
              <a:t>ファイルを</a:t>
            </a:r>
            <a:r>
              <a:rPr lang="ja-JP" altLang="en-US" dirty="0"/>
              <a:t>選択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をクリックして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デスクトップに保存した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エクセルファイルを選択</a:t>
            </a:r>
            <a:endParaRPr kumimoji="1" lang="en-US" altLang="ja-JP" dirty="0"/>
          </a:p>
          <a:p>
            <a:pPr algn="ctr"/>
            <a:endParaRPr lang="en-US" altLang="ja-JP" dirty="0"/>
          </a:p>
          <a:p>
            <a:pPr algn="ctr"/>
            <a:endParaRPr kumimoji="1" lang="ja-JP" altLang="en-US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FD483DF-94F2-472B-A2E0-58A1ECA1F55B}"/>
              </a:ext>
            </a:extLst>
          </p:cNvPr>
          <p:cNvSpPr/>
          <p:nvPr/>
        </p:nvSpPr>
        <p:spPr>
          <a:xfrm>
            <a:off x="323850" y="4981575"/>
            <a:ext cx="2162175" cy="24765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6621F42-E440-4B2B-9761-E5F99CEC7F57}"/>
              </a:ext>
            </a:extLst>
          </p:cNvPr>
          <p:cNvSpPr/>
          <p:nvPr/>
        </p:nvSpPr>
        <p:spPr>
          <a:xfrm>
            <a:off x="3724275" y="3390900"/>
            <a:ext cx="657225" cy="1809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468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コンテンツ プレースホルダー 3">
            <a:extLst>
              <a:ext uri="{FF2B5EF4-FFF2-40B4-BE49-F238E27FC236}">
                <a16:creationId xmlns:a16="http://schemas.microsoft.com/office/drawing/2014/main" id="{3E775AAD-EE4D-44D5-B847-D4EA993CF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7953" r="1363" b="8428"/>
          <a:stretch/>
        </p:blipFill>
        <p:spPr>
          <a:xfrm>
            <a:off x="0" y="0"/>
            <a:ext cx="7801682" cy="451063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37B1EB-E8B8-42E9-A24D-CE2AA8A892EE}"/>
              </a:ext>
            </a:extLst>
          </p:cNvPr>
          <p:cNvSpPr txBox="1"/>
          <p:nvPr/>
        </p:nvSpPr>
        <p:spPr>
          <a:xfrm>
            <a:off x="7801682" y="204872"/>
            <a:ext cx="421004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dirty="0"/>
              <a:t>【</a:t>
            </a:r>
            <a:r>
              <a:rPr kumimoji="1" lang="ja-JP" altLang="en-US" dirty="0"/>
              <a:t>受注</a:t>
            </a:r>
            <a:r>
              <a:rPr kumimoji="1" lang="en-US" altLang="ja-JP" dirty="0"/>
              <a:t>CSV</a:t>
            </a:r>
            <a:r>
              <a:rPr kumimoji="1" lang="ja-JP" altLang="en-US" dirty="0"/>
              <a:t>ファイルをアップロード</a:t>
            </a:r>
            <a:r>
              <a:rPr kumimoji="1" lang="en-US" altLang="ja-JP" dirty="0"/>
              <a:t>】</a:t>
            </a:r>
            <a:r>
              <a:rPr kumimoji="1" lang="ja-JP" altLang="en-US" dirty="0"/>
              <a:t>をクリック→</a:t>
            </a:r>
            <a:r>
              <a:rPr kumimoji="1" lang="en-US" altLang="ja-JP" dirty="0"/>
              <a:t>【OK】</a:t>
            </a:r>
          </a:p>
          <a:p>
            <a:pPr algn="ctr"/>
            <a:endParaRPr lang="en-US" altLang="ja-JP" dirty="0"/>
          </a:p>
          <a:p>
            <a:pPr algn="ctr"/>
            <a:r>
              <a:rPr lang="ja-JP" altLang="en-US" dirty="0"/>
              <a:t>下の画面に変わるので</a:t>
            </a:r>
            <a:endParaRPr lang="en-US" altLang="ja-JP" dirty="0"/>
          </a:p>
          <a:p>
            <a:pPr algn="ctr"/>
            <a:r>
              <a:rPr lang="en-US" altLang="ja-JP" dirty="0"/>
              <a:t>【</a:t>
            </a:r>
            <a:r>
              <a:rPr lang="ja-JP" altLang="en-US" dirty="0"/>
              <a:t>アップロード結果を表示</a:t>
            </a:r>
            <a:r>
              <a:rPr lang="en-US" altLang="ja-JP" dirty="0"/>
              <a:t>】</a:t>
            </a:r>
            <a:r>
              <a:rPr lang="ja-JP" altLang="en-US" dirty="0"/>
              <a:t>で</a:t>
            </a:r>
            <a:endParaRPr lang="en-US" altLang="ja-JP" dirty="0"/>
          </a:p>
          <a:p>
            <a:pPr algn="ctr"/>
            <a:r>
              <a:rPr lang="ja-JP" altLang="en-US" dirty="0"/>
              <a:t>正常に取り込まれたか確認。</a:t>
            </a:r>
            <a:endParaRPr lang="en-US" altLang="ja-JP" dirty="0"/>
          </a:p>
          <a:p>
            <a:pPr algn="ctr"/>
            <a:endParaRPr lang="en-US" altLang="ja-JP" dirty="0"/>
          </a:p>
          <a:p>
            <a:pPr algn="ctr"/>
            <a:r>
              <a:rPr lang="en-US" altLang="ja-JP" dirty="0"/>
              <a:t>【</a:t>
            </a:r>
            <a:r>
              <a:rPr lang="ja-JP" altLang="en-US" dirty="0"/>
              <a:t>正常終了</a:t>
            </a:r>
            <a:r>
              <a:rPr lang="en-US" altLang="ja-JP" dirty="0"/>
              <a:t>】</a:t>
            </a:r>
            <a:r>
              <a:rPr lang="ja-JP" altLang="en-US" dirty="0"/>
              <a:t>になっていたら</a:t>
            </a:r>
            <a:endParaRPr lang="en-US" altLang="ja-JP" dirty="0"/>
          </a:p>
          <a:p>
            <a:pPr algn="ctr"/>
            <a:r>
              <a:rPr lang="en-US" altLang="ja-JP" dirty="0"/>
              <a:t>【</a:t>
            </a:r>
            <a:r>
              <a:rPr lang="ja-JP" altLang="en-US" dirty="0"/>
              <a:t>確認待ち</a:t>
            </a:r>
            <a:r>
              <a:rPr lang="en-US" altLang="ja-JP" dirty="0"/>
              <a:t>】</a:t>
            </a:r>
            <a:r>
              <a:rPr lang="ja-JP" altLang="en-US" dirty="0"/>
              <a:t>に伝票が入ってます。</a:t>
            </a:r>
            <a:endParaRPr lang="en-US" altLang="ja-JP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FC8B6C4-B883-4D7A-B107-3CA2F0BBBE4E}"/>
              </a:ext>
            </a:extLst>
          </p:cNvPr>
          <p:cNvSpPr/>
          <p:nvPr/>
        </p:nvSpPr>
        <p:spPr>
          <a:xfrm>
            <a:off x="3629025" y="2619375"/>
            <a:ext cx="1400175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3A41665-4A26-459F-8DD2-DD197C068EF7}"/>
              </a:ext>
            </a:extLst>
          </p:cNvPr>
          <p:cNvSpPr/>
          <p:nvPr/>
        </p:nvSpPr>
        <p:spPr>
          <a:xfrm>
            <a:off x="4114800" y="695325"/>
            <a:ext cx="495300" cy="3048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コンテンツ プレースホルダー 3">
            <a:extLst>
              <a:ext uri="{FF2B5EF4-FFF2-40B4-BE49-F238E27FC236}">
                <a16:creationId xmlns:a16="http://schemas.microsoft.com/office/drawing/2014/main" id="{DFFAF488-04F6-4FA6-B54C-8E506D1D9C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72" r="1610" b="9522"/>
          <a:stretch/>
        </p:blipFill>
        <p:spPr>
          <a:xfrm>
            <a:off x="1770944" y="2924174"/>
            <a:ext cx="8360154" cy="3933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C29AAD62-7FB6-4761-845B-F0B747F4A301}"/>
              </a:ext>
            </a:extLst>
          </p:cNvPr>
          <p:cNvSpPr/>
          <p:nvPr/>
        </p:nvSpPr>
        <p:spPr>
          <a:xfrm>
            <a:off x="4591050" y="5762625"/>
            <a:ext cx="1838325" cy="9429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3915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50A30BA150E97547B4D9D7334D44BAE8" ma:contentTypeVersion="15" ma:contentTypeDescription="新しいドキュメントを作成します。" ma:contentTypeScope="" ma:versionID="323dbc94ea4e92f00db1157b03c140b7">
  <xsd:schema xmlns:xsd="http://www.w3.org/2001/XMLSchema" xmlns:xs="http://www.w3.org/2001/XMLSchema" xmlns:p="http://schemas.microsoft.com/office/2006/metadata/properties" xmlns:ns2="23f90eab-fd5f-457c-985c-3f5805e13f4e" xmlns:ns3="bff5712f-8748-4562-a11e-fa67df86cf1a" targetNamespace="http://schemas.microsoft.com/office/2006/metadata/properties" ma:root="true" ma:fieldsID="ecee9b0c483e0f346d65cc7eceaf4d77" ns2:_="" ns3:_="">
    <xsd:import namespace="23f90eab-fd5f-457c-985c-3f5805e13f4e"/>
    <xsd:import namespace="bff5712f-8748-4562-a11e-fa67df86cf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f90eab-fd5f-457c-985c-3f5805e13f4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画像タグ" ma:readOnly="false" ma:fieldId="{5cf76f15-5ced-4ddc-b409-7134ff3c332f}" ma:taxonomyMulti="true" ma:sspId="83c46511-b881-43b4-80dc-b25920be281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f5712f-8748-4562-a11e-fa67df86cf1a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5c7907c3-c8c5-4e28-83f5-85efc7f0104f}" ma:internalName="TaxCatchAll" ma:showField="CatchAllData" ma:web="bff5712f-8748-4562-a11e-fa67df86cf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3f90eab-fd5f-457c-985c-3f5805e13f4e">
      <Terms xmlns="http://schemas.microsoft.com/office/infopath/2007/PartnerControls"/>
    </lcf76f155ced4ddcb4097134ff3c332f>
    <TaxCatchAll xmlns="bff5712f-8748-4562-a11e-fa67df86cf1a" xsi:nil="true"/>
  </documentManagement>
</p:properties>
</file>

<file path=customXml/itemProps1.xml><?xml version="1.0" encoding="utf-8"?>
<ds:datastoreItem xmlns:ds="http://schemas.openxmlformats.org/officeDocument/2006/customXml" ds:itemID="{55564436-53A6-4DA5-B58F-462A9C473ED5}"/>
</file>

<file path=customXml/itemProps2.xml><?xml version="1.0" encoding="utf-8"?>
<ds:datastoreItem xmlns:ds="http://schemas.openxmlformats.org/officeDocument/2006/customXml" ds:itemID="{71082D2C-0468-41F8-BB82-58339A890D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52C4C2-B94E-4087-8C7B-D8C591A9C196}">
  <ds:schemaRefs>
    <ds:schemaRef ds:uri="http://purl.org/dc/elements/1.1/"/>
    <ds:schemaRef ds:uri="http://schemas.microsoft.com/office/2006/metadata/properties"/>
    <ds:schemaRef ds:uri="http://purl.org/dc/terms/"/>
    <ds:schemaRef ds:uri="b637773f-a7f0-44ba-bb64-8c128760553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369</Words>
  <Application>Microsoft Office PowerPoint</Application>
  <PresentationFormat>ワイド画面</PresentationFormat>
  <Paragraphs>78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プレミアムモール注文起票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　　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プレミアムモール注文起票</dc:title>
  <dc:creator>宮家 里絵</dc:creator>
  <cp:lastModifiedBy>山本 和宏</cp:lastModifiedBy>
  <cp:revision>10</cp:revision>
  <dcterms:created xsi:type="dcterms:W3CDTF">2020-05-11T07:04:38Z</dcterms:created>
  <dcterms:modified xsi:type="dcterms:W3CDTF">2020-06-23T07:07:37Z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0x01010050A30BA150E97547B4D9D7334D44BAE8</vt:lpwstr>
  </property>
  <property fmtid="{D5CDD505-2E9C-101B-9397-08002B2CF9AE}" pid="3" name="MediaServiceImageTags">
    <vt:lpwstr/>
  </property>
</Properties>
</file>