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3DF45-C693-4D0D-9881-079B941F6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CAD85C-CF79-49B8-8138-066C7E69F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37F6F-DD82-4619-897F-78683431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C3785-70DC-43E1-9620-386D8F81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B9A81-298B-4593-8CFE-21F4502B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4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624E7-0363-42A3-A3F9-39E8D37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25102B-E15B-4FCE-8C36-4814A2DBB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5671E3-09EC-4946-A506-7A330F8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76555-5C74-4267-8A89-71B73329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BC4EB-6A40-4820-8670-A14DAACD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33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03595D-AEDE-41BE-8AD2-5490B3037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632054-C2BC-472E-BC5F-C24D8E7B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56C0F-E164-4603-A6A1-C210CE60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4397D-6A5D-4DD3-ABEB-449C539F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D35CD-F81D-4EFA-9F6D-AF8A91EA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1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A358A-5C1E-409E-9691-232C447F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935ECF-368A-4152-A4C9-942DDECD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681AC-AFE4-4051-AEB9-ADB90BA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2A631-0CBA-4D86-A6A1-59C039D1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A191B-5FCE-4EE8-9FA4-66B88B25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4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515EE-BF63-4255-A484-622257A9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86F93D-F315-45F2-8F1F-590A1B70E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3BF3DC-1877-46E0-807C-45213E6A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3E3B98-1C07-4153-AB5E-05671969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F5FF63-C98E-4D3E-9517-A6D5731C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28EBD-3ADB-44CF-836B-4B04EECA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860AA6-5335-485F-A6B7-2E6EACF2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0337FD-3652-4559-8922-EF5BD8375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D6681D-94C9-4304-A254-5E83741B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554C3-3C28-4FF3-981D-0AF02ED9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178C35-6E7D-46CC-8E8E-36EA6EE5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8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7A3CB-E1FA-4B68-AB29-7D305AC5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BB9DD6-E060-436F-85FF-780FC323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9881BF-70B2-4BAD-A669-C9C74360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1F9BB3-92D5-4211-ABD6-18C5D8C8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2BB3A4-F54B-4A94-A8BE-C89A2D49F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4D5A4B-7C39-42B5-96C0-8A185C83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23F936-25B6-4BAB-99D6-7ADBA316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3D09AC-4AC7-4409-AA17-D2E68AA6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7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43D93-92AA-4FEE-8A0C-8C5D38BA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778CED-CA44-4C1E-8F86-04877CA8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EA7400-553F-4172-81BA-773A0846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054C76-C0E5-48C3-ABFB-6B9A2819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84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3CE441-AD2F-4DCD-84B5-F83CEFF6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197CC8-0AC5-4A3D-B847-45212FCA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3F0CE6-BCA5-4290-94AC-5CFA2672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5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CD914-3A9A-4B91-97E7-D1C4631C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C80338-76A9-41D7-AE35-8B6F2892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91166D-037B-4162-AB6C-33EF35795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D79A1-88C1-47D3-8C86-F6E5281F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B96100-A865-4EBC-961A-642AC6D5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0B2616-B111-4434-8A99-6AD605E7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84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F8111-570D-49E0-A6D7-5CE67825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86254B-5268-4ECB-AFFF-C776FB97C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4378ED-3EB1-4333-8A6A-55F203305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06C1C5-E36E-4DC4-B5D2-AD9A7E49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E40C80-794B-43EF-9811-7328F3AE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6FE95F-89E2-490E-8914-7C382B78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08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CC8B93-B29F-4D94-94B9-6598D2BB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8E2D38-1BF7-4E95-9019-223F69C5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C80B9-86EB-4A5D-8C6C-50C7BD59B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DF86-A800-4244-86B4-5EFB9D19E36F}" type="datetimeFigureOut">
              <a:rPr kumimoji="1" lang="ja-JP" altLang="en-US" smtClean="0"/>
              <a:t>2020/8/14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20C86-642F-47C5-B108-24316B841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843C7-4FEA-4CC4-8CE5-90CE83E7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997-4132-4F88-8D7C-2D0BD5DC8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5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4D1EE-2D1B-4ABA-8AF9-3FA5BFFA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21886" cy="569166"/>
          </a:xfrm>
        </p:spPr>
        <p:txBody>
          <a:bodyPr>
            <a:normAutofit/>
          </a:bodyPr>
          <a:lstStyle/>
          <a:p>
            <a:endParaRPr kumimoji="1" lang="ja-JP" altLang="en-US" sz="2000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30D6AB-E298-448A-BB53-AA7EC317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566" y="569167"/>
            <a:ext cx="3778899" cy="615820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05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4D1EE-2D1B-4ABA-8AF9-3FA5BFFA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21886" cy="569166"/>
          </a:xfrm>
        </p:spPr>
        <p:txBody>
          <a:bodyPr>
            <a:normAutofit/>
          </a:bodyPr>
          <a:lstStyle/>
          <a:p>
            <a:endParaRPr kumimoji="1" lang="ja-JP" altLang="en-US" sz="2000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30D6AB-E298-448A-BB53-AA7EC317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566" y="569167"/>
            <a:ext cx="3778899" cy="615820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59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4D1EE-2D1B-4ABA-8AF9-3FA5BFFA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21886" cy="569166"/>
          </a:xfrm>
        </p:spPr>
        <p:txBody>
          <a:bodyPr>
            <a:normAutofit/>
          </a:bodyPr>
          <a:lstStyle/>
          <a:p>
            <a:endParaRPr kumimoji="1" lang="ja-JP" altLang="en-US" sz="2000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30D6AB-E298-448A-BB53-AA7EC317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566" y="569167"/>
            <a:ext cx="3778899" cy="615820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69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ccb425b17c1b557e661b60a17e226edc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0d80ebff19b9bca93609972b166337fe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EE2609F9-6E79-4FED-9E59-E4A41455D4B5}"/>
</file>

<file path=customXml/itemProps2.xml><?xml version="1.0" encoding="utf-8"?>
<ds:datastoreItem xmlns:ds="http://schemas.openxmlformats.org/officeDocument/2006/customXml" ds:itemID="{DF828F52-4745-42DB-BF25-848AD9F90B18}"/>
</file>

<file path=customXml/itemProps3.xml><?xml version="1.0" encoding="utf-8"?>
<ds:datastoreItem xmlns:ds="http://schemas.openxmlformats.org/officeDocument/2006/customXml" ds:itemID="{E4EA5E90-2E71-418C-9C2F-C00B4D5A994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07ロゴたいぷゴシック7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和宏</dc:creator>
  <cp:lastModifiedBy>山本 和宏</cp:lastModifiedBy>
  <cp:revision>1</cp:revision>
  <dcterms:created xsi:type="dcterms:W3CDTF">2020-08-14T05:48:06Z</dcterms:created>
  <dcterms:modified xsi:type="dcterms:W3CDTF">2020-08-14T05:48:46Z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