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44892-BC43-4B74-AFD0-F373E46C9D9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9939C90-ED5E-4D33-8109-FD23647DF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F20B8F3-760B-4BAD-ADCA-21003226265F}"/>
              </a:ext>
            </a:extLst>
          </p:cNvPr>
          <p:cNvSpPr>
            <a:spLocks noGrp="1"/>
          </p:cNvSpPr>
          <p:nvPr>
            <p:ph type="dt" sz="half" idx="10"/>
          </p:nvPr>
        </p:nvSpPr>
        <p:spPr/>
        <p:txBody>
          <a:bodyPr/>
          <a:lstStyle/>
          <a:p>
            <a:fld id="{C2D7226A-5F72-4E70-AACE-228DA96EA0CE}" type="datetimeFigureOut">
              <a:rPr kumimoji="1" lang="ja-JP" altLang="en-US" smtClean="0"/>
              <a:t>2020/8/14</a:t>
            </a:fld>
            <a:endParaRPr kumimoji="1" lang="ja-JP" altLang="en-US"/>
          </a:p>
        </p:txBody>
      </p:sp>
      <p:sp>
        <p:nvSpPr>
          <p:cNvPr id="5" name="フッター プレースホルダー 4">
            <a:extLst>
              <a:ext uri="{FF2B5EF4-FFF2-40B4-BE49-F238E27FC236}">
                <a16:creationId xmlns:a16="http://schemas.microsoft.com/office/drawing/2014/main" id="{B8D0618F-5FEA-42A0-85C1-848243406B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A5E2B0-23F5-47E3-B691-82C1AF81AE2D}"/>
              </a:ext>
            </a:extLst>
          </p:cNvPr>
          <p:cNvSpPr>
            <a:spLocks noGrp="1"/>
          </p:cNvSpPr>
          <p:nvPr>
            <p:ph type="sldNum" sz="quarter" idx="12"/>
          </p:nvPr>
        </p:nvSpPr>
        <p:spPr/>
        <p:txBody>
          <a:bodyPr/>
          <a:lstStyle/>
          <a:p>
            <a:fld id="{389E7F68-63E4-4B5E-ACAB-7F9A40A14BB0}" type="slidenum">
              <a:rPr kumimoji="1" lang="ja-JP" altLang="en-US" smtClean="0"/>
              <a:t>‹#›</a:t>
            </a:fld>
            <a:endParaRPr kumimoji="1" lang="ja-JP" altLang="en-US"/>
          </a:p>
        </p:txBody>
      </p:sp>
    </p:spTree>
    <p:extLst>
      <p:ext uri="{BB962C8B-B14F-4D97-AF65-F5344CB8AC3E}">
        <p14:creationId xmlns:p14="http://schemas.microsoft.com/office/powerpoint/2010/main" val="204992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96C075-A37E-4387-BCC7-37EEBF6DC34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6C244B-62AD-4195-82A7-F32BF9877CB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B5F1C2-D39D-4564-9711-A5064919BD3A}"/>
              </a:ext>
            </a:extLst>
          </p:cNvPr>
          <p:cNvSpPr>
            <a:spLocks noGrp="1"/>
          </p:cNvSpPr>
          <p:nvPr>
            <p:ph type="dt" sz="half" idx="10"/>
          </p:nvPr>
        </p:nvSpPr>
        <p:spPr/>
        <p:txBody>
          <a:bodyPr/>
          <a:lstStyle/>
          <a:p>
            <a:fld id="{C2D7226A-5F72-4E70-AACE-228DA96EA0CE}" type="datetimeFigureOut">
              <a:rPr kumimoji="1" lang="ja-JP" altLang="en-US" smtClean="0"/>
              <a:t>2020/8/14</a:t>
            </a:fld>
            <a:endParaRPr kumimoji="1" lang="ja-JP" altLang="en-US"/>
          </a:p>
        </p:txBody>
      </p:sp>
      <p:sp>
        <p:nvSpPr>
          <p:cNvPr id="5" name="フッター プレースホルダー 4">
            <a:extLst>
              <a:ext uri="{FF2B5EF4-FFF2-40B4-BE49-F238E27FC236}">
                <a16:creationId xmlns:a16="http://schemas.microsoft.com/office/drawing/2014/main" id="{4ABEB5E3-E3C4-47CF-BA18-D4AF87B4F6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023FFD-528A-43FA-9823-81B16A00CB36}"/>
              </a:ext>
            </a:extLst>
          </p:cNvPr>
          <p:cNvSpPr>
            <a:spLocks noGrp="1"/>
          </p:cNvSpPr>
          <p:nvPr>
            <p:ph type="sldNum" sz="quarter" idx="12"/>
          </p:nvPr>
        </p:nvSpPr>
        <p:spPr/>
        <p:txBody>
          <a:bodyPr/>
          <a:lstStyle/>
          <a:p>
            <a:fld id="{389E7F68-63E4-4B5E-ACAB-7F9A40A14BB0}" type="slidenum">
              <a:rPr kumimoji="1" lang="ja-JP" altLang="en-US" smtClean="0"/>
              <a:t>‹#›</a:t>
            </a:fld>
            <a:endParaRPr kumimoji="1" lang="ja-JP" altLang="en-US"/>
          </a:p>
        </p:txBody>
      </p:sp>
    </p:spTree>
    <p:extLst>
      <p:ext uri="{BB962C8B-B14F-4D97-AF65-F5344CB8AC3E}">
        <p14:creationId xmlns:p14="http://schemas.microsoft.com/office/powerpoint/2010/main" val="33960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BAB436D-1027-4C1E-A564-2D6E39D39BF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743058-9ADA-43ED-84A9-37A3F2B05B2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425FF0-6E71-4379-B4FA-C98623D8CD6F}"/>
              </a:ext>
            </a:extLst>
          </p:cNvPr>
          <p:cNvSpPr>
            <a:spLocks noGrp="1"/>
          </p:cNvSpPr>
          <p:nvPr>
            <p:ph type="dt" sz="half" idx="10"/>
          </p:nvPr>
        </p:nvSpPr>
        <p:spPr/>
        <p:txBody>
          <a:bodyPr/>
          <a:lstStyle/>
          <a:p>
            <a:fld id="{C2D7226A-5F72-4E70-AACE-228DA96EA0CE}" type="datetimeFigureOut">
              <a:rPr kumimoji="1" lang="ja-JP" altLang="en-US" smtClean="0"/>
              <a:t>2020/8/14</a:t>
            </a:fld>
            <a:endParaRPr kumimoji="1" lang="ja-JP" altLang="en-US"/>
          </a:p>
        </p:txBody>
      </p:sp>
      <p:sp>
        <p:nvSpPr>
          <p:cNvPr id="5" name="フッター プレースホルダー 4">
            <a:extLst>
              <a:ext uri="{FF2B5EF4-FFF2-40B4-BE49-F238E27FC236}">
                <a16:creationId xmlns:a16="http://schemas.microsoft.com/office/drawing/2014/main" id="{447E23EF-7F0B-4CA9-9A4E-48A64E6D61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3FEF40-4495-4ACC-B5DD-AB2DBA273B91}"/>
              </a:ext>
            </a:extLst>
          </p:cNvPr>
          <p:cNvSpPr>
            <a:spLocks noGrp="1"/>
          </p:cNvSpPr>
          <p:nvPr>
            <p:ph type="sldNum" sz="quarter" idx="12"/>
          </p:nvPr>
        </p:nvSpPr>
        <p:spPr/>
        <p:txBody>
          <a:bodyPr/>
          <a:lstStyle/>
          <a:p>
            <a:fld id="{389E7F68-63E4-4B5E-ACAB-7F9A40A14BB0}" type="slidenum">
              <a:rPr kumimoji="1" lang="ja-JP" altLang="en-US" smtClean="0"/>
              <a:t>‹#›</a:t>
            </a:fld>
            <a:endParaRPr kumimoji="1" lang="ja-JP" altLang="en-US"/>
          </a:p>
        </p:txBody>
      </p:sp>
    </p:spTree>
    <p:extLst>
      <p:ext uri="{BB962C8B-B14F-4D97-AF65-F5344CB8AC3E}">
        <p14:creationId xmlns:p14="http://schemas.microsoft.com/office/powerpoint/2010/main" val="63297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A6BA8-8DA6-4777-8547-3D99986737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09893A-EAC8-481C-80CA-710174979C2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AD4C85-979F-4BBA-9CC1-F761B7BE591F}"/>
              </a:ext>
            </a:extLst>
          </p:cNvPr>
          <p:cNvSpPr>
            <a:spLocks noGrp="1"/>
          </p:cNvSpPr>
          <p:nvPr>
            <p:ph type="dt" sz="half" idx="10"/>
          </p:nvPr>
        </p:nvSpPr>
        <p:spPr/>
        <p:txBody>
          <a:bodyPr/>
          <a:lstStyle/>
          <a:p>
            <a:fld id="{C2D7226A-5F72-4E70-AACE-228DA96EA0CE}" type="datetimeFigureOut">
              <a:rPr kumimoji="1" lang="ja-JP" altLang="en-US" smtClean="0"/>
              <a:t>2020/8/14</a:t>
            </a:fld>
            <a:endParaRPr kumimoji="1" lang="ja-JP" altLang="en-US"/>
          </a:p>
        </p:txBody>
      </p:sp>
      <p:sp>
        <p:nvSpPr>
          <p:cNvPr id="5" name="フッター プレースホルダー 4">
            <a:extLst>
              <a:ext uri="{FF2B5EF4-FFF2-40B4-BE49-F238E27FC236}">
                <a16:creationId xmlns:a16="http://schemas.microsoft.com/office/drawing/2014/main" id="{FC6F5F69-BA63-4149-BC29-6021D65CEB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23A5D6-AC63-46C5-9C58-1EE33DD007FB}"/>
              </a:ext>
            </a:extLst>
          </p:cNvPr>
          <p:cNvSpPr>
            <a:spLocks noGrp="1"/>
          </p:cNvSpPr>
          <p:nvPr>
            <p:ph type="sldNum" sz="quarter" idx="12"/>
          </p:nvPr>
        </p:nvSpPr>
        <p:spPr/>
        <p:txBody>
          <a:bodyPr/>
          <a:lstStyle/>
          <a:p>
            <a:fld id="{389E7F68-63E4-4B5E-ACAB-7F9A40A14BB0}" type="slidenum">
              <a:rPr kumimoji="1" lang="ja-JP" altLang="en-US" smtClean="0"/>
              <a:t>‹#›</a:t>
            </a:fld>
            <a:endParaRPr kumimoji="1" lang="ja-JP" altLang="en-US"/>
          </a:p>
        </p:txBody>
      </p:sp>
    </p:spTree>
    <p:extLst>
      <p:ext uri="{BB962C8B-B14F-4D97-AF65-F5344CB8AC3E}">
        <p14:creationId xmlns:p14="http://schemas.microsoft.com/office/powerpoint/2010/main" val="23661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2F97E-BFC9-49F9-BAB1-26305A74D35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34C760-B003-44CA-BF2A-89A1F4622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A92069-A0D0-411A-8DB7-05EF7C112D9B}"/>
              </a:ext>
            </a:extLst>
          </p:cNvPr>
          <p:cNvSpPr>
            <a:spLocks noGrp="1"/>
          </p:cNvSpPr>
          <p:nvPr>
            <p:ph type="dt" sz="half" idx="10"/>
          </p:nvPr>
        </p:nvSpPr>
        <p:spPr/>
        <p:txBody>
          <a:bodyPr/>
          <a:lstStyle/>
          <a:p>
            <a:fld id="{C2D7226A-5F72-4E70-AACE-228DA96EA0CE}" type="datetimeFigureOut">
              <a:rPr kumimoji="1" lang="ja-JP" altLang="en-US" smtClean="0"/>
              <a:t>2020/8/14</a:t>
            </a:fld>
            <a:endParaRPr kumimoji="1" lang="ja-JP" altLang="en-US"/>
          </a:p>
        </p:txBody>
      </p:sp>
      <p:sp>
        <p:nvSpPr>
          <p:cNvPr id="5" name="フッター プレースホルダー 4">
            <a:extLst>
              <a:ext uri="{FF2B5EF4-FFF2-40B4-BE49-F238E27FC236}">
                <a16:creationId xmlns:a16="http://schemas.microsoft.com/office/drawing/2014/main" id="{CAABA4AF-9284-4986-87A2-E15ECF0DCE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C56490-D4D6-4D17-B724-D8300F60A4F4}"/>
              </a:ext>
            </a:extLst>
          </p:cNvPr>
          <p:cNvSpPr>
            <a:spLocks noGrp="1"/>
          </p:cNvSpPr>
          <p:nvPr>
            <p:ph type="sldNum" sz="quarter" idx="12"/>
          </p:nvPr>
        </p:nvSpPr>
        <p:spPr/>
        <p:txBody>
          <a:bodyPr/>
          <a:lstStyle/>
          <a:p>
            <a:fld id="{389E7F68-63E4-4B5E-ACAB-7F9A40A14BB0}" type="slidenum">
              <a:rPr kumimoji="1" lang="ja-JP" altLang="en-US" smtClean="0"/>
              <a:t>‹#›</a:t>
            </a:fld>
            <a:endParaRPr kumimoji="1" lang="ja-JP" altLang="en-US"/>
          </a:p>
        </p:txBody>
      </p:sp>
    </p:spTree>
    <p:extLst>
      <p:ext uri="{BB962C8B-B14F-4D97-AF65-F5344CB8AC3E}">
        <p14:creationId xmlns:p14="http://schemas.microsoft.com/office/powerpoint/2010/main" val="28005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9221E8-80DC-4DC8-ADF2-99702E6D3B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E9D186-30C8-4CE3-848F-01CE315A360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D7F0368-F997-445E-B560-D2AD935CBFF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08BAEA-6D86-4DB9-82A2-3BED7974F5DB}"/>
              </a:ext>
            </a:extLst>
          </p:cNvPr>
          <p:cNvSpPr>
            <a:spLocks noGrp="1"/>
          </p:cNvSpPr>
          <p:nvPr>
            <p:ph type="dt" sz="half" idx="10"/>
          </p:nvPr>
        </p:nvSpPr>
        <p:spPr/>
        <p:txBody>
          <a:bodyPr/>
          <a:lstStyle/>
          <a:p>
            <a:fld id="{C2D7226A-5F72-4E70-AACE-228DA96EA0CE}" type="datetimeFigureOut">
              <a:rPr kumimoji="1" lang="ja-JP" altLang="en-US" smtClean="0"/>
              <a:t>2020/8/14</a:t>
            </a:fld>
            <a:endParaRPr kumimoji="1" lang="ja-JP" altLang="en-US"/>
          </a:p>
        </p:txBody>
      </p:sp>
      <p:sp>
        <p:nvSpPr>
          <p:cNvPr id="6" name="フッター プレースホルダー 5">
            <a:extLst>
              <a:ext uri="{FF2B5EF4-FFF2-40B4-BE49-F238E27FC236}">
                <a16:creationId xmlns:a16="http://schemas.microsoft.com/office/drawing/2014/main" id="{526F5CFF-2323-473A-8AAF-0A5595D6EC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86B71C0-A567-4C42-8A77-C61BC0DC8C3C}"/>
              </a:ext>
            </a:extLst>
          </p:cNvPr>
          <p:cNvSpPr>
            <a:spLocks noGrp="1"/>
          </p:cNvSpPr>
          <p:nvPr>
            <p:ph type="sldNum" sz="quarter" idx="12"/>
          </p:nvPr>
        </p:nvSpPr>
        <p:spPr/>
        <p:txBody>
          <a:bodyPr/>
          <a:lstStyle/>
          <a:p>
            <a:fld id="{389E7F68-63E4-4B5E-ACAB-7F9A40A14BB0}" type="slidenum">
              <a:rPr kumimoji="1" lang="ja-JP" altLang="en-US" smtClean="0"/>
              <a:t>‹#›</a:t>
            </a:fld>
            <a:endParaRPr kumimoji="1" lang="ja-JP" altLang="en-US"/>
          </a:p>
        </p:txBody>
      </p:sp>
    </p:spTree>
    <p:extLst>
      <p:ext uri="{BB962C8B-B14F-4D97-AF65-F5344CB8AC3E}">
        <p14:creationId xmlns:p14="http://schemas.microsoft.com/office/powerpoint/2010/main" val="123511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196DA-88D6-4CB2-BA75-A6F5121A4C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03C260-673B-4713-BB88-5C048A278E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E14FA24-7D33-4F61-B87B-D8568D6C1DA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5B2C0C0-C26D-48B9-B4F3-A08F5A1DA5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0A4E27E-A0C0-46CD-A239-7FAA320B430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9492C16-B16E-4EF6-A790-AEA59C078085}"/>
              </a:ext>
            </a:extLst>
          </p:cNvPr>
          <p:cNvSpPr>
            <a:spLocks noGrp="1"/>
          </p:cNvSpPr>
          <p:nvPr>
            <p:ph type="dt" sz="half" idx="10"/>
          </p:nvPr>
        </p:nvSpPr>
        <p:spPr/>
        <p:txBody>
          <a:bodyPr/>
          <a:lstStyle/>
          <a:p>
            <a:fld id="{C2D7226A-5F72-4E70-AACE-228DA96EA0CE}" type="datetimeFigureOut">
              <a:rPr kumimoji="1" lang="ja-JP" altLang="en-US" smtClean="0"/>
              <a:t>2020/8/14</a:t>
            </a:fld>
            <a:endParaRPr kumimoji="1" lang="ja-JP" altLang="en-US"/>
          </a:p>
        </p:txBody>
      </p:sp>
      <p:sp>
        <p:nvSpPr>
          <p:cNvPr id="8" name="フッター プレースホルダー 7">
            <a:extLst>
              <a:ext uri="{FF2B5EF4-FFF2-40B4-BE49-F238E27FC236}">
                <a16:creationId xmlns:a16="http://schemas.microsoft.com/office/drawing/2014/main" id="{5752C262-F2FE-4F2F-A4F4-0C03F668262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AC9BF0-1AD4-4973-A885-0754B03B9A42}"/>
              </a:ext>
            </a:extLst>
          </p:cNvPr>
          <p:cNvSpPr>
            <a:spLocks noGrp="1"/>
          </p:cNvSpPr>
          <p:nvPr>
            <p:ph type="sldNum" sz="quarter" idx="12"/>
          </p:nvPr>
        </p:nvSpPr>
        <p:spPr/>
        <p:txBody>
          <a:bodyPr/>
          <a:lstStyle/>
          <a:p>
            <a:fld id="{389E7F68-63E4-4B5E-ACAB-7F9A40A14BB0}" type="slidenum">
              <a:rPr kumimoji="1" lang="ja-JP" altLang="en-US" smtClean="0"/>
              <a:t>‹#›</a:t>
            </a:fld>
            <a:endParaRPr kumimoji="1" lang="ja-JP" altLang="en-US"/>
          </a:p>
        </p:txBody>
      </p:sp>
    </p:spTree>
    <p:extLst>
      <p:ext uri="{BB962C8B-B14F-4D97-AF65-F5344CB8AC3E}">
        <p14:creationId xmlns:p14="http://schemas.microsoft.com/office/powerpoint/2010/main" val="2715861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1E8B2E-E637-439C-A479-6EB8A3A9E54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98ED15C-4FA4-4CB7-B013-847E6FA0E7CA}"/>
              </a:ext>
            </a:extLst>
          </p:cNvPr>
          <p:cNvSpPr>
            <a:spLocks noGrp="1"/>
          </p:cNvSpPr>
          <p:nvPr>
            <p:ph type="dt" sz="half" idx="10"/>
          </p:nvPr>
        </p:nvSpPr>
        <p:spPr/>
        <p:txBody>
          <a:bodyPr/>
          <a:lstStyle/>
          <a:p>
            <a:fld id="{C2D7226A-5F72-4E70-AACE-228DA96EA0CE}" type="datetimeFigureOut">
              <a:rPr kumimoji="1" lang="ja-JP" altLang="en-US" smtClean="0"/>
              <a:t>2020/8/14</a:t>
            </a:fld>
            <a:endParaRPr kumimoji="1" lang="ja-JP" altLang="en-US"/>
          </a:p>
        </p:txBody>
      </p:sp>
      <p:sp>
        <p:nvSpPr>
          <p:cNvPr id="4" name="フッター プレースホルダー 3">
            <a:extLst>
              <a:ext uri="{FF2B5EF4-FFF2-40B4-BE49-F238E27FC236}">
                <a16:creationId xmlns:a16="http://schemas.microsoft.com/office/drawing/2014/main" id="{76D90A7C-425A-47D4-A678-D24369DB49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6CB809E-929A-4242-8567-5F0667211967}"/>
              </a:ext>
            </a:extLst>
          </p:cNvPr>
          <p:cNvSpPr>
            <a:spLocks noGrp="1"/>
          </p:cNvSpPr>
          <p:nvPr>
            <p:ph type="sldNum" sz="quarter" idx="12"/>
          </p:nvPr>
        </p:nvSpPr>
        <p:spPr/>
        <p:txBody>
          <a:bodyPr/>
          <a:lstStyle/>
          <a:p>
            <a:fld id="{389E7F68-63E4-4B5E-ACAB-7F9A40A14BB0}" type="slidenum">
              <a:rPr kumimoji="1" lang="ja-JP" altLang="en-US" smtClean="0"/>
              <a:t>‹#›</a:t>
            </a:fld>
            <a:endParaRPr kumimoji="1" lang="ja-JP" altLang="en-US"/>
          </a:p>
        </p:txBody>
      </p:sp>
    </p:spTree>
    <p:extLst>
      <p:ext uri="{BB962C8B-B14F-4D97-AF65-F5344CB8AC3E}">
        <p14:creationId xmlns:p14="http://schemas.microsoft.com/office/powerpoint/2010/main" val="236148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E412B46-FCF9-4A0D-8CA8-9104141F99EC}"/>
              </a:ext>
            </a:extLst>
          </p:cNvPr>
          <p:cNvSpPr>
            <a:spLocks noGrp="1"/>
          </p:cNvSpPr>
          <p:nvPr>
            <p:ph type="dt" sz="half" idx="10"/>
          </p:nvPr>
        </p:nvSpPr>
        <p:spPr/>
        <p:txBody>
          <a:bodyPr/>
          <a:lstStyle/>
          <a:p>
            <a:fld id="{C2D7226A-5F72-4E70-AACE-228DA96EA0CE}" type="datetimeFigureOut">
              <a:rPr kumimoji="1" lang="ja-JP" altLang="en-US" smtClean="0"/>
              <a:t>2020/8/14</a:t>
            </a:fld>
            <a:endParaRPr kumimoji="1" lang="ja-JP" altLang="en-US"/>
          </a:p>
        </p:txBody>
      </p:sp>
      <p:sp>
        <p:nvSpPr>
          <p:cNvPr id="3" name="フッター プレースホルダー 2">
            <a:extLst>
              <a:ext uri="{FF2B5EF4-FFF2-40B4-BE49-F238E27FC236}">
                <a16:creationId xmlns:a16="http://schemas.microsoft.com/office/drawing/2014/main" id="{6E957770-2BF0-47B7-B509-2AC65EB3596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44A290A-F2CE-4776-9B13-5DB5202FDB80}"/>
              </a:ext>
            </a:extLst>
          </p:cNvPr>
          <p:cNvSpPr>
            <a:spLocks noGrp="1"/>
          </p:cNvSpPr>
          <p:nvPr>
            <p:ph type="sldNum" sz="quarter" idx="12"/>
          </p:nvPr>
        </p:nvSpPr>
        <p:spPr/>
        <p:txBody>
          <a:bodyPr/>
          <a:lstStyle/>
          <a:p>
            <a:fld id="{389E7F68-63E4-4B5E-ACAB-7F9A40A14BB0}" type="slidenum">
              <a:rPr kumimoji="1" lang="ja-JP" altLang="en-US" smtClean="0"/>
              <a:t>‹#›</a:t>
            </a:fld>
            <a:endParaRPr kumimoji="1" lang="ja-JP" altLang="en-US"/>
          </a:p>
        </p:txBody>
      </p:sp>
    </p:spTree>
    <p:extLst>
      <p:ext uri="{BB962C8B-B14F-4D97-AF65-F5344CB8AC3E}">
        <p14:creationId xmlns:p14="http://schemas.microsoft.com/office/powerpoint/2010/main" val="419657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B330E-A05F-4E33-9A1B-52B31D9159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38B35A-7528-4C6A-8C1E-1C15D28DA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7244AE7-E386-4EE9-ABC5-289F80C23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1A00C34-3DFD-4F0B-A496-D19CA2D60120}"/>
              </a:ext>
            </a:extLst>
          </p:cNvPr>
          <p:cNvSpPr>
            <a:spLocks noGrp="1"/>
          </p:cNvSpPr>
          <p:nvPr>
            <p:ph type="dt" sz="half" idx="10"/>
          </p:nvPr>
        </p:nvSpPr>
        <p:spPr/>
        <p:txBody>
          <a:bodyPr/>
          <a:lstStyle/>
          <a:p>
            <a:fld id="{C2D7226A-5F72-4E70-AACE-228DA96EA0CE}" type="datetimeFigureOut">
              <a:rPr kumimoji="1" lang="ja-JP" altLang="en-US" smtClean="0"/>
              <a:t>2020/8/14</a:t>
            </a:fld>
            <a:endParaRPr kumimoji="1" lang="ja-JP" altLang="en-US"/>
          </a:p>
        </p:txBody>
      </p:sp>
      <p:sp>
        <p:nvSpPr>
          <p:cNvPr id="6" name="フッター プレースホルダー 5">
            <a:extLst>
              <a:ext uri="{FF2B5EF4-FFF2-40B4-BE49-F238E27FC236}">
                <a16:creationId xmlns:a16="http://schemas.microsoft.com/office/drawing/2014/main" id="{807593CB-B764-47B4-AB93-A4418A5FA0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ACC29C-732E-4C11-BA10-98EAD21A5AAB}"/>
              </a:ext>
            </a:extLst>
          </p:cNvPr>
          <p:cNvSpPr>
            <a:spLocks noGrp="1"/>
          </p:cNvSpPr>
          <p:nvPr>
            <p:ph type="sldNum" sz="quarter" idx="12"/>
          </p:nvPr>
        </p:nvSpPr>
        <p:spPr/>
        <p:txBody>
          <a:bodyPr/>
          <a:lstStyle/>
          <a:p>
            <a:fld id="{389E7F68-63E4-4B5E-ACAB-7F9A40A14BB0}" type="slidenum">
              <a:rPr kumimoji="1" lang="ja-JP" altLang="en-US" smtClean="0"/>
              <a:t>‹#›</a:t>
            </a:fld>
            <a:endParaRPr kumimoji="1" lang="ja-JP" altLang="en-US"/>
          </a:p>
        </p:txBody>
      </p:sp>
    </p:spTree>
    <p:extLst>
      <p:ext uri="{BB962C8B-B14F-4D97-AF65-F5344CB8AC3E}">
        <p14:creationId xmlns:p14="http://schemas.microsoft.com/office/powerpoint/2010/main" val="3919526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AC4616-AD2F-4687-BAC3-B2EABFAD80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747F4E3-9456-4559-89F9-0B036F6FC0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70B4ED0-4413-469F-8480-1A44A57A0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0573CF3-D4F7-4C63-8764-AEFBA13A9EB6}"/>
              </a:ext>
            </a:extLst>
          </p:cNvPr>
          <p:cNvSpPr>
            <a:spLocks noGrp="1"/>
          </p:cNvSpPr>
          <p:nvPr>
            <p:ph type="dt" sz="half" idx="10"/>
          </p:nvPr>
        </p:nvSpPr>
        <p:spPr/>
        <p:txBody>
          <a:bodyPr/>
          <a:lstStyle/>
          <a:p>
            <a:fld id="{C2D7226A-5F72-4E70-AACE-228DA96EA0CE}" type="datetimeFigureOut">
              <a:rPr kumimoji="1" lang="ja-JP" altLang="en-US" smtClean="0"/>
              <a:t>2020/8/14</a:t>
            </a:fld>
            <a:endParaRPr kumimoji="1" lang="ja-JP" altLang="en-US"/>
          </a:p>
        </p:txBody>
      </p:sp>
      <p:sp>
        <p:nvSpPr>
          <p:cNvPr id="6" name="フッター プレースホルダー 5">
            <a:extLst>
              <a:ext uri="{FF2B5EF4-FFF2-40B4-BE49-F238E27FC236}">
                <a16:creationId xmlns:a16="http://schemas.microsoft.com/office/drawing/2014/main" id="{4F84C5B1-A08F-443A-A6B0-E327383C76F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D14BEFC-B26C-46A5-8CA5-8A8EF09230E5}"/>
              </a:ext>
            </a:extLst>
          </p:cNvPr>
          <p:cNvSpPr>
            <a:spLocks noGrp="1"/>
          </p:cNvSpPr>
          <p:nvPr>
            <p:ph type="sldNum" sz="quarter" idx="12"/>
          </p:nvPr>
        </p:nvSpPr>
        <p:spPr/>
        <p:txBody>
          <a:bodyPr/>
          <a:lstStyle/>
          <a:p>
            <a:fld id="{389E7F68-63E4-4B5E-ACAB-7F9A40A14BB0}" type="slidenum">
              <a:rPr kumimoji="1" lang="ja-JP" altLang="en-US" smtClean="0"/>
              <a:t>‹#›</a:t>
            </a:fld>
            <a:endParaRPr kumimoji="1" lang="ja-JP" altLang="en-US"/>
          </a:p>
        </p:txBody>
      </p:sp>
    </p:spTree>
    <p:extLst>
      <p:ext uri="{BB962C8B-B14F-4D97-AF65-F5344CB8AC3E}">
        <p14:creationId xmlns:p14="http://schemas.microsoft.com/office/powerpoint/2010/main" val="332805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276725-2715-4129-8C84-249F26832F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CCD24C-6E3A-4D53-9069-13F33C5D7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81233C-1532-4C0F-9BCF-C223B3CA4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7226A-5F72-4E70-AACE-228DA96EA0CE}" type="datetimeFigureOut">
              <a:rPr kumimoji="1" lang="ja-JP" altLang="en-US" smtClean="0"/>
              <a:t>2020/8/14</a:t>
            </a:fld>
            <a:endParaRPr kumimoji="1" lang="ja-JP" altLang="en-US"/>
          </a:p>
        </p:txBody>
      </p:sp>
      <p:sp>
        <p:nvSpPr>
          <p:cNvPr id="5" name="フッター プレースホルダー 4">
            <a:extLst>
              <a:ext uri="{FF2B5EF4-FFF2-40B4-BE49-F238E27FC236}">
                <a16:creationId xmlns:a16="http://schemas.microsoft.com/office/drawing/2014/main" id="{FA955F8C-1BC5-4472-8354-35BC154385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D6B5B50-F4ED-41B5-9193-3E2C60EB6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E7F68-63E4-4B5E-ACAB-7F9A40A14BB0}" type="slidenum">
              <a:rPr kumimoji="1" lang="ja-JP" altLang="en-US" smtClean="0"/>
              <a:t>‹#›</a:t>
            </a:fld>
            <a:endParaRPr kumimoji="1" lang="ja-JP" altLang="en-US"/>
          </a:p>
        </p:txBody>
      </p:sp>
    </p:spTree>
    <p:extLst>
      <p:ext uri="{BB962C8B-B14F-4D97-AF65-F5344CB8AC3E}">
        <p14:creationId xmlns:p14="http://schemas.microsoft.com/office/powerpoint/2010/main" val="240668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A5541-29DD-42CF-9079-733B91D61DA2}"/>
              </a:ext>
            </a:extLst>
          </p:cNvPr>
          <p:cNvSpPr>
            <a:spLocks noGrp="1"/>
          </p:cNvSpPr>
          <p:nvPr>
            <p:ph type="title"/>
          </p:nvPr>
        </p:nvSpPr>
        <p:spPr>
          <a:xfrm>
            <a:off x="0" y="1"/>
            <a:ext cx="11786532" cy="553672"/>
          </a:xfrm>
        </p:spPr>
        <p:txBody>
          <a:bodyPr>
            <a:normAutofit/>
          </a:bodyPr>
          <a:lstStyle/>
          <a:p>
            <a:r>
              <a:rPr kumimoji="1" lang="ja-JP" altLang="en-US" sz="2000" dirty="0">
                <a:latin typeface="07ロゴたいぷゴシック7" panose="02000600000000000000" pitchFamily="50" charset="-128"/>
                <a:ea typeface="07ロゴたいぷゴシック7" panose="02000600000000000000" pitchFamily="50" charset="-128"/>
              </a:rPr>
              <a:t>①備考欄等の反映に関して</a:t>
            </a:r>
          </a:p>
        </p:txBody>
      </p:sp>
      <p:sp>
        <p:nvSpPr>
          <p:cNvPr id="3" name="コンテンツ プレースホルダー 2">
            <a:extLst>
              <a:ext uri="{FF2B5EF4-FFF2-40B4-BE49-F238E27FC236}">
                <a16:creationId xmlns:a16="http://schemas.microsoft.com/office/drawing/2014/main" id="{A26FE73C-04D2-4411-B819-A7804D653B7B}"/>
              </a:ext>
            </a:extLst>
          </p:cNvPr>
          <p:cNvSpPr>
            <a:spLocks noGrp="1"/>
          </p:cNvSpPr>
          <p:nvPr>
            <p:ph idx="1"/>
          </p:nvPr>
        </p:nvSpPr>
        <p:spPr>
          <a:xfrm>
            <a:off x="8565159" y="612396"/>
            <a:ext cx="3565321" cy="6245603"/>
          </a:xfrm>
        </p:spPr>
        <p:txBody>
          <a:bodyPr/>
          <a:lstStyle/>
          <a:p>
            <a:r>
              <a:rPr kumimoji="1" lang="ja-JP" altLang="en-US" dirty="0"/>
              <a:t>備考欄に入力頂いている希望内容は入力を誤る可能性を少なくするため、コピーして貼り付けるようにお願い致します。</a:t>
            </a:r>
          </a:p>
        </p:txBody>
      </p:sp>
      <p:pic>
        <p:nvPicPr>
          <p:cNvPr id="7" name="図 6" descr="コンピューターのスクリーンショット&#10;&#10;自動的に生成された説明">
            <a:extLst>
              <a:ext uri="{FF2B5EF4-FFF2-40B4-BE49-F238E27FC236}">
                <a16:creationId xmlns:a16="http://schemas.microsoft.com/office/drawing/2014/main" id="{7FB0019A-2EB6-468C-B109-924E21F1EC87}"/>
              </a:ext>
            </a:extLst>
          </p:cNvPr>
          <p:cNvPicPr>
            <a:picLocks noChangeAspect="1"/>
          </p:cNvPicPr>
          <p:nvPr/>
        </p:nvPicPr>
        <p:blipFill rotWithShape="1">
          <a:blip r:embed="rId2">
            <a:extLst>
              <a:ext uri="{28A0092B-C50C-407E-A947-70E740481C1C}">
                <a14:useLocalDpi xmlns:a14="http://schemas.microsoft.com/office/drawing/2010/main" val="0"/>
              </a:ext>
            </a:extLst>
          </a:blip>
          <a:srcRect t="8072" r="48954" b="40681"/>
          <a:stretch/>
        </p:blipFill>
        <p:spPr>
          <a:xfrm>
            <a:off x="0" y="1051277"/>
            <a:ext cx="8421060" cy="4755445"/>
          </a:xfrm>
          <a:prstGeom prst="rect">
            <a:avLst/>
          </a:prstGeom>
        </p:spPr>
      </p:pic>
      <p:sp>
        <p:nvSpPr>
          <p:cNvPr id="8" name="正方形/長方形 7">
            <a:extLst>
              <a:ext uri="{FF2B5EF4-FFF2-40B4-BE49-F238E27FC236}">
                <a16:creationId xmlns:a16="http://schemas.microsoft.com/office/drawing/2014/main" id="{DFFF4FA4-D747-45AB-B002-B02806CF419D}"/>
              </a:ext>
            </a:extLst>
          </p:cNvPr>
          <p:cNvSpPr/>
          <p:nvPr/>
        </p:nvSpPr>
        <p:spPr>
          <a:xfrm>
            <a:off x="1950099" y="5243804"/>
            <a:ext cx="363894" cy="2519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F869390-C5F9-4A6D-8241-21091D1F66FC}"/>
              </a:ext>
            </a:extLst>
          </p:cNvPr>
          <p:cNvSpPr/>
          <p:nvPr/>
        </p:nvSpPr>
        <p:spPr>
          <a:xfrm>
            <a:off x="6960636" y="5402424"/>
            <a:ext cx="363894" cy="25192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3685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4D1EE-2D1B-4ABA-8AF9-3FA5BFFAC829}"/>
              </a:ext>
            </a:extLst>
          </p:cNvPr>
          <p:cNvSpPr>
            <a:spLocks noGrp="1"/>
          </p:cNvSpPr>
          <p:nvPr>
            <p:ph type="title"/>
          </p:nvPr>
        </p:nvSpPr>
        <p:spPr>
          <a:xfrm>
            <a:off x="0" y="1"/>
            <a:ext cx="11821886" cy="569166"/>
          </a:xfrm>
        </p:spPr>
        <p:txBody>
          <a:bodyPr>
            <a:normAutofit/>
          </a:bodyPr>
          <a:lstStyle/>
          <a:p>
            <a:r>
              <a:rPr kumimoji="1" lang="ja-JP" altLang="en-US" sz="2000" dirty="0">
                <a:latin typeface="07ロゴたいぷゴシック7" panose="02000600000000000000" pitchFamily="50" charset="-128"/>
                <a:ea typeface="07ロゴたいぷゴシック7" panose="02000600000000000000" pitchFamily="50" charset="-128"/>
              </a:rPr>
              <a:t>②バースデー商品購入者に関して</a:t>
            </a:r>
          </a:p>
        </p:txBody>
      </p:sp>
      <p:sp>
        <p:nvSpPr>
          <p:cNvPr id="3" name="コンテンツ プレースホルダー 2">
            <a:extLst>
              <a:ext uri="{FF2B5EF4-FFF2-40B4-BE49-F238E27FC236}">
                <a16:creationId xmlns:a16="http://schemas.microsoft.com/office/drawing/2014/main" id="{2930D6AB-E298-448A-BB53-AA7EC317AB70}"/>
              </a:ext>
            </a:extLst>
          </p:cNvPr>
          <p:cNvSpPr>
            <a:spLocks noGrp="1"/>
          </p:cNvSpPr>
          <p:nvPr>
            <p:ph idx="1"/>
          </p:nvPr>
        </p:nvSpPr>
        <p:spPr>
          <a:xfrm>
            <a:off x="8341566" y="569167"/>
            <a:ext cx="3778899" cy="6158204"/>
          </a:xfrm>
        </p:spPr>
        <p:txBody>
          <a:bodyPr/>
          <a:lstStyle/>
          <a:p>
            <a:r>
              <a:rPr kumimoji="1" lang="en-US" altLang="ja-JP" dirty="0"/>
              <a:t>【</a:t>
            </a:r>
            <a:r>
              <a:rPr kumimoji="1" lang="ja-JP" altLang="en-US" dirty="0"/>
              <a:t>備考欄に「誕生日用です」と入力された方</a:t>
            </a:r>
            <a:r>
              <a:rPr kumimoji="1" lang="en-US" altLang="ja-JP" dirty="0"/>
              <a:t>】【</a:t>
            </a:r>
            <a:r>
              <a:rPr kumimoji="1" lang="ja-JP" altLang="en-US" dirty="0"/>
              <a:t>誕生日商品購入者</a:t>
            </a:r>
            <a:r>
              <a:rPr kumimoji="1" lang="en-US" altLang="ja-JP" dirty="0"/>
              <a:t>】</a:t>
            </a:r>
            <a:r>
              <a:rPr kumimoji="1" lang="ja-JP" altLang="en-US" dirty="0"/>
              <a:t>に関してはピッキング指示欄に</a:t>
            </a:r>
            <a:r>
              <a:rPr kumimoji="1" lang="en-US" altLang="ja-JP" dirty="0"/>
              <a:t>【</a:t>
            </a:r>
            <a:r>
              <a:rPr kumimoji="1" lang="ja-JP" altLang="en-US" dirty="0"/>
              <a:t>誕生日用</a:t>
            </a:r>
            <a:r>
              <a:rPr kumimoji="1" lang="en-US" altLang="ja-JP" dirty="0"/>
              <a:t>】</a:t>
            </a:r>
            <a:r>
              <a:rPr kumimoji="1" lang="ja-JP" altLang="en-US" dirty="0"/>
              <a:t>や</a:t>
            </a:r>
            <a:r>
              <a:rPr kumimoji="1" lang="en-US" altLang="ja-JP" dirty="0"/>
              <a:t>【</a:t>
            </a:r>
            <a:r>
              <a:rPr kumimoji="1" lang="ja-JP" altLang="en-US" dirty="0"/>
              <a:t>バースデーカード</a:t>
            </a:r>
            <a:r>
              <a:rPr kumimoji="1" lang="en-US" altLang="ja-JP" dirty="0"/>
              <a:t>】</a:t>
            </a:r>
            <a:r>
              <a:rPr kumimoji="1" lang="ja-JP" altLang="en-US" dirty="0"/>
              <a:t>等の記載をお願いします。</a:t>
            </a:r>
          </a:p>
        </p:txBody>
      </p:sp>
      <p:pic>
        <p:nvPicPr>
          <p:cNvPr id="5" name="図 4" descr="コンピューターのスクリーンショット&#10;&#10;自動的に生成された説明">
            <a:extLst>
              <a:ext uri="{FF2B5EF4-FFF2-40B4-BE49-F238E27FC236}">
                <a16:creationId xmlns:a16="http://schemas.microsoft.com/office/drawing/2014/main" id="{ACF014A4-4A2F-4791-B312-946B87072431}"/>
              </a:ext>
            </a:extLst>
          </p:cNvPr>
          <p:cNvPicPr>
            <a:picLocks noChangeAspect="1"/>
          </p:cNvPicPr>
          <p:nvPr/>
        </p:nvPicPr>
        <p:blipFill rotWithShape="1">
          <a:blip r:embed="rId2">
            <a:extLst>
              <a:ext uri="{28A0092B-C50C-407E-A947-70E740481C1C}">
                <a14:useLocalDpi xmlns:a14="http://schemas.microsoft.com/office/drawing/2010/main" val="0"/>
              </a:ext>
            </a:extLst>
          </a:blip>
          <a:srcRect r="47194" b="40272"/>
          <a:stretch/>
        </p:blipFill>
        <p:spPr>
          <a:xfrm>
            <a:off x="71535" y="653143"/>
            <a:ext cx="8491280" cy="5402424"/>
          </a:xfrm>
          <a:prstGeom prst="rect">
            <a:avLst/>
          </a:prstGeom>
        </p:spPr>
      </p:pic>
      <p:sp>
        <p:nvSpPr>
          <p:cNvPr id="6" name="正方形/長方形 5">
            <a:extLst>
              <a:ext uri="{FF2B5EF4-FFF2-40B4-BE49-F238E27FC236}">
                <a16:creationId xmlns:a16="http://schemas.microsoft.com/office/drawing/2014/main" id="{6AD8973B-9427-47E8-823A-951875F1A27B}"/>
              </a:ext>
            </a:extLst>
          </p:cNvPr>
          <p:cNvSpPr/>
          <p:nvPr/>
        </p:nvSpPr>
        <p:spPr>
          <a:xfrm>
            <a:off x="158620" y="5318448"/>
            <a:ext cx="2155373" cy="2892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6AF0E9C-5595-4B5B-8B87-CF9BDABF3850}"/>
              </a:ext>
            </a:extLst>
          </p:cNvPr>
          <p:cNvSpPr/>
          <p:nvPr/>
        </p:nvSpPr>
        <p:spPr>
          <a:xfrm>
            <a:off x="6680718" y="5523722"/>
            <a:ext cx="1268964" cy="22393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5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4D1EE-2D1B-4ABA-8AF9-3FA5BFFAC829}"/>
              </a:ext>
            </a:extLst>
          </p:cNvPr>
          <p:cNvSpPr>
            <a:spLocks noGrp="1"/>
          </p:cNvSpPr>
          <p:nvPr>
            <p:ph type="title"/>
          </p:nvPr>
        </p:nvSpPr>
        <p:spPr>
          <a:xfrm>
            <a:off x="0" y="1"/>
            <a:ext cx="11821886" cy="569166"/>
          </a:xfrm>
        </p:spPr>
        <p:txBody>
          <a:bodyPr>
            <a:normAutofit/>
          </a:bodyPr>
          <a:lstStyle/>
          <a:p>
            <a:r>
              <a:rPr kumimoji="1" lang="ja-JP" altLang="en-US" sz="2000" dirty="0">
                <a:latin typeface="07ロゴたいぷゴシック7" panose="02000600000000000000" pitchFamily="50" charset="-128"/>
                <a:ea typeface="07ロゴたいぷゴシック7" panose="02000600000000000000" pitchFamily="50" charset="-128"/>
              </a:rPr>
              <a:t>③住所の入力部分の件</a:t>
            </a:r>
          </a:p>
        </p:txBody>
      </p:sp>
      <p:sp>
        <p:nvSpPr>
          <p:cNvPr id="3" name="コンテンツ プレースホルダー 2">
            <a:extLst>
              <a:ext uri="{FF2B5EF4-FFF2-40B4-BE49-F238E27FC236}">
                <a16:creationId xmlns:a16="http://schemas.microsoft.com/office/drawing/2014/main" id="{2930D6AB-E298-448A-BB53-AA7EC317AB70}"/>
              </a:ext>
            </a:extLst>
          </p:cNvPr>
          <p:cNvSpPr>
            <a:spLocks noGrp="1"/>
          </p:cNvSpPr>
          <p:nvPr>
            <p:ph idx="1"/>
          </p:nvPr>
        </p:nvSpPr>
        <p:spPr>
          <a:xfrm>
            <a:off x="8341566" y="569167"/>
            <a:ext cx="3778899" cy="6158204"/>
          </a:xfrm>
        </p:spPr>
        <p:txBody>
          <a:bodyPr/>
          <a:lstStyle/>
          <a:p>
            <a:r>
              <a:rPr lang="ja-JP" altLang="en-US" sz="2000" dirty="0"/>
              <a:t>お客様が入力時にマンション名等を省略した場合左記のように番地と部屋番号の間にスペースがあるだけとなっています。</a:t>
            </a:r>
            <a:r>
              <a:rPr kumimoji="1" lang="ja-JP" altLang="en-US" sz="2000" dirty="0"/>
              <a:t>このまま送り状を出すとスペース部分がつながって見えてしまい間違った数値になってしまいますので必ず</a:t>
            </a:r>
            <a:r>
              <a:rPr kumimoji="1" lang="en-US" altLang="ja-JP" sz="2000" dirty="0"/>
              <a:t>【-】</a:t>
            </a:r>
            <a:r>
              <a:rPr kumimoji="1" lang="ja-JP" altLang="en-US" sz="2000" dirty="0"/>
              <a:t>ハイフンを入力お願い致します。</a:t>
            </a:r>
            <a:endParaRPr lang="en-US" altLang="ja-JP" sz="2000" dirty="0"/>
          </a:p>
          <a:p>
            <a:r>
              <a:rPr kumimoji="1" lang="ja-JP" altLang="en-US" sz="2000" dirty="0"/>
              <a:t>例：</a:t>
            </a:r>
            <a:r>
              <a:rPr kumimoji="1" lang="en-US" altLang="ja-JP" sz="2000" dirty="0"/>
              <a:t>【4-3-3</a:t>
            </a:r>
            <a:r>
              <a:rPr kumimoji="1" lang="ja-JP" altLang="en-US" sz="2000" dirty="0"/>
              <a:t>　</a:t>
            </a:r>
            <a:r>
              <a:rPr kumimoji="1" lang="en-US" altLang="ja-JP" sz="2000" dirty="0"/>
              <a:t>404】</a:t>
            </a:r>
            <a:r>
              <a:rPr kumimoji="1" lang="ja-JP" altLang="en-US" sz="2000" dirty="0"/>
              <a:t>→</a:t>
            </a:r>
            <a:r>
              <a:rPr kumimoji="1" lang="en-US" altLang="ja-JP" sz="2000" dirty="0"/>
              <a:t>【4-3-3-404】</a:t>
            </a:r>
            <a:r>
              <a:rPr kumimoji="1" lang="ja-JP" altLang="en-US" sz="2000" dirty="0"/>
              <a:t>の変更</a:t>
            </a:r>
            <a:endParaRPr kumimoji="1" lang="en-US" altLang="ja-JP" sz="2000" dirty="0"/>
          </a:p>
        </p:txBody>
      </p:sp>
      <p:pic>
        <p:nvPicPr>
          <p:cNvPr id="5" name="図 4" descr="コンピューターのスクリーンショット&#10;&#10;自動的に生成された説明">
            <a:extLst>
              <a:ext uri="{FF2B5EF4-FFF2-40B4-BE49-F238E27FC236}">
                <a16:creationId xmlns:a16="http://schemas.microsoft.com/office/drawing/2014/main" id="{3CA0F11F-960B-45CD-B3A5-23181412CBBB}"/>
              </a:ext>
            </a:extLst>
          </p:cNvPr>
          <p:cNvPicPr>
            <a:picLocks noChangeAspect="1"/>
          </p:cNvPicPr>
          <p:nvPr/>
        </p:nvPicPr>
        <p:blipFill rotWithShape="1">
          <a:blip r:embed="rId2">
            <a:extLst>
              <a:ext uri="{28A0092B-C50C-407E-A947-70E740481C1C}">
                <a14:useLocalDpi xmlns:a14="http://schemas.microsoft.com/office/drawing/2010/main" val="0"/>
              </a:ext>
            </a:extLst>
          </a:blip>
          <a:srcRect r="46046" b="36463"/>
          <a:stretch/>
        </p:blipFill>
        <p:spPr>
          <a:xfrm>
            <a:off x="0" y="737119"/>
            <a:ext cx="8338810" cy="5523722"/>
          </a:xfrm>
          <a:prstGeom prst="rect">
            <a:avLst/>
          </a:prstGeom>
        </p:spPr>
      </p:pic>
      <p:sp>
        <p:nvSpPr>
          <p:cNvPr id="6" name="正方形/長方形 5">
            <a:extLst>
              <a:ext uri="{FF2B5EF4-FFF2-40B4-BE49-F238E27FC236}">
                <a16:creationId xmlns:a16="http://schemas.microsoft.com/office/drawing/2014/main" id="{4CECA464-E15C-406E-830C-A87806D52795}"/>
              </a:ext>
            </a:extLst>
          </p:cNvPr>
          <p:cNvSpPr/>
          <p:nvPr/>
        </p:nvSpPr>
        <p:spPr>
          <a:xfrm>
            <a:off x="1782147" y="3032450"/>
            <a:ext cx="821094" cy="1772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599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4D1EE-2D1B-4ABA-8AF9-3FA5BFFAC829}"/>
              </a:ext>
            </a:extLst>
          </p:cNvPr>
          <p:cNvSpPr>
            <a:spLocks noGrp="1"/>
          </p:cNvSpPr>
          <p:nvPr>
            <p:ph type="title"/>
          </p:nvPr>
        </p:nvSpPr>
        <p:spPr>
          <a:xfrm>
            <a:off x="0" y="1"/>
            <a:ext cx="11821886" cy="569166"/>
          </a:xfrm>
        </p:spPr>
        <p:txBody>
          <a:bodyPr>
            <a:normAutofit/>
          </a:bodyPr>
          <a:lstStyle/>
          <a:p>
            <a:r>
              <a:rPr kumimoji="1" lang="ja-JP" altLang="en-US" sz="2000" dirty="0">
                <a:latin typeface="07ロゴたいぷゴシック7" panose="02000600000000000000" pitchFamily="50" charset="-128"/>
                <a:ea typeface="07ロゴたいぷゴシック7" panose="02000600000000000000" pitchFamily="50" charset="-128"/>
              </a:rPr>
              <a:t>④あす楽等の対応可能時間に関して</a:t>
            </a:r>
          </a:p>
        </p:txBody>
      </p:sp>
      <p:sp>
        <p:nvSpPr>
          <p:cNvPr id="3" name="コンテンツ プレースホルダー 2">
            <a:extLst>
              <a:ext uri="{FF2B5EF4-FFF2-40B4-BE49-F238E27FC236}">
                <a16:creationId xmlns:a16="http://schemas.microsoft.com/office/drawing/2014/main" id="{2930D6AB-E298-448A-BB53-AA7EC317AB70}"/>
              </a:ext>
            </a:extLst>
          </p:cNvPr>
          <p:cNvSpPr>
            <a:spLocks noGrp="1"/>
          </p:cNvSpPr>
          <p:nvPr>
            <p:ph idx="1"/>
          </p:nvPr>
        </p:nvSpPr>
        <p:spPr>
          <a:xfrm>
            <a:off x="8341566" y="569167"/>
            <a:ext cx="3778899" cy="6158204"/>
          </a:xfrm>
        </p:spPr>
        <p:txBody>
          <a:bodyPr>
            <a:normAutofit/>
          </a:bodyPr>
          <a:lstStyle/>
          <a:p>
            <a:pPr marL="0" indent="0">
              <a:buNone/>
            </a:pPr>
            <a:r>
              <a:rPr kumimoji="1" lang="ja-JP" altLang="en-US" sz="1400" dirty="0"/>
              <a:t>①</a:t>
            </a:r>
            <a:r>
              <a:rPr kumimoji="1" lang="en-US" altLang="ja-JP" sz="1400" dirty="0"/>
              <a:t>【</a:t>
            </a:r>
            <a:r>
              <a:rPr kumimoji="1" lang="ja-JP" altLang="en-US" sz="1400" dirty="0"/>
              <a:t>あす楽、あすつく、あす着は</a:t>
            </a:r>
            <a:r>
              <a:rPr kumimoji="1" lang="en-US" altLang="ja-JP" sz="1400" dirty="0"/>
              <a:t>13</a:t>
            </a:r>
            <a:r>
              <a:rPr kumimoji="1" lang="ja-JP" altLang="en-US" sz="1400" dirty="0"/>
              <a:t>時までの注文が即日発送</a:t>
            </a:r>
            <a:r>
              <a:rPr kumimoji="1" lang="en-US" altLang="ja-JP" sz="1400" dirty="0"/>
              <a:t>】</a:t>
            </a:r>
          </a:p>
          <a:p>
            <a:pPr marL="0" indent="0">
              <a:buNone/>
            </a:pPr>
            <a:r>
              <a:rPr lang="ja-JP" altLang="en-US" sz="1400" dirty="0"/>
              <a:t>②</a:t>
            </a:r>
            <a:r>
              <a:rPr lang="en-US" altLang="ja-JP" sz="1400" dirty="0"/>
              <a:t>【</a:t>
            </a:r>
            <a:r>
              <a:rPr lang="ja-JP" altLang="en-US" sz="1400" dirty="0"/>
              <a:t>プライムは</a:t>
            </a:r>
            <a:r>
              <a:rPr lang="en-US" altLang="ja-JP" sz="1400" dirty="0"/>
              <a:t>14</a:t>
            </a:r>
            <a:r>
              <a:rPr lang="ja-JP" altLang="en-US" sz="1400" dirty="0"/>
              <a:t>時までの注文が即日発送</a:t>
            </a:r>
            <a:r>
              <a:rPr lang="en-US" altLang="ja-JP" sz="1400" dirty="0"/>
              <a:t>】</a:t>
            </a:r>
          </a:p>
          <a:p>
            <a:pPr marL="0" indent="0">
              <a:buNone/>
            </a:pPr>
            <a:endParaRPr kumimoji="1" lang="en-US" altLang="ja-JP" sz="1400" dirty="0"/>
          </a:p>
          <a:p>
            <a:pPr marL="0" indent="0">
              <a:buNone/>
            </a:pPr>
            <a:r>
              <a:rPr lang="ja-JP" altLang="en-US" sz="1400" dirty="0"/>
              <a:t>こちらの共有を再度お願い致します。</a:t>
            </a:r>
            <a:endParaRPr kumimoji="1" lang="en-US" altLang="ja-JP" sz="1400" dirty="0"/>
          </a:p>
        </p:txBody>
      </p:sp>
      <p:pic>
        <p:nvPicPr>
          <p:cNvPr id="9" name="図 8" descr="コンピューターのスクリーンショット&#10;&#10;自動的に生成された説明">
            <a:extLst>
              <a:ext uri="{FF2B5EF4-FFF2-40B4-BE49-F238E27FC236}">
                <a16:creationId xmlns:a16="http://schemas.microsoft.com/office/drawing/2014/main" id="{89061F90-4E58-41BD-92AE-8684DC2BFF73}"/>
              </a:ext>
            </a:extLst>
          </p:cNvPr>
          <p:cNvPicPr>
            <a:picLocks noChangeAspect="1"/>
          </p:cNvPicPr>
          <p:nvPr/>
        </p:nvPicPr>
        <p:blipFill rotWithShape="1">
          <a:blip r:embed="rId2">
            <a:extLst>
              <a:ext uri="{28A0092B-C50C-407E-A947-70E740481C1C}">
                <a14:useLocalDpi xmlns:a14="http://schemas.microsoft.com/office/drawing/2010/main" val="0"/>
              </a:ext>
            </a:extLst>
          </a:blip>
          <a:srcRect l="3096" t="59082" r="31582" b="32619"/>
          <a:stretch/>
        </p:blipFill>
        <p:spPr>
          <a:xfrm>
            <a:off x="188753" y="2373438"/>
            <a:ext cx="7964061" cy="569166"/>
          </a:xfrm>
          <a:prstGeom prst="rect">
            <a:avLst/>
          </a:prstGeom>
        </p:spPr>
      </p:pic>
      <p:sp>
        <p:nvSpPr>
          <p:cNvPr id="13" name="正方形/長方形 12">
            <a:extLst>
              <a:ext uri="{FF2B5EF4-FFF2-40B4-BE49-F238E27FC236}">
                <a16:creationId xmlns:a16="http://schemas.microsoft.com/office/drawing/2014/main" id="{D8B13274-D263-4968-A116-BA22BE12389D}"/>
              </a:ext>
            </a:extLst>
          </p:cNvPr>
          <p:cNvSpPr/>
          <p:nvPr/>
        </p:nvSpPr>
        <p:spPr>
          <a:xfrm flipV="1">
            <a:off x="1635854" y="2701255"/>
            <a:ext cx="855676" cy="2413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descr="コンピューターのスクリーンショット&#10;&#10;自動的に生成された説明">
            <a:extLst>
              <a:ext uri="{FF2B5EF4-FFF2-40B4-BE49-F238E27FC236}">
                <a16:creationId xmlns:a16="http://schemas.microsoft.com/office/drawing/2014/main" id="{1528AFBB-6FAF-40C6-A530-2BFD8C0FB7B9}"/>
              </a:ext>
            </a:extLst>
          </p:cNvPr>
          <p:cNvPicPr>
            <a:picLocks noChangeAspect="1"/>
          </p:cNvPicPr>
          <p:nvPr/>
        </p:nvPicPr>
        <p:blipFill rotWithShape="1">
          <a:blip r:embed="rId3">
            <a:extLst>
              <a:ext uri="{28A0092B-C50C-407E-A947-70E740481C1C}">
                <a14:useLocalDpi xmlns:a14="http://schemas.microsoft.com/office/drawing/2010/main" val="0"/>
              </a:ext>
            </a:extLst>
          </a:blip>
          <a:srcRect l="3096" t="59449" r="31582" b="30520"/>
          <a:stretch/>
        </p:blipFill>
        <p:spPr>
          <a:xfrm>
            <a:off x="224519" y="3539212"/>
            <a:ext cx="7964062" cy="687897"/>
          </a:xfrm>
          <a:prstGeom prst="rect">
            <a:avLst/>
          </a:prstGeom>
        </p:spPr>
      </p:pic>
      <p:sp>
        <p:nvSpPr>
          <p:cNvPr id="18" name="正方形/長方形 17">
            <a:extLst>
              <a:ext uri="{FF2B5EF4-FFF2-40B4-BE49-F238E27FC236}">
                <a16:creationId xmlns:a16="http://schemas.microsoft.com/office/drawing/2014/main" id="{6DAD4723-E6DF-4E5E-A071-9447CBB88562}"/>
              </a:ext>
            </a:extLst>
          </p:cNvPr>
          <p:cNvSpPr/>
          <p:nvPr/>
        </p:nvSpPr>
        <p:spPr>
          <a:xfrm flipV="1">
            <a:off x="1635854" y="3875713"/>
            <a:ext cx="947955" cy="35139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7989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4D1EE-2D1B-4ABA-8AF9-3FA5BFFAC829}"/>
              </a:ext>
            </a:extLst>
          </p:cNvPr>
          <p:cNvSpPr>
            <a:spLocks noGrp="1"/>
          </p:cNvSpPr>
          <p:nvPr>
            <p:ph type="title"/>
          </p:nvPr>
        </p:nvSpPr>
        <p:spPr>
          <a:xfrm>
            <a:off x="0" y="1"/>
            <a:ext cx="11821886" cy="569166"/>
          </a:xfrm>
        </p:spPr>
        <p:txBody>
          <a:bodyPr>
            <a:normAutofit/>
          </a:bodyPr>
          <a:lstStyle/>
          <a:p>
            <a:r>
              <a:rPr lang="ja-JP" altLang="en-US" sz="2000">
                <a:latin typeface="07ロゴたいぷゴシック7" panose="02000600000000000000" pitchFamily="50" charset="-128"/>
                <a:ea typeface="07ロゴたいぷゴシック7" panose="02000600000000000000" pitchFamily="50" charset="-128"/>
              </a:rPr>
              <a:t>⑤受注の振り分けに関して</a:t>
            </a:r>
            <a:endParaRPr kumimoji="1" lang="ja-JP" altLang="en-US" sz="2000" dirty="0">
              <a:latin typeface="07ロゴたいぷゴシック7" panose="02000600000000000000" pitchFamily="50" charset="-128"/>
              <a:ea typeface="07ロゴたいぷゴシック7" panose="02000600000000000000" pitchFamily="50" charset="-128"/>
            </a:endParaRPr>
          </a:p>
        </p:txBody>
      </p:sp>
      <p:sp>
        <p:nvSpPr>
          <p:cNvPr id="3" name="コンテンツ プレースホルダー 2">
            <a:extLst>
              <a:ext uri="{FF2B5EF4-FFF2-40B4-BE49-F238E27FC236}">
                <a16:creationId xmlns:a16="http://schemas.microsoft.com/office/drawing/2014/main" id="{2930D6AB-E298-448A-BB53-AA7EC317AB70}"/>
              </a:ext>
            </a:extLst>
          </p:cNvPr>
          <p:cNvSpPr>
            <a:spLocks noGrp="1"/>
          </p:cNvSpPr>
          <p:nvPr>
            <p:ph idx="1"/>
          </p:nvPr>
        </p:nvSpPr>
        <p:spPr>
          <a:xfrm>
            <a:off x="8357287" y="485277"/>
            <a:ext cx="3778899" cy="6158204"/>
          </a:xfrm>
        </p:spPr>
        <p:txBody>
          <a:bodyPr>
            <a:normAutofit/>
          </a:bodyPr>
          <a:lstStyle/>
          <a:p>
            <a:r>
              <a:rPr lang="ja-JP" altLang="en-US" sz="1400" dirty="0"/>
              <a:t>こちらの伝票で、あす楽受注のものが</a:t>
            </a:r>
            <a:r>
              <a:rPr lang="en-US" altLang="ja-JP" sz="1400" dirty="0"/>
              <a:t>NE</a:t>
            </a:r>
            <a:r>
              <a:rPr lang="ja-JP" altLang="en-US" sz="1400" dirty="0"/>
              <a:t>の自動振り分け状態の印刷指示日と出荷予定日のままの</a:t>
            </a:r>
            <a:r>
              <a:rPr lang="en-US" altLang="ja-JP" sz="1400" dirty="0"/>
              <a:t>【</a:t>
            </a:r>
            <a:r>
              <a:rPr lang="ja-JP" altLang="en-US" sz="1400" dirty="0"/>
              <a:t>確認済みを選択</a:t>
            </a:r>
            <a:r>
              <a:rPr lang="en-US" altLang="ja-JP" sz="1400" dirty="0"/>
              <a:t>】</a:t>
            </a:r>
            <a:r>
              <a:rPr lang="ja-JP" altLang="en-US" sz="1400" dirty="0"/>
              <a:t>されて印刷待ちに流れておりました。本日</a:t>
            </a:r>
            <a:r>
              <a:rPr lang="en-US" altLang="ja-JP" sz="1400" dirty="0"/>
              <a:t>3</a:t>
            </a:r>
            <a:r>
              <a:rPr lang="ja-JP" altLang="en-US" sz="1400" dirty="0"/>
              <a:t>件ほど同じような内容の例がございましたので、あす楽受注は特に印刷指示日等に注意をしていただくようお願い致します。</a:t>
            </a:r>
            <a:endParaRPr lang="en-US" altLang="ja-JP" sz="1400" dirty="0"/>
          </a:p>
        </p:txBody>
      </p:sp>
      <p:pic>
        <p:nvPicPr>
          <p:cNvPr id="5" name="図 4" descr="コンピューターのスクリーンショット&#10;&#10;自動的に生成された説明">
            <a:extLst>
              <a:ext uri="{FF2B5EF4-FFF2-40B4-BE49-F238E27FC236}">
                <a16:creationId xmlns:a16="http://schemas.microsoft.com/office/drawing/2014/main" id="{F360135C-D987-45B2-834C-99367A55E78F}"/>
              </a:ext>
            </a:extLst>
          </p:cNvPr>
          <p:cNvPicPr>
            <a:picLocks noChangeAspect="1"/>
          </p:cNvPicPr>
          <p:nvPr/>
        </p:nvPicPr>
        <p:blipFill rotWithShape="1">
          <a:blip r:embed="rId2">
            <a:extLst>
              <a:ext uri="{28A0092B-C50C-407E-A947-70E740481C1C}">
                <a14:useLocalDpi xmlns:a14="http://schemas.microsoft.com/office/drawing/2010/main" val="0"/>
              </a:ext>
            </a:extLst>
          </a:blip>
          <a:srcRect l="30344" t="20795" r="9656" b="21224"/>
          <a:stretch/>
        </p:blipFill>
        <p:spPr>
          <a:xfrm>
            <a:off x="127736" y="1088000"/>
            <a:ext cx="8075477" cy="4389651"/>
          </a:xfrm>
          <a:prstGeom prst="rect">
            <a:avLst/>
          </a:prstGeom>
        </p:spPr>
      </p:pic>
      <p:sp>
        <p:nvSpPr>
          <p:cNvPr id="10" name="正方形/長方形 9">
            <a:extLst>
              <a:ext uri="{FF2B5EF4-FFF2-40B4-BE49-F238E27FC236}">
                <a16:creationId xmlns:a16="http://schemas.microsoft.com/office/drawing/2014/main" id="{79F88D23-AF34-4E1B-A1D4-3C5E9B314F86}"/>
              </a:ext>
            </a:extLst>
          </p:cNvPr>
          <p:cNvSpPr/>
          <p:nvPr/>
        </p:nvSpPr>
        <p:spPr>
          <a:xfrm flipV="1">
            <a:off x="1451295" y="2164360"/>
            <a:ext cx="1543575" cy="20972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729CBC0-DA16-4780-A18C-C0143CB49B57}"/>
              </a:ext>
            </a:extLst>
          </p:cNvPr>
          <p:cNvSpPr/>
          <p:nvPr/>
        </p:nvSpPr>
        <p:spPr>
          <a:xfrm flipV="1">
            <a:off x="3070371" y="4437775"/>
            <a:ext cx="1107345" cy="2097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FCF3474-DFCE-4EA2-8B21-054CD5748382}"/>
              </a:ext>
            </a:extLst>
          </p:cNvPr>
          <p:cNvSpPr/>
          <p:nvPr/>
        </p:nvSpPr>
        <p:spPr>
          <a:xfrm flipV="1">
            <a:off x="5503178" y="4790113"/>
            <a:ext cx="592822" cy="1677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176F275F-B292-4621-8007-29490B637F02}"/>
              </a:ext>
            </a:extLst>
          </p:cNvPr>
          <p:cNvSpPr/>
          <p:nvPr/>
        </p:nvSpPr>
        <p:spPr>
          <a:xfrm flipV="1">
            <a:off x="6971250" y="1719743"/>
            <a:ext cx="1090569" cy="2097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84508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0A30BA150E97547B4D9D7334D44BAE8" ma:contentTypeVersion="15" ma:contentTypeDescription="新しいドキュメントを作成します。" ma:contentTypeScope="" ma:versionID="ccb425b17c1b557e661b60a17e226edc">
  <xsd:schema xmlns:xsd="http://www.w3.org/2001/XMLSchema" xmlns:xs="http://www.w3.org/2001/XMLSchema" xmlns:p="http://schemas.microsoft.com/office/2006/metadata/properties" xmlns:ns2="23f90eab-fd5f-457c-985c-3f5805e13f4e" xmlns:ns3="bff5712f-8748-4562-a11e-fa67df86cf1a" targetNamespace="http://schemas.microsoft.com/office/2006/metadata/properties" ma:root="true" ma:fieldsID="0d80ebff19b9bca93609972b166337fe" ns2:_="" ns3:_="">
    <xsd:import namespace="23f90eab-fd5f-457c-985c-3f5805e13f4e"/>
    <xsd:import namespace="bff5712f-8748-4562-a11e-fa67df86cf1a"/>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90eab-fd5f-457c-985c-3f5805e13f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lcf76f155ced4ddcb4097134ff3c332f" ma:index="16" nillable="true" ma:taxonomy="true" ma:internalName="lcf76f155ced4ddcb4097134ff3c332f" ma:taxonomyFieldName="MediaServiceImageTags" ma:displayName="画像タグ" ma:readOnly="false" ma:fieldId="{5cf76f15-5ced-4ddc-b409-7134ff3c332f}" ma:taxonomyMulti="true" ma:sspId="83c46511-b881-43b4-80dc-b25920be28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f5712f-8748-4562-a11e-fa67df86cf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5c7907c3-c8c5-4e28-83f5-85efc7f0104f}" ma:internalName="TaxCatchAll" ma:showField="CatchAllData" ma:web="bff5712f-8748-4562-a11e-fa67df86cf1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3f90eab-fd5f-457c-985c-3f5805e13f4e">
      <Terms xmlns="http://schemas.microsoft.com/office/infopath/2007/PartnerControls"/>
    </lcf76f155ced4ddcb4097134ff3c332f>
    <TaxCatchAll xmlns="bff5712f-8748-4562-a11e-fa67df86cf1a" xsi:nil="true"/>
  </documentManagement>
</p:properties>
</file>

<file path=customXml/itemProps1.xml><?xml version="1.0" encoding="utf-8"?>
<ds:datastoreItem xmlns:ds="http://schemas.openxmlformats.org/officeDocument/2006/customXml" ds:itemID="{23A50266-CDB7-4C73-B69B-B0A3DB7EFC71}"/>
</file>

<file path=customXml/itemProps2.xml><?xml version="1.0" encoding="utf-8"?>
<ds:datastoreItem xmlns:ds="http://schemas.openxmlformats.org/officeDocument/2006/customXml" ds:itemID="{2309042B-712C-4B26-A264-00B05CCBF38F}"/>
</file>

<file path=customXml/itemProps3.xml><?xml version="1.0" encoding="utf-8"?>
<ds:datastoreItem xmlns:ds="http://schemas.openxmlformats.org/officeDocument/2006/customXml" ds:itemID="{C9725931-551E-4C3B-9C2C-2A1B2F59A84D}"/>
</file>

<file path=docProps/app.xml><?xml version="1.0" encoding="utf-8"?>
<Properties xmlns="http://schemas.openxmlformats.org/officeDocument/2006/extended-properties" xmlns:vt="http://schemas.openxmlformats.org/officeDocument/2006/docPropsVTypes">
  <TotalTime>41</TotalTime>
  <Words>280</Words>
  <Application>Microsoft Office PowerPoint</Application>
  <PresentationFormat>ワイド画面</PresentationFormat>
  <Paragraphs>14</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07ロゴたいぷゴシック7</vt:lpstr>
      <vt:lpstr>游ゴシック</vt:lpstr>
      <vt:lpstr>游ゴシック Light</vt:lpstr>
      <vt:lpstr>Arial</vt:lpstr>
      <vt:lpstr>Office テーマ</vt:lpstr>
      <vt:lpstr>①備考欄等の反映に関して</vt:lpstr>
      <vt:lpstr>②バースデー商品購入者に関して</vt:lpstr>
      <vt:lpstr>③住所の入力部分の件</vt:lpstr>
      <vt:lpstr>④あす楽等の対応可能時間に関して</vt:lpstr>
      <vt:lpstr>⑤受注の振り分けに関して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①</dc:title>
  <dc:creator>山本 和宏</dc:creator>
  <cp:lastModifiedBy>山本 和宏</cp:lastModifiedBy>
  <cp:revision>5</cp:revision>
  <dcterms:created xsi:type="dcterms:W3CDTF">2020-08-14T05:39:25Z</dcterms:created>
  <dcterms:modified xsi:type="dcterms:W3CDTF">2020-08-14T06:25:19Z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0x01010050A30BA150E97547B4D9D7334D44BAE8</vt:lpwstr>
  </property>
  <property fmtid="{D5CDD505-2E9C-101B-9397-08002B2CF9AE}" pid="3" name="MediaServiceImageTags">
    <vt:lpwstr/>
  </property>
</Properties>
</file>