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733C5-3560-45E3-8398-18DA1633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0531DB-0608-4886-9A66-3E6000D6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8A4AD-047F-487A-9E94-1A19778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45016-2554-4EBF-AC12-CDF7827D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6F425-7429-4A5F-A147-703A2673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4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CAA07-47F9-4937-9BE9-B6CA5B7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49362-4504-4C8B-A751-81A5767E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A12FF-A721-4C03-8CE3-EDE869D3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A99EF-4841-436F-8FBC-602B3649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F8A55-F0FF-4F48-99C6-668EA747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5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D75735-355E-4254-8870-B5AB1A2B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F6C16-E8A7-41AD-807C-25775845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6B288-E5C4-4833-8E67-DD2635D5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F26F8-5DC6-4D1A-A230-9AC2C326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3A477-6067-4448-8E49-FC893E6B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DA9F8-D583-461E-8D53-24B62FC9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EE040-6FA1-4E37-B1FA-BA5F31B9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807F8-9BBC-40E7-A89D-DBA8F0F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D7E9C-40BD-4F2D-98DF-6995F26C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2EF12-0797-425A-8E78-64719EE3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27135-FE40-43CD-946B-8833CE63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5FD4CE-B89E-4BB6-AC66-C79FCD6C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F6CBD-4279-4CFE-B2AD-468AC9DC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46BF41-60C6-46EE-9DEC-ED4724E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70306-F9FE-4BA4-B05A-5D61EE6F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AA58-2873-4EB9-84E7-C166D595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A14BC-C2C6-48C2-89CD-161EE666C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26453D-2DE4-4524-9A0E-2E049D9F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2E591-9276-4CDC-837E-8FEB2015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99A773-3E31-460F-80DD-2DFAA374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77B2A-F27D-499A-88CC-6C31E70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10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E0709-BF62-4CD7-8E23-C5757FEC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C029F-8EE2-4D6E-A5CF-988411F9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41BFC8-9919-41D9-9A74-C8B2CEC6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C0914-9517-4D23-8411-1162B2902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C44257-A4B5-4295-AD35-A174DD169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1F0EAC-68BD-477B-A485-A3DFBC81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D3FEB-BDFC-4857-8493-D12A1846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BE6EA8-A9FD-4B59-8787-6081F37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622B9-C8AA-47D3-B59E-8C574D51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38C8F4-3288-41DF-9A30-6DD66E8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853348-06C7-49C4-AA1D-11DB8DBC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CEC1F-4742-4359-81F3-98649861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1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530DBA-7631-4A30-93B3-78FBDF3A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8A843A-AEE9-4553-AB7B-9740B61C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F71603-06BC-4CBF-AC48-0D332550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7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2A212-2A3F-4E6A-9E01-25E5DDD0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6E2F1-2402-44DD-A2A5-B18497B4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1DDBE6-D309-4814-AAD4-3C5A88A0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AC0428-DF17-4576-B9E7-ECC1774B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290C-0AB1-44F4-AA26-B77CD7DF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40D6B-ADEC-43EF-A923-133D639E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A82FC-37EA-4484-BEE8-7B3AA713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BBF771-0DC6-4A67-8425-E2D4BD6D8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0F51C9-47AE-4BC0-BD39-71C144DB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C30BD-13E6-413C-A4D4-01C5249B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AE762F-AE20-4899-A7C1-2D4B5432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193201-6E4F-4418-8AB3-0F2A67F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2A41E8-0C35-4F70-89D6-ED86964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4C023-71F1-4223-A07E-1F9F65E4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13159-B8DD-437C-9097-1989AEFA6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E3F7-EF64-49AC-8869-680145F39FAD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82090-C47B-44D9-96C2-469DECF9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FDF70-DFB6-4E74-92E6-0ACDEAD37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4815-2984-4604-B20B-AFC10E38A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4E2-EEA4-4CD5-B8CB-2BCFD91E0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D233DD-8286-4E0B-8AE3-AF9137EFB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21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289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20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640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・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D61E3C9-2B59-49D2-9623-7AD497B4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502400" cy="3657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A78312C-A1E2-4AE9-9721-CF15DB42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80" y="3280094"/>
            <a:ext cx="6360720" cy="35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42FDB8-F264-4C8A-BA3B-5A991B04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0" y="914400"/>
            <a:ext cx="7553820" cy="42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3D5426-9AD8-4855-8BEC-B55E01D8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35" y="822120"/>
            <a:ext cx="6554597" cy="36869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64860A6-7CCA-4BA5-8249-F39AFB97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1" y="2912856"/>
            <a:ext cx="6177094" cy="3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/>
              <a:t>・</a:t>
            </a:r>
            <a:endParaRPr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DDDB921-3256-4DC4-A7F1-9D15CD48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" y="1245764"/>
            <a:ext cx="7158606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72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43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534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9E4CE-0218-4329-B7A2-D810C39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84528" cy="681037"/>
          </a:xfrm>
        </p:spPr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2946E-7B60-4859-BE8C-C7E21F29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6" y="681036"/>
            <a:ext cx="3761064" cy="6176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513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2D3E0C90-C58D-4504-840C-5A7D25A362AC}"/>
</file>

<file path=customXml/itemProps2.xml><?xml version="1.0" encoding="utf-8"?>
<ds:datastoreItem xmlns:ds="http://schemas.openxmlformats.org/officeDocument/2006/customXml" ds:itemID="{27C63E4B-2227-4F8C-9E83-35579879E9B7}"/>
</file>

<file path=customXml/itemProps3.xml><?xml version="1.0" encoding="utf-8"?>
<ds:datastoreItem xmlns:ds="http://schemas.openxmlformats.org/officeDocument/2006/customXml" ds:itemID="{3B7DF849-5017-4BCE-A499-AE329CE821A8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ワイド画面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1</cp:revision>
  <dcterms:created xsi:type="dcterms:W3CDTF">2020-09-16T23:48:49Z</dcterms:created>
  <dcterms:modified xsi:type="dcterms:W3CDTF">2020-09-16T23:51:34Z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