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5" r:id="rId11"/>
    <p:sldId id="276" r:id="rId12"/>
    <p:sldId id="277" r:id="rId13"/>
    <p:sldId id="278" r:id="rId14"/>
    <p:sldId id="280" r:id="rId15"/>
    <p:sldId id="285" r:id="rId16"/>
    <p:sldId id="286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A58FC6-C964-4889-B7F1-BE741E645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D32AC8-09A1-4220-A19C-3AC99C897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E169F6-D3E5-45DE-82D8-DF7F0421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F54-5D77-4476-9298-D335CBF66302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8E5C8C-8F7F-4BDA-A59F-35E79663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97B7FC-1B9F-4FFD-B7E1-2DF298A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4A3-0FAB-43D8-AF85-EF695AE77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88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4B8D5-01A3-43F0-B8A4-BFE2101E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714FBC-154A-4ABE-89D0-D09A16849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17608-BD28-4DE5-B0D8-F8C5497B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F54-5D77-4476-9298-D335CBF66302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D526CC-DFD4-4D54-88FA-1A78BA51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B8DD41-07D5-4D3D-AC7D-418B041F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4A3-0FAB-43D8-AF85-EF695AE77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9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7E5F20-5DA1-49C4-B301-FE64D1236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70B54E-78C9-4567-B0B3-0130B9B04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7FBA34-EDD1-4972-887A-9F7F7061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F54-5D77-4476-9298-D335CBF66302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73030-D2FC-477B-8BC7-5CE8AC94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0AED1-14CC-4B38-83E3-BD4638D7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4A3-0FAB-43D8-AF85-EF695AE77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5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3B164-AAAE-478D-95C3-1474B53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99FB60-9853-48F6-A688-4A2424B76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0F0EB-C7E7-40B8-A92B-2D9CFA39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F54-5D77-4476-9298-D335CBF66302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DBF3C-1DF2-445D-B8BC-4B5FBEFB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D44D2-6049-49A0-88A5-7119027B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4A3-0FAB-43D8-AF85-EF695AE77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08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42F91-9F16-4CAA-82FB-F7B2A96C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DA4021-F181-4C3F-8A7A-ABA117427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00C884-256B-44B4-990A-D034FA2D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F54-5D77-4476-9298-D335CBF66302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2D476-0F58-4FBE-887A-00522D4C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C8722-D85A-48D1-AA6A-0CF4BDFA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4A3-0FAB-43D8-AF85-EF695AE77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56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0C65AD-EBDE-460A-AB7B-A0C1C460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84FB3-A98D-4FEA-BB92-61C2CF56E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F903B5-7601-492F-8A20-255551EB6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BF203-CC0D-465A-92C7-DE3A14A6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F54-5D77-4476-9298-D335CBF66302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E6B165-65D5-450D-8B9A-DBD6BB26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BF06CD-8FA1-4F73-BA09-6F342DEB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4A3-0FAB-43D8-AF85-EF695AE77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17C4E-5C3D-4FFE-868C-33EC0B33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359B25-C104-4607-9E2C-79F2674EC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355288-F21C-43FB-A503-3E85DE63F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9D9623-9CEB-4ABE-8FBB-4E1C3C3A5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BD2AA7-CAC7-4603-BF51-69E6D45CE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8AB58F-CB03-4FD5-AD7A-D7D9EBC7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F54-5D77-4476-9298-D335CBF66302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BEAC9D-8960-4A8A-9236-179D9346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B9B5F0-8271-46CA-B049-41089E65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4A3-0FAB-43D8-AF85-EF695AE77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4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AFD7F-32D6-4BCC-AD79-1CC2D957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7A3784-E713-492E-AFE1-20FE8488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F54-5D77-4476-9298-D335CBF66302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EE5B5F-07A9-413B-B02B-3DB3007F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A2A0BA-6452-4B6B-A11E-F8B82417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4A3-0FAB-43D8-AF85-EF695AE77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69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4A44DB-FB9E-4B45-B290-28C8CDE0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F54-5D77-4476-9298-D335CBF66302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67894E-341A-498F-99D8-09A3AEA3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F18883-7185-464C-8AF5-8CF29987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4A3-0FAB-43D8-AF85-EF695AE77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9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EE54F-AE46-45F9-9F75-22351565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1433C-5A28-4BAF-ADDD-42027F3A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3AFE19-8AAF-4E95-BE94-F9D6FE93E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4541A7-2F63-4A63-A560-8B68C886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F54-5D77-4476-9298-D335CBF66302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48179C-59E0-4E8A-BF30-AF7FB1B8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67B020-53CB-4BA4-BB60-6A8F5DB5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4A3-0FAB-43D8-AF85-EF695AE77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61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DCD33-8D87-431D-A91E-D781A120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C86DA5-4738-4A51-96F7-DEC9487FD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7648E-AC39-4685-BC35-D53C4E2B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3ECEAB-06B5-48BB-B776-3EE4A337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F54-5D77-4476-9298-D335CBF66302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6AC841-C07D-4434-81EA-3D4B7298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4F12EF-02EF-4D37-BDCE-F0ECF458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4A3-0FAB-43D8-AF85-EF695AE77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88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C7CCA8-5250-4EC1-B42B-848DADFE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77B945-EC03-4449-A82A-3ED95C79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67488-7292-4332-967E-E0D3D1073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1F54-5D77-4476-9298-D335CBF66302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883DBE-0317-48C8-92DD-F287FCABA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41CCD-D6EC-4BC2-9374-834A59B21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54A3-0FAB-43D8-AF85-EF695AE77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86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AE5BDDF-3CC2-473B-83EB-7FB08AD2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0981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2BF7BE-F78C-4513-9057-E18CFD6A21D2}"/>
              </a:ext>
            </a:extLst>
          </p:cNvPr>
          <p:cNvSpPr txBox="1"/>
          <p:nvPr/>
        </p:nvSpPr>
        <p:spPr>
          <a:xfrm>
            <a:off x="8761445" y="643812"/>
            <a:ext cx="2789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RMS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TOP</a:t>
            </a:r>
            <a:r>
              <a:rPr kumimoji="1" lang="ja-JP" altLang="en-US" dirty="0"/>
              <a:t>ページから</a:t>
            </a:r>
            <a:endParaRPr kumimoji="1" lang="en-US" altLang="ja-JP" dirty="0"/>
          </a:p>
          <a:p>
            <a:r>
              <a:rPr lang="ja-JP" altLang="en-US" dirty="0"/>
              <a:t>店舗設定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lang="ja-JP" altLang="en-US" dirty="0"/>
              <a:t>＞　</a:t>
            </a:r>
            <a:r>
              <a:rPr lang="en-US" altLang="ja-JP" dirty="0"/>
              <a:t>1.</a:t>
            </a:r>
            <a:r>
              <a:rPr lang="ja-JP" altLang="en-US" dirty="0"/>
              <a:t>商品登録・更新</a:t>
            </a:r>
            <a:endParaRPr lang="en-US" altLang="ja-JP" dirty="0"/>
          </a:p>
          <a:p>
            <a:r>
              <a:rPr kumimoji="1" lang="ja-JP" altLang="en-US" dirty="0"/>
              <a:t>へ移動。</a:t>
            </a:r>
          </a:p>
        </p:txBody>
      </p:sp>
    </p:spTree>
    <p:extLst>
      <p:ext uri="{BB962C8B-B14F-4D97-AF65-F5344CB8AC3E}">
        <p14:creationId xmlns:p14="http://schemas.microsoft.com/office/powerpoint/2010/main" val="152457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3AAF8E9-D730-4400-A1B5-74DA0E3E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513" y="349017"/>
            <a:ext cx="7315200" cy="25527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AEFAA-CC9B-4166-B83B-5C302C2D9206}"/>
              </a:ext>
            </a:extLst>
          </p:cNvPr>
          <p:cNvSpPr txBox="1"/>
          <p:nvPr/>
        </p:nvSpPr>
        <p:spPr>
          <a:xfrm>
            <a:off x="1430321" y="4642711"/>
            <a:ext cx="876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今回の例では、「あす楽設定になっているものを、一時的に解除する」ケースを考えます。</a:t>
            </a:r>
            <a:r>
              <a:rPr lang="en-US" altLang="ja-JP" dirty="0"/>
              <a:t> </a:t>
            </a:r>
            <a:r>
              <a:rPr lang="ja-JP" altLang="en-US" dirty="0"/>
              <a:t>なので、現状でも、あす楽設定になっていない商品のデータは邪魔なだけなので、</a:t>
            </a:r>
            <a:r>
              <a:rPr lang="en-US" altLang="ja-JP" dirty="0"/>
              <a:t>CSV</a:t>
            </a:r>
            <a:r>
              <a:rPr lang="ja-JP" altLang="en-US" dirty="0"/>
              <a:t>ファイルから削除してしまいます。</a:t>
            </a:r>
            <a:endParaRPr lang="en-US" altLang="ja-JP" dirty="0"/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ここでは、エクセルの並べ替え機能を使って、「あす楽配送管理番号」をキーに並べ替えます。</a:t>
            </a:r>
          </a:p>
        </p:txBody>
      </p:sp>
    </p:spTree>
    <p:extLst>
      <p:ext uri="{BB962C8B-B14F-4D97-AF65-F5344CB8AC3E}">
        <p14:creationId xmlns:p14="http://schemas.microsoft.com/office/powerpoint/2010/main" val="383192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94DCC1A-E933-4397-84EB-CD3FE559D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14" y="109756"/>
            <a:ext cx="8556771" cy="4706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F0E3EB-C5AF-40D7-B5DE-44E8E34E37FA}"/>
              </a:ext>
            </a:extLst>
          </p:cNvPr>
          <p:cNvSpPr txBox="1"/>
          <p:nvPr/>
        </p:nvSpPr>
        <p:spPr>
          <a:xfrm>
            <a:off x="1607889" y="4927937"/>
            <a:ext cx="876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すると、こんな風に並びかわりますので、あす楽設定されていない商品（「あす楽配送管理番号欄が、空欄もしくは０）を削除してしまいます。</a:t>
            </a:r>
          </a:p>
        </p:txBody>
      </p:sp>
    </p:spTree>
    <p:extLst>
      <p:ext uri="{BB962C8B-B14F-4D97-AF65-F5344CB8AC3E}">
        <p14:creationId xmlns:p14="http://schemas.microsoft.com/office/powerpoint/2010/main" val="242375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9A308C-5034-41EB-BA52-A6A24DC8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81" y="151701"/>
            <a:ext cx="8690994" cy="478004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70C005-49F2-4108-BF91-0250F949585F}"/>
              </a:ext>
            </a:extLst>
          </p:cNvPr>
          <p:cNvSpPr txBox="1"/>
          <p:nvPr/>
        </p:nvSpPr>
        <p:spPr>
          <a:xfrm>
            <a:off x="1607889" y="4927937"/>
            <a:ext cx="876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ファイルの中身が、現在あす楽設定されている商品だけになりました。</a:t>
            </a:r>
          </a:p>
        </p:txBody>
      </p:sp>
    </p:spTree>
    <p:extLst>
      <p:ext uri="{BB962C8B-B14F-4D97-AF65-F5344CB8AC3E}">
        <p14:creationId xmlns:p14="http://schemas.microsoft.com/office/powerpoint/2010/main" val="120784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B58FA0E-7780-4505-B095-57BB4D7F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65" y="92978"/>
            <a:ext cx="8481270" cy="466469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D98CCE-9D6D-4A75-8CC9-D3A5A7DDA31A}"/>
              </a:ext>
            </a:extLst>
          </p:cNvPr>
          <p:cNvSpPr/>
          <p:nvPr/>
        </p:nvSpPr>
        <p:spPr>
          <a:xfrm>
            <a:off x="1979802" y="1199626"/>
            <a:ext cx="662730" cy="3372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188DBE-0DD4-4627-9E50-191CB18CAB71}"/>
              </a:ext>
            </a:extLst>
          </p:cNvPr>
          <p:cNvSpPr/>
          <p:nvPr/>
        </p:nvSpPr>
        <p:spPr>
          <a:xfrm>
            <a:off x="7585046" y="1191237"/>
            <a:ext cx="662730" cy="3372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A96F95-7C2F-44F2-8F17-22C512EE7B6A}"/>
              </a:ext>
            </a:extLst>
          </p:cNvPr>
          <p:cNvSpPr txBox="1"/>
          <p:nvPr/>
        </p:nvSpPr>
        <p:spPr>
          <a:xfrm>
            <a:off x="1607889" y="4927937"/>
            <a:ext cx="8766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ファイルを編集する箇所は二つです。</a:t>
            </a:r>
            <a:endParaRPr kumimoji="1" lang="en-US" altLang="ja-JP" dirty="0"/>
          </a:p>
          <a:p>
            <a:r>
              <a:rPr lang="ja-JP" altLang="en-US" dirty="0"/>
              <a:t>　・コントロールカラム欄：　</a:t>
            </a:r>
            <a:r>
              <a:rPr lang="en-US" altLang="ja-JP" dirty="0"/>
              <a:t>u    </a:t>
            </a:r>
            <a:r>
              <a:rPr lang="ja-JP" altLang="en-US" dirty="0"/>
              <a:t>とする。（この欄を</a:t>
            </a:r>
            <a:r>
              <a:rPr lang="en-US" altLang="ja-JP" dirty="0"/>
              <a:t>u</a:t>
            </a:r>
            <a:r>
              <a:rPr lang="ja-JP" altLang="en-US" dirty="0"/>
              <a:t>にすると、「その商品のデータをアップデートする」という意味になります。　他の文字を入れると、商品データが削除されたりしますのでご注意！！）</a:t>
            </a:r>
            <a:endParaRPr lang="en-US" altLang="ja-JP" dirty="0"/>
          </a:p>
          <a:p>
            <a:r>
              <a:rPr kumimoji="1" lang="ja-JP" altLang="en-US" dirty="0"/>
              <a:t>　・あす楽配送指定番号：　０</a:t>
            </a:r>
          </a:p>
        </p:txBody>
      </p:sp>
    </p:spTree>
    <p:extLst>
      <p:ext uri="{BB962C8B-B14F-4D97-AF65-F5344CB8AC3E}">
        <p14:creationId xmlns:p14="http://schemas.microsoft.com/office/powerpoint/2010/main" val="243126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1327290-98F7-4E0B-B4A0-1D52CF30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87" y="101367"/>
            <a:ext cx="7600426" cy="418023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43D58D-FF42-4149-93DC-346432ECB271}"/>
              </a:ext>
            </a:extLst>
          </p:cNvPr>
          <p:cNvSpPr txBox="1"/>
          <p:nvPr/>
        </p:nvSpPr>
        <p:spPr>
          <a:xfrm>
            <a:off x="1712752" y="4642711"/>
            <a:ext cx="876649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前ページで作った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ファイルをアップロードするのですが、これらの操作をはじめて行うときは、上記のように１商品だけを対象にした</a:t>
            </a:r>
            <a:r>
              <a:rPr kumimoji="1" lang="en-US" altLang="ja-JP" dirty="0"/>
              <a:t>CSV</a:t>
            </a:r>
            <a:r>
              <a:rPr lang="ja-JP" altLang="en-US" dirty="0"/>
              <a:t>ファイルを作って、それをアップロードしてみることを</a:t>
            </a:r>
            <a:r>
              <a:rPr lang="ja-JP" altLang="en-US" b="1" dirty="0">
                <a:solidFill>
                  <a:srgbClr val="FF0000"/>
                </a:solidFill>
              </a:rPr>
              <a:t>強く強く勧めます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何か誤操作をしたり、設定を勘違いしていた場合、大量の商品を含む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をアップロードすると悲惨なことになりますが、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商品だけなら最悪手動で直せます。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601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0A931-4CB0-464B-A699-468CBB42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05" y="0"/>
            <a:ext cx="8098172" cy="40490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7EE334-71AA-4F7B-8B95-14CADFA652A7}"/>
              </a:ext>
            </a:extLst>
          </p:cNvPr>
          <p:cNvSpPr txBox="1"/>
          <p:nvPr/>
        </p:nvSpPr>
        <p:spPr>
          <a:xfrm>
            <a:off x="1712752" y="4642711"/>
            <a:ext cx="876649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ファイルのアップロードに移ります。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楽天の</a:t>
            </a:r>
            <a:r>
              <a:rPr lang="en-US" altLang="ja-JP" dirty="0"/>
              <a:t>FTP</a:t>
            </a:r>
            <a:r>
              <a:rPr lang="ja-JP" altLang="en-US" dirty="0"/>
              <a:t>サーバにログインし、</a:t>
            </a:r>
            <a:r>
              <a:rPr lang="en-US" altLang="ja-JP" dirty="0"/>
              <a:t>item </a:t>
            </a:r>
            <a:r>
              <a:rPr lang="ja-JP" altLang="en-US" dirty="0"/>
              <a:t>＞　</a:t>
            </a:r>
            <a:r>
              <a:rPr lang="en-US" altLang="ja-JP" dirty="0"/>
              <a:t>batch </a:t>
            </a:r>
            <a:r>
              <a:rPr lang="ja-JP" altLang="en-US" dirty="0"/>
              <a:t>と進みます。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3002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C763E99-DD9B-49DC-9EA4-5F481228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88" y="188054"/>
            <a:ext cx="7902429" cy="39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1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21AC134-87A1-4814-9422-A07ABC6C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89" y="179665"/>
            <a:ext cx="8365222" cy="418261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95A07E-D02C-4A0C-B291-697D302ED1F0}"/>
              </a:ext>
            </a:extLst>
          </p:cNvPr>
          <p:cNvSpPr txBox="1"/>
          <p:nvPr/>
        </p:nvSpPr>
        <p:spPr>
          <a:xfrm>
            <a:off x="1712752" y="4642711"/>
            <a:ext cx="87664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アップロードするファイルの名前は、「</a:t>
            </a:r>
            <a:r>
              <a:rPr kumimoji="1" lang="en-US" altLang="ja-JP" dirty="0"/>
              <a:t>item.csv</a:t>
            </a:r>
            <a:r>
              <a:rPr kumimoji="1" lang="ja-JP" altLang="en-US" dirty="0"/>
              <a:t>」とします。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724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77AF4FD-C5D7-4FA8-A1AF-A39FC31B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2" y="112553"/>
            <a:ext cx="9336947" cy="466847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2030F9-949F-4EF1-B234-95801E68A07F}"/>
              </a:ext>
            </a:extLst>
          </p:cNvPr>
          <p:cNvSpPr txBox="1"/>
          <p:nvPr/>
        </p:nvSpPr>
        <p:spPr>
          <a:xfrm>
            <a:off x="1519805" y="4902769"/>
            <a:ext cx="87664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アップロード完了です。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楽天によると、「アップロード後</a:t>
            </a:r>
            <a:r>
              <a:rPr kumimoji="1" lang="en-US" altLang="ja-JP" dirty="0"/>
              <a:t>24</a:t>
            </a:r>
            <a:r>
              <a:rPr kumimoji="1" lang="ja-JP" altLang="en-US" dirty="0"/>
              <a:t>時間以内には適用」と謳ってますが、実際はもっと早く適用されるようです。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ファイルの適用が終わると、上記フォルダの</a:t>
            </a:r>
            <a:r>
              <a:rPr kumimoji="1" lang="en-US" altLang="ja-JP" dirty="0"/>
              <a:t>item.csv</a:t>
            </a:r>
            <a:r>
              <a:rPr kumimoji="1" lang="ja-JP" altLang="en-US" dirty="0"/>
              <a:t>は（楽天側で）削除されます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66957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17D8CA8-81C7-496B-BC6A-1D145AE8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65" y="92978"/>
            <a:ext cx="8481270" cy="466469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CB0C99-0BB9-4E5F-9A38-B347C0A25C4C}"/>
              </a:ext>
            </a:extLst>
          </p:cNvPr>
          <p:cNvSpPr txBox="1"/>
          <p:nvPr/>
        </p:nvSpPr>
        <p:spPr>
          <a:xfrm>
            <a:off x="1226190" y="5011826"/>
            <a:ext cx="876649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逆に、一時的にあす楽対象外とした商品を、元のあす楽対象商品に戻す処理です。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対象外設定に変更した際の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ファイルの、「あす楽配送管理番号」欄を</a:t>
            </a:r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0</a:t>
            </a:r>
            <a:r>
              <a:rPr lang="ja-JP" altLang="en-US" dirty="0"/>
              <a:t>」から「</a:t>
            </a:r>
            <a:r>
              <a:rPr lang="en-US" altLang="ja-JP" dirty="0"/>
              <a:t>1</a:t>
            </a:r>
            <a:r>
              <a:rPr lang="ja-JP" altLang="en-US" dirty="0"/>
              <a:t>」に変更して、楽天</a:t>
            </a:r>
            <a:r>
              <a:rPr lang="en-US" altLang="ja-JP" dirty="0"/>
              <a:t>FTP</a:t>
            </a:r>
            <a:r>
              <a:rPr lang="ja-JP" altLang="en-US" dirty="0"/>
              <a:t>サーバにアップロードすれば</a:t>
            </a:r>
            <a:r>
              <a:rPr lang="en-US" altLang="ja-JP" dirty="0"/>
              <a:t>OK</a:t>
            </a:r>
            <a:r>
              <a:rPr lang="ja-JP" altLang="en-US" dirty="0"/>
              <a:t>です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20D3A9-8067-44F1-9834-34E114C7B1C2}"/>
              </a:ext>
            </a:extLst>
          </p:cNvPr>
          <p:cNvSpPr/>
          <p:nvPr/>
        </p:nvSpPr>
        <p:spPr>
          <a:xfrm>
            <a:off x="7585788" y="1156996"/>
            <a:ext cx="699796" cy="3508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0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3773BAB-01A9-4A0A-A13D-B7339B15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0981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1669FC-E4EB-4C0D-A1C9-E7BB57549EDB}"/>
              </a:ext>
            </a:extLst>
          </p:cNvPr>
          <p:cNvSpPr txBox="1"/>
          <p:nvPr/>
        </p:nvSpPr>
        <p:spPr>
          <a:xfrm>
            <a:off x="8296713" y="643812"/>
            <a:ext cx="3254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一括更新用の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ファイルを作るために、まず現在の設定の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ファイルをダウンロードします。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このページから、</a:t>
            </a:r>
            <a:endParaRPr kumimoji="1" lang="en-US" altLang="ja-JP" dirty="0"/>
          </a:p>
          <a:p>
            <a:r>
              <a:rPr lang="ja-JP" altLang="en-US" dirty="0"/>
              <a:t>　「</a:t>
            </a:r>
            <a:r>
              <a:rPr lang="en-US" altLang="ja-JP" dirty="0"/>
              <a:t>CSV</a:t>
            </a:r>
            <a:r>
              <a:rPr lang="ja-JP" altLang="en-US" dirty="0"/>
              <a:t>更新（変更・削除）</a:t>
            </a:r>
            <a:endParaRPr lang="en-US" altLang="ja-JP" dirty="0"/>
          </a:p>
          <a:p>
            <a:r>
              <a:rPr kumimoji="1" lang="ja-JP" altLang="en-US" dirty="0"/>
              <a:t>へ移動します。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51F624-7C85-4E5B-9893-C4EF6DB6B046}"/>
              </a:ext>
            </a:extLst>
          </p:cNvPr>
          <p:cNvSpPr/>
          <p:nvPr/>
        </p:nvSpPr>
        <p:spPr>
          <a:xfrm>
            <a:off x="4637314" y="2743200"/>
            <a:ext cx="1231641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77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29DECF3-D2C7-4167-9F58-972108A17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0981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2C52AB-4A7B-4F0E-BF84-2AD5945401B5}"/>
              </a:ext>
            </a:extLst>
          </p:cNvPr>
          <p:cNvSpPr txBox="1"/>
          <p:nvPr/>
        </p:nvSpPr>
        <p:spPr>
          <a:xfrm>
            <a:off x="8296713" y="643812"/>
            <a:ext cx="3254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色々なタイプの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ファイルを</a:t>
            </a:r>
            <a:r>
              <a:rPr kumimoji="1" lang="en-US" altLang="ja-JP" dirty="0"/>
              <a:t>DL</a:t>
            </a:r>
            <a:r>
              <a:rPr kumimoji="1" lang="ja-JP" altLang="en-US" dirty="0"/>
              <a:t>できますが、ここでは</a:t>
            </a:r>
            <a:endParaRPr kumimoji="1" lang="en-US" altLang="ja-JP" dirty="0"/>
          </a:p>
          <a:p>
            <a:r>
              <a:rPr kumimoji="1" lang="ja-JP" altLang="en-US" dirty="0"/>
              <a:t>「</a:t>
            </a:r>
            <a:r>
              <a:rPr lang="en-US" altLang="ja-JP" dirty="0"/>
              <a:t>CSV</a:t>
            </a:r>
            <a:r>
              <a:rPr lang="ja-JP" altLang="en-US" dirty="0"/>
              <a:t>ファイルの項目を選択してダウンロード</a:t>
            </a:r>
            <a:r>
              <a:rPr kumimoji="1" lang="ja-JP" altLang="en-US" dirty="0"/>
              <a:t>」を使用します。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069CE6-C498-4C74-9826-87372C9C72C6}"/>
              </a:ext>
            </a:extLst>
          </p:cNvPr>
          <p:cNvSpPr/>
          <p:nvPr/>
        </p:nvSpPr>
        <p:spPr>
          <a:xfrm>
            <a:off x="0" y="4370664"/>
            <a:ext cx="2197916" cy="209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83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7756928-0748-48F0-82DD-45ABA58F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49916" cy="6858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905346-28AD-4E7D-922B-9962FDB870D1}"/>
              </a:ext>
            </a:extLst>
          </p:cNvPr>
          <p:cNvSpPr/>
          <p:nvPr/>
        </p:nvSpPr>
        <p:spPr>
          <a:xfrm>
            <a:off x="125835" y="5276675"/>
            <a:ext cx="931178" cy="22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DF75E7-B1DA-46B7-8973-5AC9FE83D22B}"/>
              </a:ext>
            </a:extLst>
          </p:cNvPr>
          <p:cNvSpPr/>
          <p:nvPr/>
        </p:nvSpPr>
        <p:spPr>
          <a:xfrm>
            <a:off x="125835" y="2617365"/>
            <a:ext cx="931178" cy="226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4293F7-C2DC-4E24-90D6-6493095E42BA}"/>
              </a:ext>
            </a:extLst>
          </p:cNvPr>
          <p:cNvSpPr/>
          <p:nvPr/>
        </p:nvSpPr>
        <p:spPr>
          <a:xfrm>
            <a:off x="1224793" y="2771163"/>
            <a:ext cx="931178" cy="226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4DEC34-9753-4557-8C3A-B875AA81C94E}"/>
              </a:ext>
            </a:extLst>
          </p:cNvPr>
          <p:cNvSpPr txBox="1"/>
          <p:nvPr/>
        </p:nvSpPr>
        <p:spPr>
          <a:xfrm>
            <a:off x="8296713" y="643812"/>
            <a:ext cx="32545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DL</a:t>
            </a:r>
            <a:r>
              <a:rPr lang="ja-JP" altLang="en-US" dirty="0"/>
              <a:t>する項目を選びます。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絶対に必要なのが、</a:t>
            </a:r>
            <a:endParaRPr lang="en-US" altLang="ja-JP" dirty="0"/>
          </a:p>
          <a:p>
            <a:r>
              <a:rPr kumimoji="1" lang="ja-JP" altLang="en-US" dirty="0"/>
              <a:t>・あす楽配送管理番号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無くても良いが、後程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ファイルを編集する時に分かりやすいので、今回は下記の二つの項目も入れました。</a:t>
            </a:r>
            <a:endParaRPr kumimoji="1" lang="en-US" altLang="ja-JP" dirty="0"/>
          </a:p>
          <a:p>
            <a:r>
              <a:rPr lang="ja-JP" altLang="en-US" dirty="0"/>
              <a:t>・商品番号</a:t>
            </a:r>
            <a:endParaRPr lang="en-US" altLang="ja-JP" dirty="0"/>
          </a:p>
          <a:p>
            <a:r>
              <a:rPr kumimoji="1" lang="ja-JP" altLang="en-US" dirty="0"/>
              <a:t>・商品名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項目の選択が終わったら、下部の「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ファイルをダウンロード」をクリックします。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楽天が運営する</a:t>
            </a:r>
            <a:r>
              <a:rPr kumimoji="1" lang="en-US" altLang="ja-JP" dirty="0"/>
              <a:t>FTP</a:t>
            </a:r>
            <a:r>
              <a:rPr kumimoji="1" lang="ja-JP" altLang="en-US" dirty="0"/>
              <a:t>サーバに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ファイルが生成されますので、次のステップで手元の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にダウンロードします。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6C8441-5FF9-4027-9F57-97EFF297D9D0}"/>
              </a:ext>
            </a:extLst>
          </p:cNvPr>
          <p:cNvSpPr/>
          <p:nvPr/>
        </p:nvSpPr>
        <p:spPr>
          <a:xfrm>
            <a:off x="1258349" y="6276123"/>
            <a:ext cx="1459684" cy="22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4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AC8CC68-DE31-4E11-BD5C-34D0A53F6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68" y="753261"/>
            <a:ext cx="3886200" cy="22479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0913C4F-703A-4658-8016-7C252FDF5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74" y="442868"/>
            <a:ext cx="3762375" cy="34004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F0A6DE-CB90-4E42-B25B-AB551ABE9F24}"/>
              </a:ext>
            </a:extLst>
          </p:cNvPr>
          <p:cNvSpPr txBox="1"/>
          <p:nvPr/>
        </p:nvSpPr>
        <p:spPr>
          <a:xfrm>
            <a:off x="721453" y="3288484"/>
            <a:ext cx="4613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FFFTP</a:t>
            </a:r>
            <a:r>
              <a:rPr kumimoji="1" lang="ja-JP" altLang="en-US" dirty="0"/>
              <a:t>を起動すると、接続先を選ぶ「ホスト一覧」というポップアップが出ますので、楽天のサーバを選んで「接続」をクリックします。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（「ホスト一覧」に表示される名前は、その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のユーザが分かりやすいように適当に付けた名前なので、この例とは違う名前になっていると思います。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35F0C4-B1D8-4E2D-B6EF-1CE49305806A}"/>
              </a:ext>
            </a:extLst>
          </p:cNvPr>
          <p:cNvSpPr/>
          <p:nvPr/>
        </p:nvSpPr>
        <p:spPr>
          <a:xfrm>
            <a:off x="125835" y="5276675"/>
            <a:ext cx="931178" cy="22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710741-D6A9-4E1B-9ADB-9F3810FA2D94}"/>
              </a:ext>
            </a:extLst>
          </p:cNvPr>
          <p:cNvSpPr txBox="1"/>
          <p:nvPr/>
        </p:nvSpPr>
        <p:spPr>
          <a:xfrm>
            <a:off x="6209251" y="3984013"/>
            <a:ext cx="4613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左のポップアップで、ホストを選択した状態で、右の「設定変更」ボタンをクリックしたときに出る表示です。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ここの、「ホスト名（アドレス）」「ユーザー名」「パスワード</a:t>
            </a:r>
            <a:r>
              <a:rPr kumimoji="1" lang="en-US" altLang="ja-JP" dirty="0"/>
              <a:t>/</a:t>
            </a:r>
            <a:r>
              <a:rPr kumimoji="1" lang="ja-JP" altLang="en-US" dirty="0"/>
              <a:t>パスフレーズ」が、楽天のサーバのアクセスするための必要情報になります。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220009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0A931-4CB0-464B-A699-468CBB42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52" y="280332"/>
            <a:ext cx="8825218" cy="44126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2A1C18-3692-40AB-8AD8-0F576DCD3761}"/>
              </a:ext>
            </a:extLst>
          </p:cNvPr>
          <p:cNvSpPr txBox="1"/>
          <p:nvPr/>
        </p:nvSpPr>
        <p:spPr>
          <a:xfrm>
            <a:off x="1619074" y="4949505"/>
            <a:ext cx="876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楽天の</a:t>
            </a:r>
            <a:r>
              <a:rPr kumimoji="1" lang="en-US" altLang="ja-JP" dirty="0"/>
              <a:t>FTP</a:t>
            </a:r>
            <a:r>
              <a:rPr kumimoji="1" lang="ja-JP" altLang="en-US" dirty="0"/>
              <a:t>サーバにログインしたら、</a:t>
            </a:r>
            <a:r>
              <a:rPr lang="ja-JP" altLang="en-US" dirty="0"/>
              <a:t>右側のウィンドウで、</a:t>
            </a:r>
            <a:endParaRPr lang="en-US" altLang="ja-JP" dirty="0"/>
          </a:p>
          <a:p>
            <a:r>
              <a:rPr kumimoji="1" lang="en-US" altLang="ja-JP" dirty="0"/>
              <a:t>item &gt; download</a:t>
            </a:r>
            <a:r>
              <a:rPr kumimoji="1" lang="ja-JP" altLang="en-US" dirty="0"/>
              <a:t>　と進みます。</a:t>
            </a:r>
            <a:r>
              <a:rPr kumimoji="1" lang="en-US" altLang="ja-JP" dirty="0"/>
              <a:t>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762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C763E99-DD9B-49DC-9EA4-5F481228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590EB2D-DC8B-43B6-8DA8-E50CD165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93" y="229998"/>
            <a:ext cx="9328559" cy="466428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71E524-D04B-4D5F-A83D-2DB2D33ABFBC}"/>
              </a:ext>
            </a:extLst>
          </p:cNvPr>
          <p:cNvSpPr txBox="1"/>
          <p:nvPr/>
        </p:nvSpPr>
        <p:spPr>
          <a:xfrm>
            <a:off x="1581324" y="5008228"/>
            <a:ext cx="876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このフォルダに、先ほど</a:t>
            </a:r>
            <a:r>
              <a:rPr kumimoji="1" lang="en-US" altLang="ja-JP" dirty="0"/>
              <a:t>RMS</a:t>
            </a:r>
            <a:r>
              <a:rPr kumimoji="1" lang="ja-JP" altLang="en-US" dirty="0"/>
              <a:t>で操作した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ファイルが生成されます。</a:t>
            </a:r>
            <a:endParaRPr kumimoji="1" lang="en-US" altLang="ja-JP" dirty="0"/>
          </a:p>
          <a:p>
            <a:r>
              <a:rPr lang="en-US" altLang="ja-JP" dirty="0"/>
              <a:t> dl-itemxxxxxxx.csv</a:t>
            </a:r>
            <a:r>
              <a:rPr lang="ja-JP" altLang="en-US" dirty="0"/>
              <a:t>というファイルと、</a:t>
            </a:r>
            <a:r>
              <a:rPr lang="en-US" altLang="ja-JP" dirty="0"/>
              <a:t>dl-selectxxxxxxxxx.csv</a:t>
            </a:r>
            <a:r>
              <a:rPr lang="ja-JP" altLang="en-US" dirty="0"/>
              <a:t>というファイル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が</a:t>
            </a:r>
            <a:endParaRPr kumimoji="1" lang="en-US" altLang="ja-JP" dirty="0"/>
          </a:p>
          <a:p>
            <a:r>
              <a:rPr lang="ja-JP" altLang="en-US" dirty="0"/>
              <a:t>生成されますが、今回使うのは</a:t>
            </a:r>
            <a:r>
              <a:rPr lang="en-US" altLang="ja-JP" dirty="0"/>
              <a:t>dl-itemxxxxxxx.csv </a:t>
            </a:r>
            <a:r>
              <a:rPr lang="ja-JP" altLang="en-US" dirty="0"/>
              <a:t>なのでそのファイルを手元の</a:t>
            </a:r>
            <a:r>
              <a:rPr lang="en-US" altLang="ja-JP" dirty="0"/>
              <a:t>PC</a:t>
            </a:r>
            <a:r>
              <a:rPr lang="ja-JP" altLang="en-US" dirty="0"/>
              <a:t>にダウンロードします。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FFFTP</a:t>
            </a:r>
            <a:r>
              <a:rPr lang="ja-JP" altLang="en-US" dirty="0"/>
              <a:t>の操作法は割愛しますが、不明なら説明を追加します）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01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1121852-3697-4AE4-A8F4-6710A54A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24" y="0"/>
            <a:ext cx="8464491" cy="462020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6D373D-3538-4097-AECC-8B1603BF00CD}"/>
              </a:ext>
            </a:extLst>
          </p:cNvPr>
          <p:cNvSpPr/>
          <p:nvPr/>
        </p:nvSpPr>
        <p:spPr>
          <a:xfrm>
            <a:off x="7684316" y="1199626"/>
            <a:ext cx="822121" cy="3615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D1E047-1C28-470B-BF1C-1441D24E13BC}"/>
              </a:ext>
            </a:extLst>
          </p:cNvPr>
          <p:cNvSpPr txBox="1"/>
          <p:nvPr/>
        </p:nvSpPr>
        <p:spPr>
          <a:xfrm>
            <a:off x="1430321" y="4642711"/>
            <a:ext cx="8766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ダウンロードした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ファイルを開いた状態です。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「あす楽配送番号」の欄が「１」になっているのがあす楽設定されている商品</a:t>
            </a:r>
            <a:endParaRPr kumimoji="1" lang="en-US" altLang="ja-JP" dirty="0"/>
          </a:p>
          <a:p>
            <a:r>
              <a:rPr lang="ja-JP" altLang="en-US" dirty="0"/>
              <a:t>同じく、この欄が「０」もしくは空欄なのが、あす楽設定ではない商品です。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次のステップに進む前に、必ずこの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 dirty="0">
                <a:solidFill>
                  <a:srgbClr val="FF0000"/>
                </a:solidFill>
              </a:rPr>
              <a:t>ファイルをコピーして保存しておいてください。　あす楽設定を元に戻す時、何か操作で失敗した時に必要になります。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A9B5C55D-3519-4017-A9B0-279574945FEC}"/>
</file>

<file path=customXml/itemProps2.xml><?xml version="1.0" encoding="utf-8"?>
<ds:datastoreItem xmlns:ds="http://schemas.openxmlformats.org/officeDocument/2006/customXml" ds:itemID="{1F72730B-B1A9-49B6-8A5E-1A71482A6797}"/>
</file>

<file path=customXml/itemProps3.xml><?xml version="1.0" encoding="utf-8"?>
<ds:datastoreItem xmlns:ds="http://schemas.openxmlformats.org/officeDocument/2006/customXml" ds:itemID="{50441350-7569-477E-BB32-53BEDB52CFF2}"/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818</Words>
  <Application>Microsoft Office PowerPoint</Application>
  <PresentationFormat>ワイド画面</PresentationFormat>
  <Paragraphs>66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中林潤哉</dc:creator>
  <cp:lastModifiedBy>中林潤哉</cp:lastModifiedBy>
  <cp:revision>10</cp:revision>
  <dcterms:created xsi:type="dcterms:W3CDTF">2020-02-05T08:24:13Z</dcterms:created>
  <dcterms:modified xsi:type="dcterms:W3CDTF">2020-02-05T09:47:23Z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