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2" r:id="rId6"/>
    <p:sldId id="266" r:id="rId7"/>
    <p:sldId id="267" r:id="rId8"/>
    <p:sldId id="268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28817-770C-4E19-B7E4-F3DF9AE4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0322C2-B150-498B-93B8-5954BC696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8AFB9-3E38-43E6-8E9C-09821DF2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1FAED-FCEA-4511-99BC-C63504DC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7C13AF-5CDB-4BB6-8E34-44FE10CB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26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960D3-DE7D-4AC9-BDAB-DCC24B22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05262-BBF8-4880-88F2-71DBD64E9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D35CB1-1432-45D4-9B00-73C4758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DF9109-4816-4AC0-AB20-E6726AF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3E2C5-094A-4F8C-96B9-E8E33429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2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B1E36F-BE94-4EEA-A434-0FEA791F8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62D6ED-09CD-4858-B8E1-11E62363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EA5D5-4CB7-46E6-AE19-23D797E8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D432D-A4C3-4E40-B728-7E28C833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7EF19-1B04-4025-8F4F-1FB9B9FC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4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749C7-8998-4093-9170-B44FB11E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8883C-7190-489C-B4FE-479E801E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04E8D-9DF7-4EA1-A7CA-5F81752F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383A-8734-4A24-9CA9-DBDADCF6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2A1FA1-C94F-41C8-BC66-2E52F40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9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CF38B-7793-41C8-876E-147829C1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C400B-96B6-4CFA-A4D7-71DFCAA8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362DC1-DE9B-4413-962E-36F84C30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6FF82-7C7F-4EFF-9EA1-2AB443AE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0DED6-BF71-4222-B978-78FB0D24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4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E336E-71AE-433B-9EE8-3D8A39AE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245D0-108B-46E9-9B2C-84901ED7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EBB240-D6F6-4CD0-A30F-4E9EB35C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A1D4F5-83E8-4EF0-A8EB-AB3D943E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40F851-A35E-4A82-9D9B-2365190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55925-E1D6-470A-8878-5C1C2976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EBBF2-73A5-4F63-B04D-F6C79A41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1EFFAD-8C93-4AA7-A2CC-8B5A2FC1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5DCD03-2864-4F5E-8F13-41DAF5A12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E90BFC-8F0A-4D22-AD53-E4F338E8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9E0684-F766-4C15-9AD3-DC6261AD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5C40E4-C710-4497-BD0B-D18FB525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76926-CE72-4A4C-B19D-827B46E7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935089-4174-424E-BA7B-1A863F8D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26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D5D59-06B1-476F-9DE5-22BE3734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6016F4-5811-4D0F-A946-1ADA3D69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D33CE7-CD4E-444A-89C4-5282DF8E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4B5825-52B1-41E9-8FBB-5A9D5AA0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94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7FDC7B-BCC7-4CC7-BF15-3EEAB8D5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FB5C19-2D2D-44FE-BA89-969D8DE2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356044-8DBF-4133-90D3-86A8141E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8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42286-0CD1-417D-83AD-82E00A33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1C3B2-AA8D-411B-A6FD-D7DE177F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D223BF-9A54-4F79-A82A-ABBC02AFA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C68937-CE76-41F6-8A34-279558CD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C4F4D-4940-4042-A0D0-ED923EC3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3E661-58F6-47EF-82A1-93B7D22D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F8D99F-4E87-4B22-BAA8-67EF618E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E706C2-8E07-44B9-BA2C-FCF0A3076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5E2AC5-C6A5-4C13-BB58-4A135B6C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474665-B9BD-4204-A1B2-82892ABC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BEA5F2-0FF2-4DAB-87EA-1A5C832B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F9EDC8-722B-4F75-80EC-408D3E82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47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43F72B-0BC7-48AE-9B15-77CCA979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9B6EA-11E3-4E6C-9221-EC655112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C27D2-9055-45D9-8E71-D2D4B9EF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C197-1E86-404F-8C91-A8A0BCFFABC3}" type="datetimeFigureOut">
              <a:rPr kumimoji="1" lang="ja-JP" altLang="en-US" smtClean="0"/>
              <a:t>2020/4/3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53850D-832E-4513-A926-42A4B09CE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0026C-1727-496C-AD81-8D43CBDD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71D0-3B6F-45BE-89A8-B2C8BECA2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5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1B42B-0711-4500-AF2E-07B381319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116"/>
            <a:ext cx="9144000" cy="314084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楽天の注文詳細でピンク状態で止まっているものを</a:t>
            </a:r>
            <a:r>
              <a:rPr lang="en-US" altLang="ja-JP" dirty="0"/>
              <a:t>NE</a:t>
            </a:r>
            <a:r>
              <a:rPr lang="ja-JP" altLang="en-US" dirty="0"/>
              <a:t>上で強制的に新規受付から移動する方法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C7ECCA-692D-4EE0-8164-F06F2856F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64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スイーツ工房</a:t>
            </a:r>
            <a:r>
              <a:rPr lang="en-US" altLang="ja-JP" dirty="0"/>
              <a:t>focetta</a:t>
            </a:r>
            <a:r>
              <a:rPr lang="ja-JP" altLang="en-US" dirty="0"/>
              <a:t>（楽天）（楽天ペイ全カラム</a:t>
            </a:r>
            <a:r>
              <a:rPr lang="en-US" altLang="ja-JP" dirty="0"/>
              <a:t>DL</a:t>
            </a:r>
            <a:r>
              <a:rPr lang="ja-JP" altLang="en-US" dirty="0"/>
              <a:t>パターン）</a:t>
            </a:r>
            <a:r>
              <a:rPr lang="en-US" altLang="ja-JP" dirty="0"/>
              <a:t>】</a:t>
            </a:r>
            <a:r>
              <a:rPr lang="ja-JP" altLang="en-US" dirty="0"/>
              <a:t>を選択→</a:t>
            </a:r>
            <a:r>
              <a:rPr lang="en-US" altLang="ja-JP" dirty="0"/>
              <a:t>【</a:t>
            </a:r>
            <a:r>
              <a:rPr lang="ja-JP" altLang="en-US" dirty="0"/>
              <a:t>ファイルを選択</a:t>
            </a:r>
            <a:r>
              <a:rPr lang="en-US" altLang="ja-JP" dirty="0"/>
              <a:t>】</a:t>
            </a:r>
            <a:r>
              <a:rPr lang="ja-JP" altLang="en-US" dirty="0"/>
              <a:t>で⑥で保存した</a:t>
            </a:r>
            <a:r>
              <a:rPr lang="en-US" altLang="ja-JP" dirty="0"/>
              <a:t>CSV</a:t>
            </a:r>
            <a:r>
              <a:rPr lang="ja-JP" altLang="en-US" dirty="0"/>
              <a:t>を選択→</a:t>
            </a:r>
            <a:r>
              <a:rPr lang="en-US" altLang="ja-JP" dirty="0"/>
              <a:t>【</a:t>
            </a:r>
            <a:r>
              <a:rPr lang="ja-JP" altLang="en-US" dirty="0"/>
              <a:t>受注</a:t>
            </a:r>
            <a:r>
              <a:rPr lang="en-US" altLang="ja-JP" dirty="0"/>
              <a:t>CSV</a:t>
            </a:r>
            <a:r>
              <a:rPr lang="ja-JP" altLang="en-US" dirty="0"/>
              <a:t>ファイルをアップロード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15862D-D05B-4D4C-B355-6BF8C909F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 t="9660" r="41148" b="19048"/>
          <a:stretch/>
        </p:blipFill>
        <p:spPr>
          <a:xfrm>
            <a:off x="0" y="1513270"/>
            <a:ext cx="6653421" cy="45813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ACB402B-F167-40B0-B101-F4347C2A2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 t="52880" r="78521" b="40998"/>
          <a:stretch/>
        </p:blipFill>
        <p:spPr>
          <a:xfrm>
            <a:off x="6758475" y="1902674"/>
            <a:ext cx="4923349" cy="8125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87FDA61-263F-46E8-AB65-5CB821F1A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6" t="40222" r="43795" b="55132"/>
          <a:stretch/>
        </p:blipFill>
        <p:spPr>
          <a:xfrm>
            <a:off x="7063274" y="3481258"/>
            <a:ext cx="4843163" cy="7044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7CB51B3-7DB0-4BC4-952B-9F4DD093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3" t="39592" r="44566" b="54422"/>
          <a:stretch/>
        </p:blipFill>
        <p:spPr>
          <a:xfrm>
            <a:off x="7021361" y="4951769"/>
            <a:ext cx="4660463" cy="9060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2B608C2-8221-469C-BC6D-980D9489B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90" t="51227" r="42564" b="43546"/>
          <a:stretch/>
        </p:blipFill>
        <p:spPr>
          <a:xfrm>
            <a:off x="7691873" y="6094601"/>
            <a:ext cx="3585963" cy="790016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C7709DD-A028-4FFA-BE5D-6EA532636208}"/>
              </a:ext>
            </a:extLst>
          </p:cNvPr>
          <p:cNvCxnSpPr>
            <a:cxnSpLocks/>
          </p:cNvCxnSpPr>
          <p:nvPr/>
        </p:nvCxnSpPr>
        <p:spPr>
          <a:xfrm>
            <a:off x="9351592" y="2891643"/>
            <a:ext cx="0" cy="757569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F361B0D-82B6-40B5-8C75-01D887149313}"/>
              </a:ext>
            </a:extLst>
          </p:cNvPr>
          <p:cNvCxnSpPr>
            <a:cxnSpLocks/>
          </p:cNvCxnSpPr>
          <p:nvPr/>
        </p:nvCxnSpPr>
        <p:spPr>
          <a:xfrm>
            <a:off x="9412448" y="4344361"/>
            <a:ext cx="0" cy="84842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D9E18BC-9761-4CF7-9482-3367FC358E63}"/>
              </a:ext>
            </a:extLst>
          </p:cNvPr>
          <p:cNvCxnSpPr>
            <a:cxnSpLocks/>
          </p:cNvCxnSpPr>
          <p:nvPr/>
        </p:nvCxnSpPr>
        <p:spPr>
          <a:xfrm flipV="1">
            <a:off x="2416029" y="2308941"/>
            <a:ext cx="4647245" cy="216239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5F4F1C2-61CE-4DF0-A586-A32888BAE54F}"/>
              </a:ext>
            </a:extLst>
          </p:cNvPr>
          <p:cNvCxnSpPr>
            <a:cxnSpLocks/>
          </p:cNvCxnSpPr>
          <p:nvPr/>
        </p:nvCxnSpPr>
        <p:spPr>
          <a:xfrm>
            <a:off x="9412448" y="5711454"/>
            <a:ext cx="0" cy="58867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9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新規受付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確認待ち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に移動していれば完了。</a:t>
            </a:r>
            <a:endParaRPr kumimoji="1" lang="en-US" altLang="ja-JP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36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/>
          <a:lstStyle/>
          <a:p>
            <a:r>
              <a:rPr kumimoji="1" lang="ja-JP" altLang="en-US" dirty="0"/>
              <a:t>楽天</a:t>
            </a:r>
            <a:r>
              <a:rPr kumimoji="1" lang="en-US" altLang="ja-JP" dirty="0"/>
              <a:t>RMS</a:t>
            </a:r>
            <a:r>
              <a:rPr kumimoji="1" lang="ja-JP" altLang="en-US" dirty="0"/>
              <a:t>のメインメニューから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受注・決済管理</a:t>
            </a:r>
            <a:r>
              <a:rPr kumimoji="1" lang="en-US" altLang="ja-JP" dirty="0"/>
              <a:t>】</a:t>
            </a:r>
            <a:r>
              <a:rPr kumimoji="1" lang="ja-JP" altLang="en-US" dirty="0"/>
              <a:t>＞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受注・問い合わせ管理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C5647CC-DA7B-4F46-A6F8-477DAE1DA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" t="9640" r="31104" b="7533"/>
          <a:stretch/>
        </p:blipFill>
        <p:spPr>
          <a:xfrm>
            <a:off x="0" y="1669409"/>
            <a:ext cx="4842588" cy="329370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0A3221-E261-4B18-A1DA-7BB9B3947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" t="13047" r="74889" b="56990"/>
          <a:stretch/>
        </p:blipFill>
        <p:spPr>
          <a:xfrm>
            <a:off x="5915609" y="1782148"/>
            <a:ext cx="5337110" cy="359228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68AB24-7552-40C0-B846-CF97DC87C032}"/>
              </a:ext>
            </a:extLst>
          </p:cNvPr>
          <p:cNvCxnSpPr>
            <a:cxnSpLocks/>
          </p:cNvCxnSpPr>
          <p:nvPr/>
        </p:nvCxnSpPr>
        <p:spPr>
          <a:xfrm>
            <a:off x="746620" y="2483141"/>
            <a:ext cx="5168989" cy="156035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04E5E4-2C39-4443-9D6B-06A916157EBE}"/>
              </a:ext>
            </a:extLst>
          </p:cNvPr>
          <p:cNvCxnSpPr>
            <a:cxnSpLocks/>
          </p:cNvCxnSpPr>
          <p:nvPr/>
        </p:nvCxnSpPr>
        <p:spPr>
          <a:xfrm flipV="1">
            <a:off x="7726261" y="2558642"/>
            <a:ext cx="746620" cy="1484852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5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データダウンロード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549AF6-6832-49B8-AF80-9D920E272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4" r="32018" b="7523"/>
          <a:stretch/>
        </p:blipFill>
        <p:spPr>
          <a:xfrm>
            <a:off x="0" y="1669409"/>
            <a:ext cx="5705109" cy="390927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CC4F9B-2072-4451-A97D-18BFF8A84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6" t="36150" r="45718" b="51200"/>
          <a:stretch/>
        </p:blipFill>
        <p:spPr>
          <a:xfrm>
            <a:off x="7137919" y="3087492"/>
            <a:ext cx="3762425" cy="183813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ED49FED-CD92-4215-8626-B5F398B90C91}"/>
              </a:ext>
            </a:extLst>
          </p:cNvPr>
          <p:cNvCxnSpPr>
            <a:cxnSpLocks/>
          </p:cNvCxnSpPr>
          <p:nvPr/>
        </p:nvCxnSpPr>
        <p:spPr>
          <a:xfrm>
            <a:off x="4144161" y="3217005"/>
            <a:ext cx="3540155" cy="789552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1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通常購入データ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146369-F5B9-4764-8972-9E1CA6782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7" r="58922" b="8868"/>
          <a:stretch/>
        </p:blipFill>
        <p:spPr>
          <a:xfrm>
            <a:off x="553673" y="1635430"/>
            <a:ext cx="4379053" cy="49071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3C394E-9F61-45FD-8EC7-CA40B61A8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94" r="87029" b="52622"/>
          <a:stretch/>
        </p:blipFill>
        <p:spPr>
          <a:xfrm>
            <a:off x="6679034" y="2292658"/>
            <a:ext cx="3589090" cy="3592724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37A072-300A-415C-AA08-DE65F7F9C3E4}"/>
              </a:ext>
            </a:extLst>
          </p:cNvPr>
          <p:cNvCxnSpPr>
            <a:cxnSpLocks/>
          </p:cNvCxnSpPr>
          <p:nvPr/>
        </p:nvCxnSpPr>
        <p:spPr>
          <a:xfrm>
            <a:off x="1442906" y="3271706"/>
            <a:ext cx="5654180" cy="906011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/>
          <a:lstStyle/>
          <a:p>
            <a:r>
              <a:rPr kumimoji="1" lang="ja-JP" altLang="en-US" dirty="0"/>
              <a:t>該当のお客様の注文詳細から下にスクロールしたところにある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注文日時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を確認。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E61688-84FA-47C7-84E4-CAADA8727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0" t="15046" r="1124" b="7646"/>
          <a:stretch/>
        </p:blipFill>
        <p:spPr>
          <a:xfrm>
            <a:off x="0" y="1669409"/>
            <a:ext cx="4210691" cy="21391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F62A21-4418-4320-A08C-557C143C6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92" t="9909" r="1674" b="14984"/>
          <a:stretch/>
        </p:blipFill>
        <p:spPr>
          <a:xfrm>
            <a:off x="1060102" y="4194492"/>
            <a:ext cx="5436516" cy="27138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4FC51FF-44F9-475F-84BE-1812DC26A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61" t="45276" r="63419" b="29650"/>
          <a:stretch/>
        </p:blipFill>
        <p:spPr>
          <a:xfrm>
            <a:off x="6727370" y="2359402"/>
            <a:ext cx="4779685" cy="3192009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886FFF5-5B83-4AA6-8FE7-DD47EFC17E68}"/>
              </a:ext>
            </a:extLst>
          </p:cNvPr>
          <p:cNvCxnSpPr>
            <a:cxnSpLocks/>
          </p:cNvCxnSpPr>
          <p:nvPr/>
        </p:nvCxnSpPr>
        <p:spPr>
          <a:xfrm flipV="1">
            <a:off x="2390862" y="3955406"/>
            <a:ext cx="6551802" cy="1967222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6B1A68-DAE1-4C0E-805B-2EA46EDA0FF4}"/>
              </a:ext>
            </a:extLst>
          </p:cNvPr>
          <p:cNvCxnSpPr>
            <a:cxnSpLocks/>
          </p:cNvCxnSpPr>
          <p:nvPr/>
        </p:nvCxnSpPr>
        <p:spPr>
          <a:xfrm>
            <a:off x="2105345" y="3955406"/>
            <a:ext cx="285517" cy="44042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6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lang="ja-JP" altLang="en-US" dirty="0"/>
              <a:t>⑤（③の続き）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下にスクロールして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データ作成条件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に④で確認した日時に沿って入力し（この時出来る限り指定範囲は限定したほうが良い）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データを作成する</a:t>
            </a:r>
            <a:r>
              <a:rPr kumimoji="1" lang="en-US" altLang="ja-JP" dirty="0"/>
              <a:t>】</a:t>
            </a:r>
            <a:r>
              <a:rPr lang="ja-JP" altLang="en-US" dirty="0"/>
              <a:t>→</a:t>
            </a:r>
            <a:r>
              <a:rPr lang="en-US" altLang="ja-JP" dirty="0"/>
              <a:t>【</a:t>
            </a:r>
            <a:r>
              <a:rPr lang="ja-JP" altLang="en-US" dirty="0"/>
              <a:t>ダウンロード利用履歴へ</a:t>
            </a:r>
            <a:r>
              <a:rPr lang="en-US" altLang="ja-JP" dirty="0"/>
              <a:t>】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8B17F01-DDC8-40FD-B0E4-20B2D8DC0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1" r="57587" b="7478"/>
          <a:stretch/>
        </p:blipFill>
        <p:spPr>
          <a:xfrm>
            <a:off x="-29289" y="1988191"/>
            <a:ext cx="3124751" cy="342270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E813EA-EB01-4B49-8507-EBF7E0EF80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2" r="57587" b="7694"/>
          <a:stretch/>
        </p:blipFill>
        <p:spPr>
          <a:xfrm>
            <a:off x="2623135" y="2843864"/>
            <a:ext cx="3395727" cy="35737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067003-06A6-4FC3-9BEE-CC4864E5A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" t="22199" r="62002" b="68798"/>
          <a:stretch/>
        </p:blipFill>
        <p:spPr>
          <a:xfrm>
            <a:off x="4666892" y="1590779"/>
            <a:ext cx="7269784" cy="99615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82818B-8527-4C2C-98C5-1F2BD1CF4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0" t="70186" r="74967" b="22082"/>
          <a:stretch/>
        </p:blipFill>
        <p:spPr>
          <a:xfrm>
            <a:off x="7336570" y="2909442"/>
            <a:ext cx="2820836" cy="1237524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24A34C8-9AD2-4CE7-9F66-8C514FD3E0D2}"/>
              </a:ext>
            </a:extLst>
          </p:cNvPr>
          <p:cNvCxnSpPr>
            <a:cxnSpLocks/>
          </p:cNvCxnSpPr>
          <p:nvPr/>
        </p:nvCxnSpPr>
        <p:spPr>
          <a:xfrm flipV="1">
            <a:off x="2794958" y="4331854"/>
            <a:ext cx="403068" cy="11075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3713E04-167C-4DD3-8210-41C04E5E9862}"/>
              </a:ext>
            </a:extLst>
          </p:cNvPr>
          <p:cNvCxnSpPr>
            <a:cxnSpLocks/>
          </p:cNvCxnSpPr>
          <p:nvPr/>
        </p:nvCxnSpPr>
        <p:spPr>
          <a:xfrm flipV="1">
            <a:off x="4939437" y="2286000"/>
            <a:ext cx="1392352" cy="124220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E26A967-FA8E-415B-8C1C-91E15CE13CE5}"/>
              </a:ext>
            </a:extLst>
          </p:cNvPr>
          <p:cNvCxnSpPr>
            <a:cxnSpLocks/>
          </p:cNvCxnSpPr>
          <p:nvPr/>
        </p:nvCxnSpPr>
        <p:spPr>
          <a:xfrm>
            <a:off x="8301784" y="2681666"/>
            <a:ext cx="380822" cy="53131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8E2FC66-B3F2-4A6D-809F-41B58138EFA9}"/>
              </a:ext>
            </a:extLst>
          </p:cNvPr>
          <p:cNvCxnSpPr>
            <a:cxnSpLocks/>
          </p:cNvCxnSpPr>
          <p:nvPr/>
        </p:nvCxnSpPr>
        <p:spPr>
          <a:xfrm>
            <a:off x="8746988" y="3938157"/>
            <a:ext cx="0" cy="84356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ABB09C43-A126-45FA-B9B8-BC10C7298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2" t="81960" r="74264" b="13755"/>
          <a:stretch/>
        </p:blipFill>
        <p:spPr>
          <a:xfrm>
            <a:off x="7593939" y="4844719"/>
            <a:ext cx="2456069" cy="566180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B50B422-0979-4325-8A3E-BBC4952D44ED}"/>
              </a:ext>
            </a:extLst>
          </p:cNvPr>
          <p:cNvCxnSpPr>
            <a:cxnSpLocks/>
          </p:cNvCxnSpPr>
          <p:nvPr/>
        </p:nvCxnSpPr>
        <p:spPr>
          <a:xfrm flipV="1">
            <a:off x="4608444" y="3632434"/>
            <a:ext cx="2985495" cy="1924586"/>
          </a:xfrm>
          <a:prstGeom prst="line">
            <a:avLst/>
          </a:prstGeom>
          <a:solidFill>
            <a:srgbClr val="FFA6CC">
              <a:alpha val="75000"/>
            </a:srgbClr>
          </a:solidFill>
          <a:ln w="36000">
            <a:solidFill>
              <a:srgbClr val="FFA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40CEE6-71E3-4958-AE47-CF7D099E77E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666892" y="5127809"/>
            <a:ext cx="2927047" cy="858423"/>
          </a:xfrm>
          <a:prstGeom prst="line">
            <a:avLst/>
          </a:prstGeom>
          <a:solidFill>
            <a:srgbClr val="FFA6CC">
              <a:alpha val="75000"/>
            </a:srgbClr>
          </a:solidFill>
          <a:ln w="36000">
            <a:solidFill>
              <a:srgbClr val="FFA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ダウンロード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して保存しておく。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指定範囲を狭く限定すれば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件で出てくるが、範囲を広くすると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列目のように必要ないものまでダウンロード対象になってしまう。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CB98E5-2AC2-4B91-A5B0-F5C9B0F56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3" r="44491" b="9730"/>
          <a:stretch/>
        </p:blipFill>
        <p:spPr>
          <a:xfrm>
            <a:off x="0" y="1669409"/>
            <a:ext cx="5495026" cy="44952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BA907D-A68A-4E79-8590-0077E9787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7" t="68551" r="46254" b="19887"/>
          <a:stretch/>
        </p:blipFill>
        <p:spPr>
          <a:xfrm>
            <a:off x="6239866" y="3029068"/>
            <a:ext cx="5207293" cy="1940767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7580C6A-C827-44BB-B0A1-7BA65DF87799}"/>
              </a:ext>
            </a:extLst>
          </p:cNvPr>
          <p:cNvCxnSpPr>
            <a:cxnSpLocks/>
          </p:cNvCxnSpPr>
          <p:nvPr/>
        </p:nvCxnSpPr>
        <p:spPr>
          <a:xfrm flipV="1">
            <a:off x="5310231" y="3976382"/>
            <a:ext cx="4303552" cy="1350628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ユーザー名：</a:t>
            </a:r>
            <a:r>
              <a:rPr kumimoji="1" lang="en-US" altLang="ja-JP" dirty="0"/>
              <a:t>focetta】</a:t>
            </a:r>
            <a:r>
              <a:rPr kumimoji="1" lang="ja-JP" altLang="en-US" dirty="0"/>
              <a:t>と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パスワード：</a:t>
            </a:r>
            <a:r>
              <a:rPr lang="en-US" altLang="ja-JP" dirty="0"/>
              <a:t>Minaide1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を入力して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ダウンロードする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6FFBFC-D386-4A69-9146-C84E560DF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2" r="65115" b="24526"/>
          <a:stretch/>
        </p:blipFill>
        <p:spPr>
          <a:xfrm>
            <a:off x="67112" y="1669409"/>
            <a:ext cx="4253218" cy="45216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CDE19A2-5968-444F-A838-BF01812AB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0" t="39817" r="67603" b="38410"/>
          <a:stretch/>
        </p:blipFill>
        <p:spPr>
          <a:xfrm>
            <a:off x="5695096" y="2766270"/>
            <a:ext cx="5196583" cy="2619462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2487ECD-962E-41B5-AC4D-E3A76D40F4B0}"/>
              </a:ext>
            </a:extLst>
          </p:cNvPr>
          <p:cNvCxnSpPr>
            <a:cxnSpLocks/>
          </p:cNvCxnSpPr>
          <p:nvPr/>
        </p:nvCxnSpPr>
        <p:spPr>
          <a:xfrm>
            <a:off x="8355435" y="4177717"/>
            <a:ext cx="0" cy="46978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C7221C2-ECFC-4949-A94E-81E4D219368D}"/>
              </a:ext>
            </a:extLst>
          </p:cNvPr>
          <p:cNvCxnSpPr>
            <a:cxnSpLocks/>
          </p:cNvCxnSpPr>
          <p:nvPr/>
        </p:nvCxnSpPr>
        <p:spPr>
          <a:xfrm flipV="1">
            <a:off x="3884103" y="3657600"/>
            <a:ext cx="2038525" cy="57884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D0E2B-257E-44B0-984E-8B2D127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r>
              <a:rPr kumimoji="1" lang="ja-JP" altLang="en-US" dirty="0"/>
              <a:t>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5DB7-C133-420C-A123-84BE4EC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9"/>
            <a:ext cx="12192000" cy="906010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</a:t>
            </a:r>
            <a:r>
              <a:rPr kumimoji="1" lang="en-US" altLang="ja-JP" dirty="0"/>
              <a:t>】</a:t>
            </a:r>
            <a:r>
              <a:rPr lang="ja-JP" altLang="en-US" dirty="0"/>
              <a:t>＞</a:t>
            </a:r>
            <a:r>
              <a:rPr lang="en-US" altLang="ja-JP" dirty="0"/>
              <a:t>【</a:t>
            </a:r>
            <a:r>
              <a:rPr lang="ja-JP" altLang="en-US" dirty="0"/>
              <a:t>受注一括登録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2F03AC9-0B95-49C4-B618-CB5370574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 t="9252" r="23087" b="19047"/>
          <a:stretch/>
        </p:blipFill>
        <p:spPr>
          <a:xfrm>
            <a:off x="0" y="1586205"/>
            <a:ext cx="7608025" cy="40214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604219C-3EEA-4401-85F0-04CE9A49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 t="9252" r="83511" b="60609"/>
          <a:stretch/>
        </p:blipFill>
        <p:spPr>
          <a:xfrm>
            <a:off x="8324512" y="2214466"/>
            <a:ext cx="3029288" cy="32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683DDC4E-C43C-4644-BF07-1F1CDF97CC1E}"/>
</file>

<file path=customXml/itemProps2.xml><?xml version="1.0" encoding="utf-8"?>
<ds:datastoreItem xmlns:ds="http://schemas.openxmlformats.org/officeDocument/2006/customXml" ds:itemID="{84738D6E-F002-4D78-9BD0-3672CA08A5D1}"/>
</file>

<file path=customXml/itemProps3.xml><?xml version="1.0" encoding="utf-8"?>
<ds:datastoreItem xmlns:ds="http://schemas.openxmlformats.org/officeDocument/2006/customXml" ds:itemID="{2532A73B-538B-4037-9517-D148EEB25819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258</Words>
  <Application>Microsoft Office PowerPoint</Application>
  <PresentationFormat>ワイド画面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楽天の注文詳細でピンク状態で止まっているものをNE上で強制的に新規受付から移動する方法</vt:lpstr>
      <vt:lpstr>①</vt:lpstr>
      <vt:lpstr>②</vt:lpstr>
      <vt:lpstr>③</vt:lpstr>
      <vt:lpstr>④</vt:lpstr>
      <vt:lpstr>⑤（③の続き）</vt:lpstr>
      <vt:lpstr>⑥</vt:lpstr>
      <vt:lpstr>⑦</vt:lpstr>
      <vt:lpstr>⑧</vt:lpstr>
      <vt:lpstr>⑨</vt:lpstr>
      <vt:lpstr>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楽天の注文詳細でピンク状態で止まっているものをNE上で強制的に新規受付から移動する方法</dc:title>
  <dc:creator>山本 和宏</dc:creator>
  <cp:lastModifiedBy>山本 和宏</cp:lastModifiedBy>
  <cp:revision>7</cp:revision>
  <dcterms:created xsi:type="dcterms:W3CDTF">2020-04-01T02:57:39Z</dcterms:created>
  <dcterms:modified xsi:type="dcterms:W3CDTF">2020-04-03T04:25:22Z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