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>
        <p:scale>
          <a:sx n="100" d="100"/>
          <a:sy n="100" d="100"/>
        </p:scale>
        <p:origin x="9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AFA8C-21DD-4AF1-A6E7-696E56E28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BD1FAC-C6B9-4CC9-8B0E-19C985CA2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E68B8-09E3-4750-BDAF-34E8AA12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B0-2215-4930-9996-903113AC76B2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E3810F-A342-4253-8000-D5835A98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3AAACC-5CFF-4C06-A33F-C761D368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03A-A5DB-4243-AD19-4CB583A6E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17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160B9-D6EC-4E33-B53A-040B998F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053E09-3638-48CA-9C7F-8CEBACC9D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13DF6-5BC6-43F8-AC1C-B90A9CD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B0-2215-4930-9996-903113AC76B2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3EB2F2-25C6-45A6-A09A-6EB9269E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16BDD5-93CA-4641-B3C5-9FBDB3AD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03A-A5DB-4243-AD19-4CB583A6E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74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93585C-F90B-4B1C-8935-ECD6350B6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B5CCEB-F6BE-45A9-978F-B293989C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8F7261-3130-4AE4-AD72-4C469CB5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B0-2215-4930-9996-903113AC76B2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1069B-276C-4932-A8DA-861691DF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045E3-DFF1-4528-ACF9-144FF1ED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03A-A5DB-4243-AD19-4CB583A6E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2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33E97-4AA9-46F8-95EE-F12FA969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C552D6-5A84-4566-AFDC-083E7B4F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1E436A-B3C7-4AD7-81CA-D1D475C2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B0-2215-4930-9996-903113AC76B2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565077-0233-4A0B-9CE0-478E0E3A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6F001A-8B99-49C1-9E29-ACA64A0B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03A-A5DB-4243-AD19-4CB583A6E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C69F0-4043-477F-9463-55C8E0FB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812A82-1B1F-4624-998E-3D69D1144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4E596A-8EC3-4B0B-829D-E11530CD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B0-2215-4930-9996-903113AC76B2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FD526E-9080-485A-8B63-ED2382E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194D3D-A580-40C9-91C7-B5B7C46D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03A-A5DB-4243-AD19-4CB583A6E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34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4C691-559E-40EE-B41C-DEE3EB85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A399C-6872-40BE-B651-31C60FC7C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7DB42D-E18F-456C-81F6-B09087DE8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0D12DF-7D66-4CAA-A9FA-91AFE3E5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B0-2215-4930-9996-903113AC76B2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E280E4-DAD1-4D7F-AE7F-2C45958F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BF30BF-B61D-46B4-8C98-208CF73B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03A-A5DB-4243-AD19-4CB583A6E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35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516BB3-AF40-4E48-8F5C-55CAF553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D7DCB3-B897-4503-AAA6-B74A38806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3A3C79-9588-4771-86A2-6A544A04F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251187-2CF9-4CB0-BD88-303A659B3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2D8265-8B7E-4078-994E-C05504F72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CD4536-41A7-4E00-A9F3-91CC02CC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B0-2215-4930-9996-903113AC76B2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F12E5F-E206-4473-B4E7-9694A4BF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99A362-7CE8-4B47-824B-B8777437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03A-A5DB-4243-AD19-4CB583A6E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1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2B86DC-97A8-459E-8EC9-9CB20729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7C1FBC-0150-43EA-822D-5A585CF5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B0-2215-4930-9996-903113AC76B2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857B2D-DBF8-4BC8-9A5F-6F74A701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08D113-FABC-4C87-9AE2-514E2B19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03A-A5DB-4243-AD19-4CB583A6E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02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F70223-C63E-4972-9741-75B435BF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B0-2215-4930-9996-903113AC76B2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D8D8DE-1EB9-4359-9F4D-F8CA6900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58EF96-54D4-45A3-9D49-B47F9393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03A-A5DB-4243-AD19-4CB583A6E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66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D2F2BC-B4A4-4B6A-9C14-D6737DA1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D3B974-CD8C-4E44-B89B-1B08F212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F470A0-CF8C-472B-BEF7-5E996B9A0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EE68D2-0CFC-49FB-BD66-B2CC70D8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B0-2215-4930-9996-903113AC76B2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8ECB87-88FB-44BA-A223-BE27A125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2EF617-BCB5-4154-ACA2-07443E0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03A-A5DB-4243-AD19-4CB583A6E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0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ED7D9-871A-48BD-B71C-EBA71F1E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D42A18-47DB-49C8-9910-73AF753FC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D4BD5F-D5EA-4C42-93F3-2F7BC22A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F473BD-9DEA-4ED0-991C-1EB8ED86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FBB0-2215-4930-9996-903113AC76B2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436072-86A1-4DF0-BFDB-71EC52E7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05B7AB-BA8B-4E12-A427-E48CFCB6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03A-A5DB-4243-AD19-4CB583A6E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7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C94C68-B8FE-46BA-9DBF-53ADDB0D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291A87-3A8E-4B18-A810-0F9F25B7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3B9139-E08D-4117-85DA-01D9B9847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FBB0-2215-4930-9996-903113AC76B2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ADFFE-D007-4A41-916E-696197821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765EA5-4D08-404C-A028-E299E357F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C403A-A5DB-4243-AD19-4CB583A6E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99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3A401-4C98-4F38-8C27-B4C6D54E2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楽天</a:t>
            </a:r>
            <a:r>
              <a:rPr lang="en-US" altLang="ja-JP" dirty="0"/>
              <a:t>API</a:t>
            </a:r>
            <a:r>
              <a:rPr lang="ja-JP" altLang="en-US" dirty="0"/>
              <a:t>ライセンスキー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417346-5338-42A7-8C43-1AB9198EE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有効期限（</a:t>
            </a:r>
            <a:r>
              <a:rPr kumimoji="1" lang="en-US" altLang="ja-JP" dirty="0"/>
              <a:t>90</a:t>
            </a:r>
            <a:r>
              <a:rPr kumimoji="1" lang="ja-JP" altLang="en-US" dirty="0"/>
              <a:t>日間）が切れる時に新しいライセンスキーを作る場合</a:t>
            </a:r>
          </a:p>
        </p:txBody>
      </p:sp>
    </p:spTree>
    <p:extLst>
      <p:ext uri="{BB962C8B-B14F-4D97-AF65-F5344CB8AC3E}">
        <p14:creationId xmlns:p14="http://schemas.microsoft.com/office/powerpoint/2010/main" val="293583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56037-61DA-47F3-8410-AADCD88D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0574"/>
          </a:xfrm>
        </p:spPr>
        <p:txBody>
          <a:bodyPr/>
          <a:lstStyle/>
          <a:p>
            <a:r>
              <a:rPr kumimoji="1" lang="ja-JP" altLang="en-US" dirty="0"/>
              <a:t>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B4E70D-9FFD-423D-9693-70CE1F7E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575"/>
            <a:ext cx="12192000" cy="990600"/>
          </a:xfrm>
        </p:spPr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店舗名</a:t>
            </a:r>
            <a:r>
              <a:rPr kumimoji="1" lang="en-US" altLang="ja-JP" dirty="0"/>
              <a:t>】</a:t>
            </a:r>
            <a:r>
              <a:rPr lang="ja-JP" altLang="en-US" dirty="0"/>
              <a:t>を楽天に選択＞③でコピーしたものを</a:t>
            </a:r>
            <a:r>
              <a:rPr lang="en-US" altLang="ja-JP" dirty="0"/>
              <a:t>【</a:t>
            </a:r>
            <a:r>
              <a:rPr lang="ja-JP" altLang="en-US" dirty="0"/>
              <a:t>ライセンスキー</a:t>
            </a:r>
            <a:r>
              <a:rPr lang="en-US" altLang="ja-JP" dirty="0"/>
              <a:t>】</a:t>
            </a:r>
            <a:r>
              <a:rPr lang="ja-JP" altLang="en-US" dirty="0"/>
              <a:t>に貼り付け＞</a:t>
            </a:r>
            <a:r>
              <a:rPr lang="en-US" altLang="ja-JP" dirty="0"/>
              <a:t>【</a:t>
            </a:r>
            <a:r>
              <a:rPr lang="ja-JP" altLang="en-US" dirty="0"/>
              <a:t>設定を保存</a:t>
            </a:r>
            <a:r>
              <a:rPr lang="en-US" altLang="ja-JP" dirty="0"/>
              <a:t>】</a:t>
            </a:r>
            <a:r>
              <a:rPr lang="ja-JP" altLang="en-US" dirty="0"/>
              <a:t>＞完了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4E32D13-10E5-4B79-9E64-8D7437D99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" t="9584" r="63984" b="15416"/>
          <a:stretch/>
        </p:blipFill>
        <p:spPr>
          <a:xfrm>
            <a:off x="0" y="1714499"/>
            <a:ext cx="4295775" cy="51435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F740D5-8BE6-4858-B0E3-1A2AC1F44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" t="28473" r="69375" b="19598"/>
          <a:stretch/>
        </p:blipFill>
        <p:spPr>
          <a:xfrm>
            <a:off x="5915024" y="1714499"/>
            <a:ext cx="5038725" cy="50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9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C9CCD-8FB3-4859-BB5D-5BC5A794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661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CB83C-27D1-45E1-9BAA-B6D2B221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6620"/>
            <a:ext cx="12192000" cy="1006679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/>
              <a:t>メールワイズに</a:t>
            </a:r>
            <a:r>
              <a:rPr kumimoji="1" lang="en-US" altLang="ja-JP" dirty="0"/>
              <a:t>【</a:t>
            </a:r>
            <a:r>
              <a:rPr lang="en-US" altLang="ja-JP" b="1" dirty="0"/>
              <a:t>【</a:t>
            </a:r>
            <a:r>
              <a:rPr lang="ja-JP" altLang="en-US" b="1" dirty="0"/>
              <a:t>楽天市場</a:t>
            </a:r>
            <a:r>
              <a:rPr lang="en-US" altLang="ja-JP" b="1" dirty="0"/>
              <a:t>】</a:t>
            </a:r>
            <a:r>
              <a:rPr lang="en-US" altLang="ja-JP" b="1" dirty="0" err="1"/>
              <a:t>licenseKey</a:t>
            </a:r>
            <a:r>
              <a:rPr lang="ja-JP" altLang="en-US" b="1" dirty="0"/>
              <a:t>の有効期限のお知らせ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が届く。</a:t>
            </a:r>
            <a:endParaRPr kumimoji="1" lang="en-US" altLang="ja-JP" dirty="0"/>
          </a:p>
          <a:p>
            <a:r>
              <a:rPr lang="ja-JP" altLang="en-US" dirty="0"/>
              <a:t>これを開く。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91C2C95-779C-43F3-AC95-E31029865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1"/>
          <a:stretch/>
        </p:blipFill>
        <p:spPr>
          <a:xfrm>
            <a:off x="102636" y="1753299"/>
            <a:ext cx="6324484" cy="322839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F8A1847-CC98-46C9-8D0D-C1070327B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" t="46694" r="55347" b="45438"/>
          <a:stretch/>
        </p:blipFill>
        <p:spPr>
          <a:xfrm>
            <a:off x="3489649" y="5583878"/>
            <a:ext cx="7928006" cy="8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C9CCD-8FB3-4859-BB5D-5BC5A794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6619"/>
          </a:xfrm>
        </p:spPr>
        <p:txBody>
          <a:bodyPr/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CB83C-27D1-45E1-9BAA-B6D2B221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6620"/>
            <a:ext cx="12192000" cy="1006679"/>
          </a:xfrm>
        </p:spPr>
        <p:txBody>
          <a:bodyPr/>
          <a:lstStyle/>
          <a:p>
            <a:r>
              <a:rPr kumimoji="1" lang="ja-JP" altLang="en-US" dirty="0"/>
              <a:t>下にスクロールすると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が出てくるのでクリックしてページを開く。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019637E-2BE4-4E40-A4EF-B38F98FFD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806" b="14422"/>
          <a:stretch/>
        </p:blipFill>
        <p:spPr>
          <a:xfrm>
            <a:off x="0" y="1753299"/>
            <a:ext cx="3387013" cy="438360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750B976-C197-451B-BC9A-02B54F21C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122" b="17415"/>
          <a:stretch/>
        </p:blipFill>
        <p:spPr>
          <a:xfrm>
            <a:off x="3991038" y="1753299"/>
            <a:ext cx="3545202" cy="42360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3657646-F322-409D-B267-0D6607A715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792" r="69988" b="50020"/>
          <a:stretch/>
        </p:blipFill>
        <p:spPr>
          <a:xfrm>
            <a:off x="7536240" y="4478694"/>
            <a:ext cx="4406992" cy="1006678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E4907AB-C4B7-43C1-81AF-413EB2486172}"/>
              </a:ext>
            </a:extLst>
          </p:cNvPr>
          <p:cNvCxnSpPr>
            <a:cxnSpLocks/>
          </p:cNvCxnSpPr>
          <p:nvPr/>
        </p:nvCxnSpPr>
        <p:spPr>
          <a:xfrm flipV="1">
            <a:off x="3387013" y="4051883"/>
            <a:ext cx="604025" cy="1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56ED6B5-F593-47C5-830E-DA207A8D396C}"/>
              </a:ext>
            </a:extLst>
          </p:cNvPr>
          <p:cNvCxnSpPr>
            <a:cxnSpLocks/>
          </p:cNvCxnSpPr>
          <p:nvPr/>
        </p:nvCxnSpPr>
        <p:spPr>
          <a:xfrm>
            <a:off x="5872294" y="3884103"/>
            <a:ext cx="1837189" cy="880844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3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C9CCD-8FB3-4859-BB5D-5BC5A794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6619"/>
          </a:xfrm>
        </p:spPr>
        <p:txBody>
          <a:bodyPr/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CB83C-27D1-45E1-9BAA-B6D2B221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6620"/>
            <a:ext cx="12192000" cy="1006679"/>
          </a:xfrm>
        </p:spPr>
        <p:txBody>
          <a:bodyPr/>
          <a:lstStyle/>
          <a:p>
            <a:r>
              <a:rPr kumimoji="1" lang="en-US" altLang="ja-JP" dirty="0"/>
              <a:t>【</a:t>
            </a:r>
            <a:r>
              <a:rPr lang="en-US" altLang="ja-JP" dirty="0" err="1"/>
              <a:t>Hamee</a:t>
            </a:r>
            <a:r>
              <a:rPr lang="ja-JP" altLang="en-US" dirty="0"/>
              <a:t>株式会社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確認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13A742B-3F2C-45AF-8EEA-C0A0C10BD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32" r="25153" b="13333"/>
          <a:stretch/>
        </p:blipFill>
        <p:spPr>
          <a:xfrm>
            <a:off x="0" y="1753300"/>
            <a:ext cx="5859624" cy="33791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855FD26-7F65-44D8-8DFB-D92114754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1" t="69355" r="26125" b="19911"/>
          <a:stretch/>
        </p:blipFill>
        <p:spPr>
          <a:xfrm>
            <a:off x="1112397" y="5513998"/>
            <a:ext cx="7966308" cy="97891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746B08E-6806-4606-8FD4-8B01BEF4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658" t="74464" r="26125" b="22316"/>
          <a:stretch/>
        </p:blipFill>
        <p:spPr>
          <a:xfrm>
            <a:off x="8773827" y="2485954"/>
            <a:ext cx="1828678" cy="1493344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2DF7E7B-F188-4BF8-A732-C2C5B2B217DD}"/>
              </a:ext>
            </a:extLst>
          </p:cNvPr>
          <p:cNvCxnSpPr>
            <a:cxnSpLocks/>
          </p:cNvCxnSpPr>
          <p:nvPr/>
        </p:nvCxnSpPr>
        <p:spPr>
          <a:xfrm flipV="1">
            <a:off x="9078705" y="3833769"/>
            <a:ext cx="609461" cy="2340529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4E2EBF4-6D49-4673-B440-DF8721FF701B}"/>
              </a:ext>
            </a:extLst>
          </p:cNvPr>
          <p:cNvCxnSpPr>
            <a:cxnSpLocks/>
          </p:cNvCxnSpPr>
          <p:nvPr/>
        </p:nvCxnSpPr>
        <p:spPr>
          <a:xfrm>
            <a:off x="3322040" y="4813555"/>
            <a:ext cx="369116" cy="1083906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19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C9CCD-8FB3-4859-BB5D-5BC5A794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6619"/>
          </a:xfrm>
        </p:spPr>
        <p:txBody>
          <a:bodyPr/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CB83C-27D1-45E1-9BAA-B6D2B221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6620"/>
            <a:ext cx="12192000" cy="1006679"/>
          </a:xfrm>
        </p:spPr>
        <p:txBody>
          <a:bodyPr/>
          <a:lstStyle/>
          <a:p>
            <a:r>
              <a:rPr kumimoji="1" lang="ja-JP" altLang="en-US" dirty="0"/>
              <a:t>下にスクロールして、</a:t>
            </a:r>
            <a:r>
              <a:rPr kumimoji="1" lang="en-US" altLang="ja-JP" dirty="0"/>
              <a:t>【</a:t>
            </a:r>
            <a:r>
              <a:rPr kumimoji="1" lang="ja-JP" altLang="en-US" dirty="0"/>
              <a:t>新しいキーを発行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20D4E7F-240B-4124-9190-AE2C6E4B8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1" r="26454" b="10887"/>
          <a:stretch/>
        </p:blipFill>
        <p:spPr>
          <a:xfrm>
            <a:off x="0" y="1785956"/>
            <a:ext cx="3957880" cy="241748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DA93EC1-7220-4352-892B-17C2163D5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63" t="8027" r="26913" b="13741"/>
          <a:stretch/>
        </p:blipFill>
        <p:spPr>
          <a:xfrm>
            <a:off x="4180112" y="3369208"/>
            <a:ext cx="3543427" cy="347098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E089170-576E-48E2-8CAE-65BE6EBAE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77" t="81562" r="26913" b="13741"/>
          <a:stretch/>
        </p:blipFill>
        <p:spPr>
          <a:xfrm>
            <a:off x="8397551" y="2677459"/>
            <a:ext cx="3204708" cy="1006679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F5466B3-0CF8-45F5-9D15-8ED7937E05D3}"/>
              </a:ext>
            </a:extLst>
          </p:cNvPr>
          <p:cNvCxnSpPr>
            <a:cxnSpLocks/>
          </p:cNvCxnSpPr>
          <p:nvPr/>
        </p:nvCxnSpPr>
        <p:spPr>
          <a:xfrm flipV="1">
            <a:off x="7424257" y="3556932"/>
            <a:ext cx="2206304" cy="3095538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6594E29-1947-469A-86BF-38C013F8928F}"/>
              </a:ext>
            </a:extLst>
          </p:cNvPr>
          <p:cNvCxnSpPr>
            <a:cxnSpLocks/>
          </p:cNvCxnSpPr>
          <p:nvPr/>
        </p:nvCxnSpPr>
        <p:spPr>
          <a:xfrm>
            <a:off x="2348917" y="4320330"/>
            <a:ext cx="1608963" cy="1065402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0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56037-61DA-47F3-8410-AADCD88D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057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NE</a:t>
            </a:r>
            <a:r>
              <a:rPr kumimoji="1" lang="ja-JP" altLang="en-US" dirty="0"/>
              <a:t>に新しく発行したライセンスキーを反映させる①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B4E70D-9FFD-423D-9693-70CE1F7E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575"/>
            <a:ext cx="12192000" cy="990600"/>
          </a:xfrm>
        </p:spPr>
        <p:txBody>
          <a:bodyPr/>
          <a:lstStyle/>
          <a:p>
            <a:r>
              <a:rPr kumimoji="1" lang="ja-JP" altLang="en-US" dirty="0"/>
              <a:t>楽天</a:t>
            </a:r>
            <a:r>
              <a:rPr kumimoji="1" lang="en-US" altLang="ja-JP" dirty="0"/>
              <a:t>RMS</a:t>
            </a:r>
            <a:r>
              <a:rPr kumimoji="1" lang="ja-JP" altLang="en-US" dirty="0"/>
              <a:t>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拡張サービス一覧</a:t>
            </a:r>
            <a:r>
              <a:rPr kumimoji="1" lang="en-US" altLang="ja-JP" dirty="0"/>
              <a:t>】</a:t>
            </a:r>
            <a:r>
              <a:rPr kumimoji="1" lang="ja-JP" altLang="en-US" dirty="0"/>
              <a:t>＞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各種申請・設定変更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38F958-1E30-44F6-BB19-3F9E2DBDE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28" r="31641" b="11528"/>
          <a:stretch/>
        </p:blipFill>
        <p:spPr>
          <a:xfrm>
            <a:off x="0" y="1581149"/>
            <a:ext cx="6243260" cy="39528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8E04A33-E80C-425D-AB4D-F238D5500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85" r="75804" b="35074"/>
          <a:stretch/>
        </p:blipFill>
        <p:spPr>
          <a:xfrm>
            <a:off x="7400925" y="2152650"/>
            <a:ext cx="410258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2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56037-61DA-47F3-8410-AADCD88D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0574"/>
          </a:xfrm>
        </p:spPr>
        <p:txBody>
          <a:bodyPr/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B4E70D-9FFD-423D-9693-70CE1F7E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575"/>
            <a:ext cx="12192000" cy="990600"/>
          </a:xfrm>
        </p:spPr>
        <p:txBody>
          <a:bodyPr/>
          <a:lstStyle/>
          <a:p>
            <a:r>
              <a:rPr kumimoji="1" lang="ja-JP" altLang="en-US" dirty="0"/>
              <a:t>下にスクロールして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設定変更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6590877-2833-4E05-8016-0267525D7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69" t="9305" r="32891" b="20556"/>
          <a:stretch/>
        </p:blipFill>
        <p:spPr>
          <a:xfrm>
            <a:off x="0" y="1781175"/>
            <a:ext cx="6600825" cy="48101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A018F69-A9BF-48AF-8D97-D0A0ED1F9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78" t="68750" r="34219" b="27222"/>
          <a:stretch/>
        </p:blipFill>
        <p:spPr>
          <a:xfrm>
            <a:off x="8433898" y="4362450"/>
            <a:ext cx="3069350" cy="847725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97D04D8-E388-4A09-ACF4-6BD48CAF121B}"/>
              </a:ext>
            </a:extLst>
          </p:cNvPr>
          <p:cNvCxnSpPr>
            <a:cxnSpLocks/>
          </p:cNvCxnSpPr>
          <p:nvPr/>
        </p:nvCxnSpPr>
        <p:spPr>
          <a:xfrm flipV="1">
            <a:off x="6496050" y="4905375"/>
            <a:ext cx="1838325" cy="1057275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7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56037-61DA-47F3-8410-AADCD88D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0574"/>
          </a:xfrm>
        </p:spPr>
        <p:txBody>
          <a:bodyPr/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B4E70D-9FFD-423D-9693-70CE1F7E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575"/>
            <a:ext cx="12192000" cy="990600"/>
          </a:xfrm>
        </p:spPr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ライセンスキー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をコピー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25AF7-E944-4306-BBA6-1FC8DA7D9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0" t="15417" r="26563" b="11528"/>
          <a:stretch/>
        </p:blipFill>
        <p:spPr>
          <a:xfrm>
            <a:off x="0" y="1781176"/>
            <a:ext cx="5000625" cy="41685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F92B5D-35AC-4202-BA80-36B9ABC6A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9" t="40973" r="47189" b="52638"/>
          <a:stretch/>
        </p:blipFill>
        <p:spPr>
          <a:xfrm>
            <a:off x="5248274" y="4562476"/>
            <a:ext cx="6632719" cy="990600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ECF96DB-F987-4E30-BFBB-DBDA2306B259}"/>
              </a:ext>
            </a:extLst>
          </p:cNvPr>
          <p:cNvCxnSpPr>
            <a:cxnSpLocks/>
          </p:cNvCxnSpPr>
          <p:nvPr/>
        </p:nvCxnSpPr>
        <p:spPr>
          <a:xfrm>
            <a:off x="2286000" y="3333750"/>
            <a:ext cx="5334000" cy="1514475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2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56037-61DA-47F3-8410-AADCD88D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0574"/>
          </a:xfrm>
        </p:spPr>
        <p:txBody>
          <a:bodyPr/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B4E70D-9FFD-423D-9693-70CE1F7E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575"/>
            <a:ext cx="12192000" cy="990600"/>
          </a:xfrm>
        </p:spPr>
        <p:txBody>
          <a:bodyPr/>
          <a:lstStyle/>
          <a:p>
            <a:r>
              <a:rPr kumimoji="1" lang="en-US" altLang="ja-JP" dirty="0"/>
              <a:t>NE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設定</a:t>
            </a:r>
            <a:r>
              <a:rPr kumimoji="1" lang="en-US" altLang="ja-JP" dirty="0"/>
              <a:t>】</a:t>
            </a:r>
            <a:r>
              <a:rPr kumimoji="1" lang="ja-JP" altLang="en-US" dirty="0"/>
              <a:t>＞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基本</a:t>
            </a:r>
            <a:r>
              <a:rPr kumimoji="1" lang="en-US" altLang="ja-JP" dirty="0"/>
              <a:t>】</a:t>
            </a:r>
            <a:r>
              <a:rPr kumimoji="1" lang="ja-JP" altLang="en-US" dirty="0"/>
              <a:t>＞</a:t>
            </a:r>
            <a:r>
              <a:rPr kumimoji="1" lang="en-US" altLang="ja-JP" dirty="0"/>
              <a:t>【API】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1B3C806-4FFC-4DD5-A63B-7071E889B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" t="9445" r="23594" b="18055"/>
          <a:stretch/>
        </p:blipFill>
        <p:spPr>
          <a:xfrm>
            <a:off x="0" y="1704975"/>
            <a:ext cx="6265700" cy="337185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7690AC-746D-46BD-934D-507416F92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8" t="9445" r="41365" b="48981"/>
          <a:stretch/>
        </p:blipFill>
        <p:spPr>
          <a:xfrm>
            <a:off x="7191374" y="2157411"/>
            <a:ext cx="4733926" cy="4521151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98931B1-0891-4DE2-AB71-9359230CE326}"/>
              </a:ext>
            </a:extLst>
          </p:cNvPr>
          <p:cNvCxnSpPr>
            <a:cxnSpLocks/>
          </p:cNvCxnSpPr>
          <p:nvPr/>
        </p:nvCxnSpPr>
        <p:spPr>
          <a:xfrm>
            <a:off x="4086225" y="2120709"/>
            <a:ext cx="3105149" cy="774891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67F9A9E-0B4E-4FA2-B729-F6EA3253CF35}"/>
              </a:ext>
            </a:extLst>
          </p:cNvPr>
          <p:cNvCxnSpPr>
            <a:cxnSpLocks/>
          </p:cNvCxnSpPr>
          <p:nvPr/>
        </p:nvCxnSpPr>
        <p:spPr>
          <a:xfrm>
            <a:off x="4791075" y="2695575"/>
            <a:ext cx="5476875" cy="1722411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4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5AA8B6AF-C059-4FA7-8B56-C41078295807}"/>
</file>

<file path=customXml/itemProps2.xml><?xml version="1.0" encoding="utf-8"?>
<ds:datastoreItem xmlns:ds="http://schemas.openxmlformats.org/officeDocument/2006/customXml" ds:itemID="{6CA0083D-D1A9-4E56-AC96-267EBD8C0E3B}"/>
</file>

<file path=customXml/itemProps3.xml><?xml version="1.0" encoding="utf-8"?>
<ds:datastoreItem xmlns:ds="http://schemas.openxmlformats.org/officeDocument/2006/customXml" ds:itemID="{3BEC8E6B-768C-4A97-A90A-C43260655788}"/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166</Words>
  <Application>Microsoft Office PowerPoint</Application>
  <PresentationFormat>ワイド画面</PresentationFormat>
  <Paragraphs>21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楽天APIライセンスキー</vt:lpstr>
      <vt:lpstr>①</vt:lpstr>
      <vt:lpstr>②</vt:lpstr>
      <vt:lpstr>③</vt:lpstr>
      <vt:lpstr>④</vt:lpstr>
      <vt:lpstr>NEに新しく発行したライセンスキーを反映させる①</vt:lpstr>
      <vt:lpstr>②</vt:lpstr>
      <vt:lpstr>③</vt:lpstr>
      <vt:lpstr>④</vt:lpstr>
      <vt:lpstr>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楽天APIライセンスキー</dc:title>
  <dc:creator>山本 和宏</dc:creator>
  <cp:lastModifiedBy>山本 和宏</cp:lastModifiedBy>
  <cp:revision>4</cp:revision>
  <dcterms:created xsi:type="dcterms:W3CDTF">2020-04-02T04:16:34Z</dcterms:created>
  <dcterms:modified xsi:type="dcterms:W3CDTF">2020-04-03T04:33:38Z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