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6" r:id="rId4"/>
    <p:sldId id="259" r:id="rId5"/>
    <p:sldId id="260" r:id="rId6"/>
    <p:sldId id="261" r:id="rId7"/>
    <p:sldId id="268" r:id="rId8"/>
    <p:sldId id="269" r:id="rId9"/>
    <p:sldId id="270" r:id="rId10"/>
    <p:sldId id="257" r:id="rId11"/>
    <p:sldId id="258" r:id="rId12"/>
    <p:sldId id="262" r:id="rId13"/>
    <p:sldId id="263" r:id="rId14"/>
    <p:sldId id="264" r:id="rId15"/>
    <p:sldId id="272" r:id="rId16"/>
    <p:sldId id="273" r:id="rId17"/>
    <p:sldId id="274" r:id="rId18"/>
    <p:sldId id="271" r:id="rId19"/>
    <p:sldId id="280" r:id="rId20"/>
    <p:sldId id="275" r:id="rId21"/>
    <p:sldId id="276" r:id="rId22"/>
    <p:sldId id="277" r:id="rId23"/>
    <p:sldId id="265" r:id="rId24"/>
    <p:sldId id="266" r:id="rId25"/>
    <p:sldId id="267" r:id="rId26"/>
    <p:sldId id="285" r:id="rId27"/>
    <p:sldId id="281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40264-79C6-4548-AE25-8E386449A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8CE1A5-D19B-40AE-9505-2D1D4B552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1ED7B-81C2-4938-9B9E-D5437CB6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D7163-F9C2-4CBF-9640-1D6F3BD5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9B6E3-83C8-4298-84AD-B89F37C2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034D6-B687-45BA-BC01-6A2F2FB1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A150B3-E2E8-4223-AB5C-D4284677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DCB4-C62F-4FA5-9289-25556D7E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20886-8DAB-4BD3-BAFE-722D5481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A351A-2FA7-4754-AF67-31E2106C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84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A9F36D-C5B6-424D-9624-9608F6939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86C925-AAC1-4FF2-98C4-8E9048C3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C5412-A2A8-4855-8C91-966A590C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3E143-B93B-4418-AB35-825903D3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BF28A-F3D9-4399-B724-8CE28063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9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4CF62-7FD7-40E2-B090-4A4F0CBA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D7F993-994D-4762-B10F-1291983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AC754-56F1-40F8-9D09-CB7456F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FC91C-1903-4A6F-8359-B913B1BF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5A09D-9925-4F8F-BDCA-426B2C3B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7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EA673-62A1-48A0-AC2F-F388641E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440F70-D2DB-4239-A5BC-CB69F5FC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5C212-F528-46E4-8F59-3FF12E7A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6D40A-DDEB-4E45-9C1D-B23A289D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9FE6F2-3EB8-4540-9AD6-FB026997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82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BEB7F-B6C7-4BC2-9EA5-308785E2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E91CFD-D670-460A-BAA3-5726B74D9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883AA8-E8E8-4708-9C2B-DB5A754E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CE9B3B-92B6-4EEF-B481-D6EB991C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A787EE-6DDB-46F7-AA9B-24A42EE3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5F7619-302A-4A12-B2F4-1A8A4E40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5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B73F1-9613-4A94-A682-09A3CEDA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67AD0-D5FE-4688-929A-F77DC289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441B3A-056C-4ED7-B314-09CCD4CB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15B8B9-26DB-4D83-98DC-4639EC8D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004566-7868-4868-A850-D3682361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AA87D-99BB-4AD1-9A0E-BD32D4A7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745B96-988E-4A19-AEEE-A7129718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FBEE4C-7D31-4D80-A12A-6C0D2A1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2DEE8-92D5-4F4E-9B1C-D771FF8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5E7BB3-8B11-4FD4-A8E2-21FD5202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066A48-90EF-4C20-8081-7BE2A586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620925-658A-4E5B-9A5B-39BBF56D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4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E60FFA-A897-4367-9243-DEDF1261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82880B-CFB4-4C82-A4E5-1C8CDD6D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8B9EBF-4144-4672-8D2E-DE3A06B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26D5E-E771-48B2-BC01-82055794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035A59-8225-4176-98CF-55B89562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08815-A230-4F82-81F4-8AE3E0A9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22F9A-545E-4035-A247-F530BB9F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021718-2020-4D47-A28D-6B82F50A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8B39E2-5E43-495B-A3F2-0DEC6DE9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7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E678A-4963-46BE-905F-8A3AD2A7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04C75C-C678-4FB2-9694-E19342C56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5A63A8-8A2F-40F3-87EE-0D45D6AE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69A67-EDDC-4166-802B-36661755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80F0C9-63C3-40B4-9118-61F31651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7597C0-8C55-41B7-8065-0FC76348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53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9F14C9-5E51-4DCB-9B7C-AC849ED0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8C65AB-FD45-4BC6-BB00-E64823DD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18E3B-E18F-4FB0-85D1-3E6BB694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A5AF-631A-4022-ABF5-E3EBE3BEF3B9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811A6-185C-461D-9A13-364AB16C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033F9-84C1-48C8-91C6-13278ECB2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BBC9-E862-4F83-9C22-E272EB361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6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22FDC2-5C83-4EB2-AA92-A51234B45EA1}"/>
              </a:ext>
            </a:extLst>
          </p:cNvPr>
          <p:cNvSpPr txBox="1"/>
          <p:nvPr/>
        </p:nvSpPr>
        <p:spPr>
          <a:xfrm>
            <a:off x="419450" y="64541"/>
            <a:ext cx="109979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アマゾン　出荷作業日数の変更手順　　　　　　　　</a:t>
            </a:r>
            <a:r>
              <a:rPr kumimoji="1" lang="en-US" altLang="ja-JP" dirty="0" err="1"/>
              <a:t>ver</a:t>
            </a:r>
            <a:r>
              <a:rPr kumimoji="1" lang="en-US" altLang="ja-JP" dirty="0"/>
              <a:t> 2020.05.20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Step.1  </a:t>
            </a:r>
            <a:r>
              <a:rPr lang="ja-JP" altLang="en-US" dirty="0"/>
              <a:t>変更前の商品登録データ（出品中の商品レポート）をダウンロードします。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Step.2</a:t>
            </a:r>
            <a:r>
              <a:rPr lang="ja-JP" altLang="en-US" dirty="0"/>
              <a:t>  アップロード用のファイルを用意します。</a:t>
            </a:r>
            <a:endParaRPr lang="en-US" altLang="ja-JP" dirty="0"/>
          </a:p>
          <a:p>
            <a:r>
              <a:rPr kumimoji="1" lang="ja-JP" altLang="en-US" dirty="0"/>
              <a:t>　　・テンプレートファイル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エクセルファイル）をダウンロードする</a:t>
            </a:r>
            <a:endParaRPr kumimoji="1" lang="en-US" altLang="ja-JP" dirty="0"/>
          </a:p>
          <a:p>
            <a:r>
              <a:rPr lang="ja-JP" altLang="en-US" dirty="0"/>
              <a:t>　　・</a:t>
            </a:r>
            <a:r>
              <a:rPr lang="en-US" altLang="ja-JP" dirty="0"/>
              <a:t>Step.1</a:t>
            </a:r>
            <a:r>
              <a:rPr lang="ja-JP" altLang="en-US" dirty="0"/>
              <a:t>で取得した出品レポートから、必要な項目をテンプレートファイルにコピーします。</a:t>
            </a:r>
            <a:endParaRPr lang="en-US" altLang="ja-JP" dirty="0"/>
          </a:p>
          <a:p>
            <a:r>
              <a:rPr kumimoji="1" lang="ja-JP" altLang="en-US" dirty="0"/>
              <a:t>　　・設定したい「出荷作業日数」を、テンプレートファイルに記入します。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Step.3</a:t>
            </a:r>
            <a:r>
              <a:rPr lang="ja-JP" altLang="en-US" dirty="0"/>
              <a:t>　ファイルをアップロードします。</a:t>
            </a:r>
            <a:endParaRPr lang="en-US" altLang="ja-JP" dirty="0"/>
          </a:p>
          <a:p>
            <a:r>
              <a:rPr lang="ja-JP" altLang="en-US" dirty="0"/>
              <a:t>　　・まず、ファイル</a:t>
            </a:r>
            <a:r>
              <a:rPr lang="en-US" altLang="ja-JP" dirty="0"/>
              <a:t>(</a:t>
            </a:r>
            <a:r>
              <a:rPr lang="ja-JP" altLang="en-US" dirty="0"/>
              <a:t>エクセルファイル）のチェックを行います。</a:t>
            </a:r>
            <a:endParaRPr lang="en-US" altLang="ja-JP" dirty="0"/>
          </a:p>
          <a:p>
            <a:r>
              <a:rPr lang="ja-JP" altLang="en-US" dirty="0"/>
              <a:t>　　・チェックに問題が無ければ、アップロード用のテキストファイルを作成します。</a:t>
            </a:r>
            <a:endParaRPr lang="en-US" altLang="ja-JP" dirty="0"/>
          </a:p>
          <a:p>
            <a:r>
              <a:rPr lang="ja-JP" altLang="en-US" dirty="0"/>
              <a:t>　　・テキストファイルをアップロードします。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　はじめて行う場合は、少々手間でも、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</a:t>
            </a:r>
            <a:r>
              <a:rPr lang="en-US" altLang="ja-JP" b="1" dirty="0">
                <a:solidFill>
                  <a:srgbClr val="FF0000"/>
                </a:solidFill>
              </a:rPr>
              <a:t>step.2</a:t>
            </a:r>
            <a:r>
              <a:rPr lang="ja-JP" altLang="en-US" b="1" dirty="0">
                <a:solidFill>
                  <a:srgbClr val="FF0000"/>
                </a:solidFill>
              </a:rPr>
              <a:t>で、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lang="ja-JP" altLang="en-US" b="1" dirty="0">
                <a:solidFill>
                  <a:srgbClr val="FF0000"/>
                </a:solidFill>
              </a:rPr>
              <a:t>品目（１行）だけのファイルを作成する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・作業前に、その商品の（個別）商品登録ページを見ておく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・同じく、当該商品の販売ページに、登録内容がどのように反映されているのか見ておく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</a:t>
            </a:r>
            <a:r>
              <a:rPr lang="en-US" altLang="ja-JP" b="1" dirty="0">
                <a:solidFill>
                  <a:srgbClr val="FF0000"/>
                </a:solidFill>
              </a:rPr>
              <a:t>step.3</a:t>
            </a:r>
            <a:r>
              <a:rPr lang="ja-JP" altLang="en-US" b="1">
                <a:solidFill>
                  <a:srgbClr val="FF0000"/>
                </a:solidFill>
              </a:rPr>
              <a:t>で、上記の</a:t>
            </a:r>
            <a:r>
              <a:rPr lang="en-US" altLang="ja-JP" b="1">
                <a:solidFill>
                  <a:srgbClr val="FF0000"/>
                </a:solidFill>
              </a:rPr>
              <a:t>1</a:t>
            </a:r>
            <a:r>
              <a:rPr lang="ja-JP" altLang="en-US" b="1" dirty="0">
                <a:solidFill>
                  <a:srgbClr val="FF0000"/>
                </a:solidFill>
              </a:rPr>
              <a:t>品目だけのファイルをアップロードしてみる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・アップロード後に、その商品の（個別）商品登録ページの内容がどう変わったか確認する。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・実際の、販売ページに、登録内容の変更がどのように反映されたか確認する。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　という手順で動作を確認することを強く推奨します。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992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5E7C28-BBAD-4B16-885F-9C8AC6D7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158" y="0"/>
            <a:ext cx="7438066" cy="68580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E8103B8-0AAF-4DF0-845D-2CAFE9BE19BC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</a:t>
            </a:r>
            <a:r>
              <a:rPr kumimoji="1" lang="ja-JP" altLang="en-US" dirty="0"/>
              <a:t>在庫」＞「アップロードによる一括商品登録」に移動します。</a:t>
            </a:r>
          </a:p>
        </p:txBody>
      </p:sp>
    </p:spTree>
    <p:extLst>
      <p:ext uri="{BB962C8B-B14F-4D97-AF65-F5344CB8AC3E}">
        <p14:creationId xmlns:p14="http://schemas.microsoft.com/office/powerpoint/2010/main" val="4781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562FAF-0376-4882-BD24-D726F527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3FCAED3-5268-4E0D-88DD-B17B52547090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</a:t>
            </a:r>
            <a:r>
              <a:rPr kumimoji="1" lang="ja-JP" altLang="en-US" dirty="0"/>
              <a:t>在庫ファイルをダウンロード」タブに移動して、テンプレートファイルを取得します。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E9C0B9-B071-42B7-9D22-4ABD713CE7C5}"/>
              </a:ext>
            </a:extLst>
          </p:cNvPr>
          <p:cNvSpPr/>
          <p:nvPr/>
        </p:nvSpPr>
        <p:spPr>
          <a:xfrm>
            <a:off x="109057" y="1577130"/>
            <a:ext cx="1652631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1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2CC8D4-AAC6-4266-B480-277910C4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6314233-864C-4081-B6CF-70560B689352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今回使用するのは、「価格と数量の変更」というテンプレートファイルです。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ページを下の方にスクロールして、「在庫ファイル」ブロックの中にリンクがあります。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D8364-DC30-4D2C-8247-2F4573B44DF2}"/>
              </a:ext>
            </a:extLst>
          </p:cNvPr>
          <p:cNvSpPr/>
          <p:nvPr/>
        </p:nvSpPr>
        <p:spPr>
          <a:xfrm>
            <a:off x="100668" y="570451"/>
            <a:ext cx="5285064" cy="34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E4BD44-2E1A-4467-BD66-3CF3833DF60C}"/>
              </a:ext>
            </a:extLst>
          </p:cNvPr>
          <p:cNvSpPr/>
          <p:nvPr/>
        </p:nvSpPr>
        <p:spPr>
          <a:xfrm>
            <a:off x="2432807" y="2718033"/>
            <a:ext cx="1241571" cy="34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6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4299AB-B9E8-4CDF-88B8-3266CE6E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37"/>
            <a:ext cx="8486775" cy="5953125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D6EBDF8-43EA-43B4-90B6-3B7E9A0821D7}"/>
              </a:ext>
            </a:extLst>
          </p:cNvPr>
          <p:cNvSpPr/>
          <p:nvPr/>
        </p:nvSpPr>
        <p:spPr>
          <a:xfrm>
            <a:off x="8064617" y="1501629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リンクをクリックすると、このようなポップアップウィンドウが表示されます。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種々説明が表示されていていますので、下へとスクロールしていきます。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74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C592565-FE5E-49CE-A4AD-4A80669C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75"/>
            <a:ext cx="8486775" cy="5953125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EE033E0-8CE5-40CC-A5E7-0C4F8EF897E1}"/>
              </a:ext>
            </a:extLst>
          </p:cNvPr>
          <p:cNvSpPr/>
          <p:nvPr/>
        </p:nvSpPr>
        <p:spPr>
          <a:xfrm>
            <a:off x="8064617" y="1384183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赤枠の部分が、テンプレートファイルのダウンロードボタンです。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BCA855-5E3F-47A7-9FCB-FC57EEE891F7}"/>
              </a:ext>
            </a:extLst>
          </p:cNvPr>
          <p:cNvSpPr/>
          <p:nvPr/>
        </p:nvSpPr>
        <p:spPr>
          <a:xfrm>
            <a:off x="142613" y="1845578"/>
            <a:ext cx="2080470" cy="419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0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C0CC839-CE2F-47F8-AAAA-C30592F1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-58723"/>
            <a:ext cx="989134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EB1EB37-B594-496A-838E-3474792A6FCF}"/>
              </a:ext>
            </a:extLst>
          </p:cNvPr>
          <p:cNvSpPr/>
          <p:nvPr/>
        </p:nvSpPr>
        <p:spPr>
          <a:xfrm>
            <a:off x="1602297" y="2315362"/>
            <a:ext cx="6400800" cy="4219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ダウンロードしたファイルの中身です。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テンプレートファイルの使い方やサンプルのシートもありますが、実際にデータのアップロードに使うのは、「テンプレート」シートです。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データをアップロードするうえで必須の項目と、「出品レポート」内の対応するカラムは、</a:t>
            </a:r>
            <a:endParaRPr kumimoji="1" lang="en-US" altLang="ja-JP" dirty="0"/>
          </a:p>
          <a:p>
            <a:r>
              <a:rPr lang="en-US" altLang="ja-JP" dirty="0" err="1"/>
              <a:t>s</a:t>
            </a:r>
            <a:r>
              <a:rPr kumimoji="1" lang="en-US" altLang="ja-JP" dirty="0" err="1"/>
              <a:t>ku</a:t>
            </a:r>
            <a:r>
              <a:rPr kumimoji="1" lang="en-US" altLang="ja-JP" dirty="0"/>
              <a:t>:</a:t>
            </a:r>
            <a:r>
              <a:rPr kumimoji="1" lang="ja-JP" altLang="en-US" dirty="0"/>
              <a:t>　</a:t>
            </a:r>
            <a:r>
              <a:rPr lang="ja-JP" altLang="en-US" dirty="0"/>
              <a:t>出品者</a:t>
            </a:r>
            <a:r>
              <a:rPr lang="en-US" altLang="ja-JP" dirty="0"/>
              <a:t>SKU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rice: </a:t>
            </a:r>
            <a:r>
              <a:rPr kumimoji="1" lang="ja-JP" altLang="en-US" dirty="0"/>
              <a:t>　</a:t>
            </a:r>
            <a:r>
              <a:rPr lang="ja-JP" altLang="en-US" dirty="0"/>
              <a:t>価格</a:t>
            </a:r>
            <a:endParaRPr lang="en-US" altLang="ja-JP" dirty="0"/>
          </a:p>
          <a:p>
            <a:r>
              <a:rPr kumimoji="1" lang="en-US" altLang="ja-JP" dirty="0"/>
              <a:t>Quantity:</a:t>
            </a:r>
            <a:r>
              <a:rPr lang="ja-JP" altLang="en-US" dirty="0"/>
              <a:t>　数量</a:t>
            </a:r>
            <a:endParaRPr lang="en-US" altLang="ja-JP" dirty="0"/>
          </a:p>
          <a:p>
            <a:r>
              <a:rPr kumimoji="1" lang="en-US" altLang="ja-JP" dirty="0"/>
              <a:t>Currency:</a:t>
            </a:r>
            <a:r>
              <a:rPr lang="ja-JP" altLang="en-US" dirty="0"/>
              <a:t>　全て「</a:t>
            </a:r>
            <a:r>
              <a:rPr lang="en-US" altLang="ja-JP" dirty="0"/>
              <a:t>JPY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そして、今回調整したいカラムが</a:t>
            </a:r>
            <a:endParaRPr lang="en-US" altLang="ja-JP" dirty="0"/>
          </a:p>
          <a:p>
            <a:r>
              <a:rPr lang="en-US" altLang="ja-JP" dirty="0"/>
              <a:t>handling-time:</a:t>
            </a:r>
            <a:r>
              <a:rPr lang="ja-JP" altLang="en-US" dirty="0"/>
              <a:t>　設定したい値を入れる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02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5F550CF-258F-4DB6-B266-ED929BFA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9134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E5A9CF0-EDBC-49D1-BB43-742583EB0E70}"/>
              </a:ext>
            </a:extLst>
          </p:cNvPr>
          <p:cNvSpPr/>
          <p:nvPr/>
        </p:nvSpPr>
        <p:spPr>
          <a:xfrm>
            <a:off x="4892511" y="2865748"/>
            <a:ext cx="3657600" cy="268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実際にデータを入れると、</a:t>
            </a:r>
            <a:endParaRPr kumimoji="1" lang="en-US" altLang="ja-JP" dirty="0"/>
          </a:p>
          <a:p>
            <a:pPr algn="ctr"/>
            <a:r>
              <a:rPr lang="ja-JP" altLang="en-US" dirty="0"/>
              <a:t>こんな感じになります。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03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F6C596-409D-4539-9B30-1EDF782C7F49}"/>
              </a:ext>
            </a:extLst>
          </p:cNvPr>
          <p:cNvSpPr/>
          <p:nvPr/>
        </p:nvSpPr>
        <p:spPr>
          <a:xfrm>
            <a:off x="226503" y="1620659"/>
            <a:ext cx="105030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Step.3</a:t>
            </a:r>
            <a:r>
              <a:rPr lang="ja-JP" altLang="en-US" dirty="0"/>
              <a:t>　ファイルをアップロードします。</a:t>
            </a:r>
            <a:endParaRPr lang="en-US" altLang="ja-JP" dirty="0"/>
          </a:p>
          <a:p>
            <a:r>
              <a:rPr lang="ja-JP" altLang="en-US" dirty="0"/>
              <a:t>　　・まず、ファイル</a:t>
            </a:r>
            <a:r>
              <a:rPr lang="en-US" altLang="ja-JP" dirty="0"/>
              <a:t>(</a:t>
            </a:r>
            <a:r>
              <a:rPr lang="ja-JP" altLang="en-US" dirty="0"/>
              <a:t>エクセルファイル）のチェックを行います。</a:t>
            </a:r>
            <a:endParaRPr lang="en-US" altLang="ja-JP" dirty="0"/>
          </a:p>
          <a:p>
            <a:r>
              <a:rPr lang="ja-JP" altLang="en-US" dirty="0"/>
              <a:t>　　・チェックに問題が無ければ、アップロード用のテキストファイルを作成します。</a:t>
            </a:r>
            <a:endParaRPr lang="en-US" altLang="ja-JP" dirty="0"/>
          </a:p>
          <a:p>
            <a:r>
              <a:rPr lang="ja-JP" altLang="en-US" dirty="0"/>
              <a:t>　　・テキストファイルをアップロードします。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　ここから先をはじめて行う場合は、少々手間でも、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</a:t>
            </a:r>
            <a:r>
              <a:rPr lang="en-US" altLang="ja-JP" b="1" dirty="0">
                <a:solidFill>
                  <a:srgbClr val="FF0000"/>
                </a:solidFill>
              </a:rPr>
              <a:t>step.2</a:t>
            </a:r>
            <a:r>
              <a:rPr lang="ja-JP" altLang="en-US" b="1" dirty="0">
                <a:solidFill>
                  <a:srgbClr val="FF0000"/>
                </a:solidFill>
              </a:rPr>
              <a:t>で、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lang="ja-JP" altLang="en-US" b="1" dirty="0">
                <a:solidFill>
                  <a:srgbClr val="FF0000"/>
                </a:solidFill>
              </a:rPr>
              <a:t>品目（１行）だけのファイルを作成する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・作業前に、その商品の（個別）商品登録ページを見ておく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lang="ja-JP" altLang="en-US" b="1" dirty="0">
                <a:solidFill>
                  <a:srgbClr val="FF0000"/>
                </a:solidFill>
              </a:rPr>
              <a:t>品目だけのファイルをアップロードしてみる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・アップロード後に、その商品の（個別）商品登録ページの内容がどう変わったか確認する。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・実際の、販売ページに、登録内容の変更がどのように反映されたか確認する。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　という手順で動作を確認することを強く推奨します。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8FDE03-497F-4797-81EE-0E1AEAB5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61CF0C-D391-4FC1-A221-41C60D0F3731}"/>
              </a:ext>
            </a:extLst>
          </p:cNvPr>
          <p:cNvSpPr/>
          <p:nvPr/>
        </p:nvSpPr>
        <p:spPr>
          <a:xfrm>
            <a:off x="7706399" y="1049142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「在庫ファイルのアップロード」タブへ移動します。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「手順１　ファイルをチェック」を</a:t>
            </a:r>
            <a:endParaRPr lang="en-US" altLang="ja-JP" dirty="0"/>
          </a:p>
          <a:p>
            <a:pPr algn="ctr"/>
            <a:r>
              <a:rPr kumimoji="1" lang="ja-JP" altLang="en-US" dirty="0"/>
              <a:t>行います。　まずファイルの種類を選択します。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7AADD2-9206-4BA8-8401-3DBEDD1239E9}"/>
              </a:ext>
            </a:extLst>
          </p:cNvPr>
          <p:cNvSpPr/>
          <p:nvPr/>
        </p:nvSpPr>
        <p:spPr>
          <a:xfrm>
            <a:off x="84667" y="1955800"/>
            <a:ext cx="1430866" cy="448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8A83D2-57C4-4375-B2C2-12E486475A54}"/>
              </a:ext>
            </a:extLst>
          </p:cNvPr>
          <p:cNvSpPr/>
          <p:nvPr/>
        </p:nvSpPr>
        <p:spPr>
          <a:xfrm>
            <a:off x="1253067" y="3039533"/>
            <a:ext cx="4004733" cy="48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9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88FDE03-497F-4797-81EE-0E1AEAB5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61CF0C-D391-4FC1-A221-41C60D0F3731}"/>
              </a:ext>
            </a:extLst>
          </p:cNvPr>
          <p:cNvSpPr/>
          <p:nvPr/>
        </p:nvSpPr>
        <p:spPr>
          <a:xfrm>
            <a:off x="7706399" y="1049142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続いて、「チェックするファイル」の「参照」ボタンをクリックして、チェックするファイル（</a:t>
            </a:r>
            <a:r>
              <a:rPr lang="en-US" altLang="ja-JP" dirty="0"/>
              <a:t>Step.2</a:t>
            </a:r>
            <a:r>
              <a:rPr lang="ja-JP" altLang="en-US" dirty="0"/>
              <a:t>で作成した</a:t>
            </a:r>
            <a:r>
              <a:rPr lang="en-US" altLang="ja-JP" dirty="0"/>
              <a:t>Excel</a:t>
            </a:r>
            <a:r>
              <a:rPr lang="ja-JP" altLang="en-US" dirty="0"/>
              <a:t>ファイル）を指定します。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3F911F-6062-4951-A860-97883040151E}"/>
              </a:ext>
            </a:extLst>
          </p:cNvPr>
          <p:cNvSpPr/>
          <p:nvPr/>
        </p:nvSpPr>
        <p:spPr>
          <a:xfrm>
            <a:off x="1219199" y="4038600"/>
            <a:ext cx="762001" cy="321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41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634AE87-26EA-4069-9900-13CA816DE324}"/>
              </a:ext>
            </a:extLst>
          </p:cNvPr>
          <p:cNvSpPr/>
          <p:nvPr/>
        </p:nvSpPr>
        <p:spPr>
          <a:xfrm>
            <a:off x="385894" y="3105835"/>
            <a:ext cx="875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Step.1  </a:t>
            </a:r>
            <a:r>
              <a:rPr lang="ja-JP" altLang="en-US" dirty="0"/>
              <a:t>変更前の商品登録データ（出品中の商品レポート）をダウンロードします。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000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6C0C2-20E6-4F1F-8B32-27DDCE68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D041D3-8B5F-4EF1-9DF3-628DF20B4599}"/>
              </a:ext>
            </a:extLst>
          </p:cNvPr>
          <p:cNvSpPr/>
          <p:nvPr/>
        </p:nvSpPr>
        <p:spPr>
          <a:xfrm>
            <a:off x="1828800" y="5681133"/>
            <a:ext cx="1270000" cy="44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8BBC0-BEED-4CEF-989D-1C9DD8BA03F2}"/>
              </a:ext>
            </a:extLst>
          </p:cNvPr>
          <p:cNvSpPr/>
          <p:nvPr/>
        </p:nvSpPr>
        <p:spPr>
          <a:xfrm>
            <a:off x="7706399" y="1049142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チェックするファイルを指定したら、「ファイルをチェック」をクリックしてチェックを実行します。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04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F34C28E-1B54-47A8-A1F0-DC606C82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8322E2-CCD0-42E3-B993-3923959E95DE}"/>
              </a:ext>
            </a:extLst>
          </p:cNvPr>
          <p:cNvSpPr/>
          <p:nvPr/>
        </p:nvSpPr>
        <p:spPr>
          <a:xfrm>
            <a:off x="7577667" y="1049142"/>
            <a:ext cx="4343400" cy="410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ファイルのチェックを始めると、「アップロードステータスの確認」タブに行が追加されます。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チェックが完了したら、</a:t>
            </a:r>
            <a:endParaRPr lang="en-US" altLang="ja-JP" dirty="0"/>
          </a:p>
          <a:p>
            <a:r>
              <a:rPr kumimoji="1" lang="ja-JP" altLang="en-US" dirty="0"/>
              <a:t>　正常処理件数</a:t>
            </a:r>
            <a:endParaRPr kumimoji="1" lang="en-US" altLang="ja-JP" dirty="0"/>
          </a:p>
          <a:p>
            <a:r>
              <a:rPr lang="ja-JP" altLang="en-US" dirty="0"/>
              <a:t>　　　⇒　登録しようとした商品数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警告件数、エラー件数</a:t>
            </a:r>
            <a:endParaRPr lang="en-US" altLang="ja-JP" dirty="0"/>
          </a:p>
          <a:p>
            <a:r>
              <a:rPr kumimoji="1" lang="ja-JP" altLang="en-US" dirty="0"/>
              <a:t>　　　⇒　共に０</a:t>
            </a:r>
            <a:endParaRPr kumimoji="1" lang="en-US" altLang="ja-JP" dirty="0"/>
          </a:p>
          <a:p>
            <a:r>
              <a:rPr kumimoji="1" lang="ja-JP" altLang="en-US" dirty="0"/>
              <a:t>になっていることを確認します。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4F53CB-45E4-49AF-8600-64E45DE44718}"/>
              </a:ext>
            </a:extLst>
          </p:cNvPr>
          <p:cNvSpPr/>
          <p:nvPr/>
        </p:nvSpPr>
        <p:spPr>
          <a:xfrm>
            <a:off x="186267" y="3183467"/>
            <a:ext cx="5308600" cy="745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70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4135C8E-E886-479C-B963-C5CD2554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67"/>
            <a:ext cx="989134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710C923-E78E-43C8-B53E-DD387A7CA336}"/>
              </a:ext>
            </a:extLst>
          </p:cNvPr>
          <p:cNvSpPr/>
          <p:nvPr/>
        </p:nvSpPr>
        <p:spPr>
          <a:xfrm>
            <a:off x="4556800" y="2115941"/>
            <a:ext cx="6551467" cy="395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チェックに問題がなければ、アップロード用のテキストファイルを作成します。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テンプレートのシートを開いた状態で、</a:t>
            </a:r>
            <a:endParaRPr lang="en-US" altLang="ja-JP" dirty="0"/>
          </a:p>
          <a:p>
            <a:r>
              <a:rPr kumimoji="1" lang="ja-JP" altLang="en-US" dirty="0"/>
              <a:t>「ファイル」＞「名前を付けて保存」を行います。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ファイル形式は「テキスト（タブ区切り）</a:t>
            </a:r>
            <a:r>
              <a:rPr lang="en-US" altLang="ja-JP" dirty="0"/>
              <a:t>(.txt)   </a:t>
            </a:r>
            <a:r>
              <a:rPr lang="ja-JP" altLang="en-US" dirty="0"/>
              <a:t>です。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032D35-665A-41C1-BCCE-565C56EC833D}"/>
              </a:ext>
            </a:extLst>
          </p:cNvPr>
          <p:cNvSpPr/>
          <p:nvPr/>
        </p:nvSpPr>
        <p:spPr>
          <a:xfrm>
            <a:off x="3166533" y="1041400"/>
            <a:ext cx="47752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4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66A21AA-4300-4AF8-9A43-E46CDF40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C5990D5-EE01-4437-A245-3B6D50E749CA}"/>
              </a:ext>
            </a:extLst>
          </p:cNvPr>
          <p:cNvSpPr/>
          <p:nvPr/>
        </p:nvSpPr>
        <p:spPr>
          <a:xfrm>
            <a:off x="6570133" y="1049142"/>
            <a:ext cx="5263649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再び、「在庫ファイルのアップロード」タブへ移動します。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「手順２　ファイルをアップロード」を</a:t>
            </a:r>
            <a:r>
              <a:rPr kumimoji="1" lang="ja-JP" altLang="en-US" dirty="0"/>
              <a:t>行います。　まずファイルの種類として、「価格と数量変更ファイル」を選択します。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DE5608-43BF-4566-88E2-49A976F31045}"/>
              </a:ext>
            </a:extLst>
          </p:cNvPr>
          <p:cNvSpPr/>
          <p:nvPr/>
        </p:nvSpPr>
        <p:spPr>
          <a:xfrm>
            <a:off x="948267" y="3496733"/>
            <a:ext cx="4165600" cy="347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25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98F6F34-F768-4CF7-8EAF-429CB84C3F2D}"/>
              </a:ext>
            </a:extLst>
          </p:cNvPr>
          <p:cNvSpPr/>
          <p:nvPr/>
        </p:nvSpPr>
        <p:spPr>
          <a:xfrm>
            <a:off x="7706399" y="1049142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続いて、「ファイルをアップロード」の「参照」ボタンをクリックして、チェックするファイル（</a:t>
            </a:r>
            <a:r>
              <a:rPr lang="en-US" altLang="ja-JP" dirty="0"/>
              <a:t>2</a:t>
            </a:r>
            <a:r>
              <a:rPr lang="ja-JP" altLang="en-US" dirty="0"/>
              <a:t>ページ前で作成したｔｘｔファイル）を指定します。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4C4F5D1-9C6B-42BF-9BCE-6BECA3F8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64167E-CF13-4EA5-9560-2205910A2C33}"/>
              </a:ext>
            </a:extLst>
          </p:cNvPr>
          <p:cNvSpPr/>
          <p:nvPr/>
        </p:nvSpPr>
        <p:spPr>
          <a:xfrm>
            <a:off x="1896533" y="4250267"/>
            <a:ext cx="736600" cy="389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561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D5C2606-8D2C-4952-A371-986EB0CD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6099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F724D5E-7946-4740-B3D3-0409F21BCBE8}"/>
              </a:ext>
            </a:extLst>
          </p:cNvPr>
          <p:cNvSpPr/>
          <p:nvPr/>
        </p:nvSpPr>
        <p:spPr>
          <a:xfrm>
            <a:off x="7706399" y="1049142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アップロードするファイルを指定したら、「アップロード」をクリックしてアップロードを実行します。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1036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F34C28E-1B54-47A8-A1F0-DC606C82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8322E2-CCD0-42E3-B993-3923959E95DE}"/>
              </a:ext>
            </a:extLst>
          </p:cNvPr>
          <p:cNvSpPr/>
          <p:nvPr/>
        </p:nvSpPr>
        <p:spPr>
          <a:xfrm>
            <a:off x="7577667" y="1049142"/>
            <a:ext cx="4343400" cy="410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ファイルのアップロードを始めると、「アップロードステータスの確認」タブに行が追加されます。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アップロードが完了したら、</a:t>
            </a:r>
            <a:endParaRPr lang="en-US" altLang="ja-JP" dirty="0"/>
          </a:p>
          <a:p>
            <a:r>
              <a:rPr kumimoji="1" lang="ja-JP" altLang="en-US" dirty="0"/>
              <a:t>　送信された記録の合計数</a:t>
            </a:r>
            <a:endParaRPr kumimoji="1" lang="en-US" altLang="ja-JP" dirty="0"/>
          </a:p>
          <a:p>
            <a:r>
              <a:rPr lang="ja-JP" altLang="en-US" dirty="0"/>
              <a:t>　　　⇒　登録しようとした商品数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また、処理レポートのダウンロードを開いて、処理された件数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成功した件数　についても同様であることを確認します。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4F53CB-45E4-49AF-8600-64E45DE44718}"/>
              </a:ext>
            </a:extLst>
          </p:cNvPr>
          <p:cNvSpPr/>
          <p:nvPr/>
        </p:nvSpPr>
        <p:spPr>
          <a:xfrm>
            <a:off x="169334" y="2887133"/>
            <a:ext cx="5308600" cy="347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14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59D637-02A8-4907-8569-0449D4E9FBDA}"/>
              </a:ext>
            </a:extLst>
          </p:cNvPr>
          <p:cNvSpPr txBox="1"/>
          <p:nvPr/>
        </p:nvSpPr>
        <p:spPr>
          <a:xfrm>
            <a:off x="2599267" y="189653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EOF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3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3302048-4651-425A-A1A7-86CC3698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37F823-8AB2-41E1-B56B-D193BC6856D9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セラーセントラルにログインします。</a:t>
            </a:r>
          </a:p>
        </p:txBody>
      </p:sp>
    </p:spTree>
    <p:extLst>
      <p:ext uri="{BB962C8B-B14F-4D97-AF65-F5344CB8AC3E}">
        <p14:creationId xmlns:p14="http://schemas.microsoft.com/office/powerpoint/2010/main" val="20906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4FB86FF-6642-4140-9FCD-582A637B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A969D3-6729-48F2-ACB8-FBFB317FD25B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</a:t>
            </a:r>
            <a:r>
              <a:rPr kumimoji="1" lang="ja-JP" altLang="en-US" dirty="0"/>
              <a:t>在庫」＞「出品レポート」　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に移動します。</a:t>
            </a:r>
          </a:p>
        </p:txBody>
      </p:sp>
    </p:spTree>
    <p:extLst>
      <p:ext uri="{BB962C8B-B14F-4D97-AF65-F5344CB8AC3E}">
        <p14:creationId xmlns:p14="http://schemas.microsoft.com/office/powerpoint/2010/main" val="395311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30812E-84AD-4B1D-9181-935A8EA8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F6E56F5-599B-4C53-801A-2C10AF966329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ダウンロードするファイルの形式として、「出品中の商品レポート（カスタム）」を選択します。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5BE6EB-333E-43D1-AD7E-06CF7CCF0597}"/>
              </a:ext>
            </a:extLst>
          </p:cNvPr>
          <p:cNvSpPr/>
          <p:nvPr/>
        </p:nvSpPr>
        <p:spPr>
          <a:xfrm>
            <a:off x="2952925" y="3850547"/>
            <a:ext cx="2541864" cy="31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59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A52C50-733A-4BE0-B27A-64461788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1EFF138-27D6-467D-91E3-9D97A5FEE546}"/>
              </a:ext>
            </a:extLst>
          </p:cNvPr>
          <p:cNvSpPr/>
          <p:nvPr/>
        </p:nvSpPr>
        <p:spPr>
          <a:xfrm>
            <a:off x="3011648" y="3934437"/>
            <a:ext cx="1199625" cy="37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66B46BF-703F-4C9F-B654-260879219A8F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「レポートをリクエスト」で</a:t>
            </a:r>
            <a:endParaRPr lang="en-US" altLang="ja-JP" dirty="0"/>
          </a:p>
          <a:p>
            <a:pPr algn="ctr"/>
            <a:r>
              <a:rPr kumimoji="1" lang="ja-JP" altLang="en-US" dirty="0"/>
              <a:t>ファイルを作成します。</a:t>
            </a:r>
          </a:p>
        </p:txBody>
      </p:sp>
    </p:spTree>
    <p:extLst>
      <p:ext uri="{BB962C8B-B14F-4D97-AF65-F5344CB8AC3E}">
        <p14:creationId xmlns:p14="http://schemas.microsoft.com/office/powerpoint/2010/main" val="23333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0175517-DBC9-48D6-81CC-45346A10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8066" cy="68580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423D907-F63F-4CC3-B77B-1BBFDCBA927E}"/>
              </a:ext>
            </a:extLst>
          </p:cNvPr>
          <p:cNvSpPr/>
          <p:nvPr/>
        </p:nvSpPr>
        <p:spPr>
          <a:xfrm>
            <a:off x="7650760" y="1048624"/>
            <a:ext cx="4127383" cy="247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少し待つとファイルが作成されて赤枠のように表示されますので、右端の「ダウンロード」をクリック。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実際に生成されるファイルは次のページのような内容です。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E9E7EE-B2C5-4A59-8039-0B4DCF0F32FE}"/>
              </a:ext>
            </a:extLst>
          </p:cNvPr>
          <p:cNvSpPr/>
          <p:nvPr/>
        </p:nvSpPr>
        <p:spPr>
          <a:xfrm>
            <a:off x="83890" y="5889072"/>
            <a:ext cx="7139031" cy="33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2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C8E018-3E2B-4348-8228-95FEDF61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8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4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72B2D4-5682-4571-8B98-7CE52C407E8A}"/>
              </a:ext>
            </a:extLst>
          </p:cNvPr>
          <p:cNvSpPr/>
          <p:nvPr/>
        </p:nvSpPr>
        <p:spPr>
          <a:xfrm>
            <a:off x="226503" y="2274838"/>
            <a:ext cx="10175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Step.2</a:t>
            </a:r>
            <a:r>
              <a:rPr lang="ja-JP" altLang="en-US" dirty="0"/>
              <a:t>  アップロード用のファイルを用意します。</a:t>
            </a:r>
            <a:endParaRPr lang="en-US" altLang="ja-JP" dirty="0"/>
          </a:p>
          <a:p>
            <a:r>
              <a:rPr lang="ja-JP" altLang="en-US" dirty="0"/>
              <a:t>　　・テンプレートファイル</a:t>
            </a:r>
            <a:r>
              <a:rPr lang="en-US" altLang="ja-JP" dirty="0"/>
              <a:t>(</a:t>
            </a:r>
            <a:r>
              <a:rPr lang="ja-JP" altLang="en-US" dirty="0"/>
              <a:t>エクセルファイル）をダウンロードする</a:t>
            </a:r>
            <a:endParaRPr lang="en-US" altLang="ja-JP" dirty="0"/>
          </a:p>
          <a:p>
            <a:r>
              <a:rPr lang="ja-JP" altLang="en-US" dirty="0"/>
              <a:t>　　・</a:t>
            </a:r>
            <a:r>
              <a:rPr lang="en-US" altLang="ja-JP" dirty="0"/>
              <a:t>Step.1</a:t>
            </a:r>
            <a:r>
              <a:rPr lang="ja-JP" altLang="en-US" dirty="0"/>
              <a:t>で取得した出品レポートから、必要な項目をテンプレートファイルにコピーします。</a:t>
            </a:r>
            <a:endParaRPr lang="en-US" altLang="ja-JP" dirty="0"/>
          </a:p>
          <a:p>
            <a:r>
              <a:rPr lang="ja-JP" altLang="en-US" dirty="0"/>
              <a:t>　　・設定したい「出荷作業日数」を、テンプレートファイルに記入します。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4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E594149D-F9EB-4EFA-8C4E-33E06960D109}"/>
</file>

<file path=customXml/itemProps2.xml><?xml version="1.0" encoding="utf-8"?>
<ds:datastoreItem xmlns:ds="http://schemas.openxmlformats.org/officeDocument/2006/customXml" ds:itemID="{B3E447A6-5B18-46EC-ACFD-7348B54CB139}"/>
</file>

<file path=customXml/itemProps3.xml><?xml version="1.0" encoding="utf-8"?>
<ds:datastoreItem xmlns:ds="http://schemas.openxmlformats.org/officeDocument/2006/customXml" ds:itemID="{89455F6F-CA23-4288-9B3F-6215D0073316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526</Words>
  <Application>Microsoft Office PowerPoint</Application>
  <PresentationFormat>ワイド画面</PresentationFormat>
  <Paragraphs>109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中林潤哉</dc:creator>
  <cp:lastModifiedBy>山本 和宏</cp:lastModifiedBy>
  <cp:revision>11</cp:revision>
  <dcterms:created xsi:type="dcterms:W3CDTF">2020-05-20T00:45:42Z</dcterms:created>
  <dcterms:modified xsi:type="dcterms:W3CDTF">2020-06-16T01:10:39Z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