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6B6D5-0DF3-41A2-B52A-20D3814F5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8212C2-7C8B-4A99-B0E4-4001D5093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D5A68-76F5-4BA3-9ED7-C6AD7F6A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5189E-EE8C-4D2F-ABFF-E4478420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076BB-4F8E-4CB1-838D-4852B01B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44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53FEE-F705-477F-9FE4-82F29D41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EAD324-3C82-4D89-9430-B515F5236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C011DF-F096-4B2B-A0C6-F0305B7B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9CD93-2287-4919-8950-25648D87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D706D6-A2DF-4DB0-B6C0-20BF0D86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C1D49A-1677-4508-85AA-D75D6D960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347FBB-2FE3-4758-8E3D-C87F85490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BED09A-6B90-4B3C-8E3B-9DCCE1BC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BB6229-85D6-47AE-873C-169A24AF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53F1FE-F263-4713-8021-E0EBB595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3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1F8B5-A44A-4521-8545-62239B30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C159A-0E50-4AE1-9FB0-69C27230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3450C-D675-4A2B-9E79-B1F1F07C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AFE06-D9FD-4DC4-AB3A-56415A60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45552-C25A-40A7-B83F-C59C4565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47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60DCF-3697-4507-B4D6-93052273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D4560C-EE87-402D-AAD6-CEA2B488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99B7F0-B8C2-402D-99A8-940AE98C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A3C1E-9DAC-4668-AE43-1E0DDF37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61B7EC-CCA8-4BD3-ADBC-C36974BC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66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824AB-7D0B-418E-968C-9C84E8DA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4CC5E-B1A7-4AFB-B764-B3B50FF6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0798B3-84DE-4624-9811-5E84F56B1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C6E72-C6EB-4136-8777-2D7E6FE0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B2958F-9DCC-49CD-9A88-3B6761D3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8DD698-7CA4-4DE8-9C6F-4FAEC78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59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A633F-5B95-40DE-A7C7-E7234CE1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4B8B53-B2A7-4C54-9DEE-294978B8C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638BFB-93BB-4340-B651-175FF917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B82CC0-4CC8-41C6-B22F-A540BAA92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90EDBA-D892-4C23-9D2C-82F7F3283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F21307-AD46-4EA6-B036-EAFF5F61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E5422B-E5D1-4D2F-983F-85D1DC81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F609A5-7CA5-469D-A06D-0972BD8E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12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76E26-D520-42A8-AE92-5F7DDB03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52DAF7-EFBB-4618-8DD3-4F1FEEC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BC23C7-433E-4516-8011-01E32CA1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0F43E9-0EB9-473E-9329-7E28EFA1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31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44AECC-3AC3-48FE-B84B-879C5B61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4924EF-D010-4477-AE83-D8FCC558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EDAA18-950A-4A84-8C62-63F11887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EE851-5C0A-4736-A295-2C9F98C0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2C0E27-2D84-4D35-8BD6-727EE427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3EAE6-0152-45E9-A976-5C626A656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82DFFE-8BFD-407F-AE1A-2C6429CA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B47744-5839-4B69-8726-23DD7288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908CE7-2CE3-43BB-A424-E11F448D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92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C6D72-D40A-4306-B782-B20BE7CE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087A9C-6614-4B86-8014-F67EC23C9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796671-A18D-4479-974C-D5823A650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FA8CDA-E96A-4E6E-9BCB-ACFDE04B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D37BB6-8D22-44BF-B638-E3548C24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D701D4-BEA1-488A-9A5E-2772D1D4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68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762CA5-CB85-4E95-8EE1-01984B95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A237D-B959-4C11-AF1C-557B4583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090AD6-ED82-4349-8C9C-1A6FF693B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4AC187-0D9F-4158-8FD0-8E329085E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D97202-0137-4317-9EAF-052182AFF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27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13CA6EC-81E5-4E11-952A-C712DBD14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rgbClr val="FFFFFF"/>
                </a:solidFill>
              </a:rPr>
              <a:t>プライム</a:t>
            </a:r>
            <a:r>
              <a:rPr kumimoji="1" lang="ja-JP" altLang="en-US" dirty="0">
                <a:solidFill>
                  <a:srgbClr val="FFFFFF"/>
                </a:solidFill>
              </a:rPr>
              <a:t>設定と解除の方法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981E72-99CA-427E-9ADB-D35632024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1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6AFCC-477D-4CF6-A5BE-713864E6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プライム①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B63597-62B3-4347-AC94-4A772230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8001"/>
            <a:ext cx="12192000" cy="1137919"/>
          </a:xfrm>
        </p:spPr>
        <p:txBody>
          <a:bodyPr/>
          <a:lstStyle/>
          <a:p>
            <a:r>
              <a:rPr kumimoji="1" lang="en-US" altLang="ja-JP" dirty="0"/>
              <a:t>【Amazon</a:t>
            </a:r>
            <a:r>
              <a:rPr kumimoji="1" lang="ja-JP" altLang="en-US" dirty="0"/>
              <a:t>セラーセントラル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在庫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プルダウンの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在庫管理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B89C762-3703-484C-96C5-8F2205B7E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" t="4000" r="6875" b="7408"/>
          <a:stretch/>
        </p:blipFill>
        <p:spPr>
          <a:xfrm>
            <a:off x="31949" y="1645920"/>
            <a:ext cx="6064051" cy="330199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231B91E-D088-4C2E-83F5-F8A51EA95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9" t="9775" r="69115" b="45620"/>
          <a:stretch/>
        </p:blipFill>
        <p:spPr>
          <a:xfrm>
            <a:off x="8312727" y="1810690"/>
            <a:ext cx="2244436" cy="4539309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108F8B7-6B95-4999-9377-A90F401D7D90}"/>
              </a:ext>
            </a:extLst>
          </p:cNvPr>
          <p:cNvCxnSpPr>
            <a:cxnSpLocks/>
          </p:cNvCxnSpPr>
          <p:nvPr/>
        </p:nvCxnSpPr>
        <p:spPr>
          <a:xfrm>
            <a:off x="1887523" y="2114026"/>
            <a:ext cx="6635692" cy="496777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0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E5297-B9BC-4E16-BB0E-CF4F5450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5D494E-F97F-476C-9779-A6E67C91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45284"/>
            <a:ext cx="12192001" cy="939209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検索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でクッキーの場合は</a:t>
            </a:r>
            <a:r>
              <a:rPr kumimoji="1" lang="en-US" altLang="ja-JP" dirty="0"/>
              <a:t>【cc-set】</a:t>
            </a:r>
            <a:r>
              <a:rPr kumimoji="1" lang="ja-JP" altLang="en-US" dirty="0"/>
              <a:t>でくくる。右下の</a:t>
            </a:r>
            <a:r>
              <a:rPr kumimoji="1" lang="en-US" altLang="ja-JP" dirty="0"/>
              <a:t>【1</a:t>
            </a:r>
            <a:r>
              <a:rPr kumimoji="1" lang="ja-JP" altLang="en-US" dirty="0"/>
              <a:t>ページに</a:t>
            </a:r>
            <a:r>
              <a:rPr kumimoji="1" lang="en-US" altLang="ja-JP" dirty="0"/>
              <a:t>250</a:t>
            </a:r>
            <a:r>
              <a:rPr kumimoji="1" lang="ja-JP" altLang="en-US" dirty="0"/>
              <a:t>商品を表示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に設定する。</a:t>
            </a:r>
            <a:endParaRPr kumimoji="1" lang="en-US" altLang="ja-JP" dirty="0"/>
          </a:p>
          <a:p>
            <a:r>
              <a:rPr lang="ja-JP" altLang="en-US" dirty="0"/>
              <a:t>冷凍商品</a:t>
            </a:r>
            <a:r>
              <a:rPr lang="en-US" altLang="ja-JP" dirty="0"/>
              <a:t>【</a:t>
            </a:r>
            <a:r>
              <a:rPr lang="ja-JP" altLang="en-US" dirty="0"/>
              <a:t>天空</a:t>
            </a:r>
            <a:r>
              <a:rPr lang="en-US" altLang="ja-JP" dirty="0"/>
              <a:t>】【</a:t>
            </a:r>
            <a:r>
              <a:rPr lang="ja-JP" altLang="en-US" dirty="0"/>
              <a:t>低糖質</a:t>
            </a:r>
            <a:r>
              <a:rPr lang="en-US" altLang="ja-JP" dirty="0"/>
              <a:t>】【</a:t>
            </a:r>
            <a:r>
              <a:rPr lang="ja-JP" altLang="en-US" dirty="0"/>
              <a:t>フォンダン</a:t>
            </a:r>
            <a:r>
              <a:rPr lang="en-US" altLang="ja-JP" dirty="0"/>
              <a:t>】【</a:t>
            </a:r>
            <a:r>
              <a:rPr lang="ja-JP" altLang="en-US" dirty="0"/>
              <a:t>生チョコ</a:t>
            </a:r>
            <a:r>
              <a:rPr lang="en-US" altLang="ja-JP" dirty="0"/>
              <a:t>】</a:t>
            </a:r>
            <a:r>
              <a:rPr lang="ja-JP" altLang="en-US"/>
              <a:t>で検索。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0D4A534-55A4-43E8-B704-A79C7400E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2202" r="6875" b="6544"/>
          <a:stretch/>
        </p:blipFill>
        <p:spPr>
          <a:xfrm>
            <a:off x="-2" y="1719743"/>
            <a:ext cx="4338669" cy="24328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6ACDAA9-A2EB-48A8-9C54-F1C3D3B0F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82" t="19925" r="72124" b="46072"/>
          <a:stretch/>
        </p:blipFill>
        <p:spPr>
          <a:xfrm>
            <a:off x="6920918" y="1375793"/>
            <a:ext cx="2386961" cy="2927760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BDD52F3-7C4D-48B2-868C-B41D8623BD05}"/>
              </a:ext>
            </a:extLst>
          </p:cNvPr>
          <p:cNvCxnSpPr>
            <a:cxnSpLocks/>
          </p:cNvCxnSpPr>
          <p:nvPr/>
        </p:nvCxnSpPr>
        <p:spPr>
          <a:xfrm flipV="1">
            <a:off x="1258349" y="1946246"/>
            <a:ext cx="5662569" cy="468253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BC15F57C-6A25-4DE1-A847-E6DE02828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" t="7951" r="6875" b="7951"/>
          <a:stretch/>
        </p:blipFill>
        <p:spPr>
          <a:xfrm>
            <a:off x="0" y="4202884"/>
            <a:ext cx="5157359" cy="265511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6A30D6E-F0C0-4AD6-915B-C2E51B3B0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99" t="77218" r="7122" b="16398"/>
          <a:stretch/>
        </p:blipFill>
        <p:spPr>
          <a:xfrm>
            <a:off x="6705601" y="4902019"/>
            <a:ext cx="3838574" cy="1160375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BF35F80-A6A4-4527-B232-14AAFDD73FED}"/>
              </a:ext>
            </a:extLst>
          </p:cNvPr>
          <p:cNvCxnSpPr>
            <a:cxnSpLocks/>
          </p:cNvCxnSpPr>
          <p:nvPr/>
        </p:nvCxnSpPr>
        <p:spPr>
          <a:xfrm flipV="1">
            <a:off x="5157359" y="5705475"/>
            <a:ext cx="1995916" cy="825173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5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22CFF-6F61-4B3D-B0EE-107D2389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886FBB-0E06-440F-A2BF-A36BAEE1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3875"/>
            <a:ext cx="12192000" cy="1266825"/>
          </a:xfrm>
        </p:spPr>
        <p:txBody>
          <a:bodyPr/>
          <a:lstStyle/>
          <a:p>
            <a:r>
              <a:rPr kumimoji="1" lang="ja-JP" altLang="en-US" dirty="0"/>
              <a:t>設定したい商品の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詳細の編集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0556BA-5CB5-4E77-8100-D627C4A7B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" t="7639" r="6250" b="6528"/>
          <a:stretch/>
        </p:blipFill>
        <p:spPr>
          <a:xfrm>
            <a:off x="-1" y="1712871"/>
            <a:ext cx="7666283" cy="40116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2C89C6-3E04-4B47-9F6F-2476E87A5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24" t="33189" r="5964" b="49750"/>
          <a:stretch/>
        </p:blipFill>
        <p:spPr>
          <a:xfrm>
            <a:off x="8315324" y="2689998"/>
            <a:ext cx="3732718" cy="2057400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45A0435-65E9-4E47-8D19-060C15854FDD}"/>
              </a:ext>
            </a:extLst>
          </p:cNvPr>
          <p:cNvCxnSpPr>
            <a:cxnSpLocks/>
          </p:cNvCxnSpPr>
          <p:nvPr/>
        </p:nvCxnSpPr>
        <p:spPr>
          <a:xfrm>
            <a:off x="7493040" y="3324226"/>
            <a:ext cx="2612985" cy="504824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8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69F43-FE33-4915-8C14-AE199506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BAB645-A467-4C37-8043-826A6D8A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2925"/>
            <a:ext cx="12192000" cy="1285875"/>
          </a:xfrm>
        </p:spPr>
        <p:txBody>
          <a:bodyPr/>
          <a:lstStyle/>
          <a:p>
            <a:r>
              <a:rPr kumimoji="1" lang="ja-JP" altLang="en-US" dirty="0"/>
              <a:t>下にスクロールして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配送パターン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プルダウンで選択して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保存して終了</a:t>
            </a:r>
            <a:r>
              <a:rPr kumimoji="1" lang="en-US" altLang="ja-JP" dirty="0"/>
              <a:t>】</a:t>
            </a:r>
            <a:r>
              <a:rPr kumimoji="1" lang="ja-JP" altLang="en-US"/>
              <a:t>クリックして設定完了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4D79BC1-8F63-4E38-8CAC-44403178D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8" t="7918" r="20234" b="11250"/>
          <a:stretch/>
        </p:blipFill>
        <p:spPr>
          <a:xfrm>
            <a:off x="89065" y="1828800"/>
            <a:ext cx="3932204" cy="26955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B1F8DA5-61FB-40F1-8926-260BCFE31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0" t="8888" r="34531" b="14584"/>
          <a:stretch/>
        </p:blipFill>
        <p:spPr>
          <a:xfrm>
            <a:off x="4533900" y="2247899"/>
            <a:ext cx="3982842" cy="384333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A3AD80B-CD78-40AC-8702-EDE3B2B48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48" t="55925" r="49375" b="13161"/>
          <a:stretch/>
        </p:blipFill>
        <p:spPr>
          <a:xfrm>
            <a:off x="8848725" y="2152649"/>
            <a:ext cx="2578236" cy="2200276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00DB32-F093-48F5-AC9D-6E010799665A}"/>
              </a:ext>
            </a:extLst>
          </p:cNvPr>
          <p:cNvCxnSpPr>
            <a:cxnSpLocks/>
          </p:cNvCxnSpPr>
          <p:nvPr/>
        </p:nvCxnSpPr>
        <p:spPr>
          <a:xfrm flipV="1">
            <a:off x="7086600" y="3686175"/>
            <a:ext cx="2476500" cy="1733550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5076D9-06FD-405D-8DF0-54D60B44D7C4}"/>
              </a:ext>
            </a:extLst>
          </p:cNvPr>
          <p:cNvCxnSpPr>
            <a:cxnSpLocks/>
          </p:cNvCxnSpPr>
          <p:nvPr/>
        </p:nvCxnSpPr>
        <p:spPr>
          <a:xfrm>
            <a:off x="3723900" y="3288000"/>
            <a:ext cx="810000" cy="569625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B529E69E-0118-47BC-8480-B983FA6D43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22" t="57222" r="47031" b="12750"/>
          <a:stretch/>
        </p:blipFill>
        <p:spPr>
          <a:xfrm>
            <a:off x="8848725" y="4714875"/>
            <a:ext cx="2809876" cy="2059275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9BA6851-B64D-40AC-A747-B5F04B3A1FBD}"/>
              </a:ext>
            </a:extLst>
          </p:cNvPr>
          <p:cNvCxnSpPr>
            <a:cxnSpLocks/>
          </p:cNvCxnSpPr>
          <p:nvPr/>
        </p:nvCxnSpPr>
        <p:spPr>
          <a:xfrm flipH="1">
            <a:off x="10934700" y="3954750"/>
            <a:ext cx="134742" cy="2136487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26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C933D3CF-2FE1-4C85-AB3A-A68EC5D4D0F5}"/>
</file>

<file path=customXml/itemProps2.xml><?xml version="1.0" encoding="utf-8"?>
<ds:datastoreItem xmlns:ds="http://schemas.openxmlformats.org/officeDocument/2006/customXml" ds:itemID="{6064724F-26C5-4034-906D-92D08B543F19}"/>
</file>

<file path=customXml/itemProps3.xml><?xml version="1.0" encoding="utf-8"?>
<ds:datastoreItem xmlns:ds="http://schemas.openxmlformats.org/officeDocument/2006/customXml" ds:itemID="{FFA0A220-D94B-4FAC-8FDB-A2A79EBC4F2D}"/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99</Words>
  <Application>Microsoft Office PowerPoint</Application>
  <PresentationFormat>ワイド画面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プライム設定と解除の方法</vt:lpstr>
      <vt:lpstr>プライム①</vt:lpstr>
      <vt:lpstr>②</vt:lpstr>
      <vt:lpstr>③</vt:lpstr>
      <vt:lpstr>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あす楽・あす着設定の方法</dc:title>
  <dc:creator>focetta共有</dc:creator>
  <cp:lastModifiedBy>山本 和宏</cp:lastModifiedBy>
  <cp:revision>10</cp:revision>
  <dcterms:created xsi:type="dcterms:W3CDTF">2019-12-14T07:44:12Z</dcterms:created>
  <dcterms:modified xsi:type="dcterms:W3CDTF">2020-04-20T00:56:04Z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