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8" r:id="rId11"/>
    <p:sldId id="270" r:id="rId12"/>
    <p:sldId id="269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矢野 美由紀" initials="矢野" lastIdx="2" clrIdx="0">
    <p:extLst>
      <p:ext uri="{19B8F6BF-5375-455C-9EA6-DF929625EA0E}">
        <p15:presenceInfo xmlns:p15="http://schemas.microsoft.com/office/powerpoint/2012/main" userId="S::miyuki.yano@dreamexchange.onmicrosoft.com::af3907c5-7cb8-4964-81ac-13937df4b2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anager.wowma.jp/wmshopclient/guide/manual/item/csv/itemCSV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697FF-2B03-4256-8BD6-D41554350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au</a:t>
            </a:r>
            <a:r>
              <a:rPr lang="ja-JP" altLang="en-US" dirty="0"/>
              <a:t>　</a:t>
            </a:r>
            <a:r>
              <a:rPr lang="en-US" altLang="ja-JP" dirty="0"/>
              <a:t>pay</a:t>
            </a:r>
            <a:r>
              <a:rPr lang="ja-JP" altLang="en-US" dirty="0"/>
              <a:t>マーケット</a:t>
            </a:r>
            <a:br>
              <a:rPr lang="en-US" altLang="ja-JP" dirty="0"/>
            </a:br>
            <a:r>
              <a:rPr kumimoji="1" lang="ja-JP" altLang="en-US" dirty="0"/>
              <a:t>あす着設定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847AE9-6FD3-4216-9840-93E5767F8E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Ver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2020.07.14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704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D5C2B06-B2E9-4D53-A8AF-7F45777D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176"/>
            <a:ext cx="9844362" cy="1060704"/>
          </a:xfrm>
        </p:spPr>
        <p:txBody>
          <a:bodyPr>
            <a:normAutofit fontScale="90000"/>
          </a:bodyPr>
          <a:lstStyle/>
          <a:p>
            <a:r>
              <a:rPr lang="en-US" altLang="ja-JP" sz="3200" dirty="0"/>
              <a:t>5.</a:t>
            </a:r>
            <a:r>
              <a:rPr lang="ja-JP" altLang="en-US" sz="3200" dirty="0"/>
              <a:t>サイト上で確認する</a:t>
            </a:r>
            <a:br>
              <a:rPr lang="en-US" altLang="ja-JP" sz="3200" dirty="0"/>
            </a:br>
            <a:r>
              <a:rPr lang="ja-JP" altLang="en-US" sz="3200" dirty="0"/>
              <a:t>　</a:t>
            </a:r>
            <a:r>
              <a:rPr lang="en-US" altLang="ja-JP" sz="3200" dirty="0"/>
              <a:t>5-1</a:t>
            </a:r>
            <a:r>
              <a:rPr lang="ja-JP" altLang="en-US" sz="3200" dirty="0"/>
              <a:t>あす着の確認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　</a:t>
            </a:r>
            <a:br>
              <a:rPr lang="en-US" altLang="ja-JP" sz="3200" dirty="0"/>
            </a:br>
            <a:endParaRPr lang="en-US" altLang="ja-JP" sz="3200" dirty="0"/>
          </a:p>
        </p:txBody>
      </p:sp>
      <p:pic>
        <p:nvPicPr>
          <p:cNvPr id="5" name="図 4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13CB02D7-E891-4B4C-BAFF-FE306942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63" y="1569559"/>
            <a:ext cx="9788205" cy="5012218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71A1345-C7C5-4B29-81A7-86A5AAE16CF9}"/>
              </a:ext>
            </a:extLst>
          </p:cNvPr>
          <p:cNvSpPr/>
          <p:nvPr/>
        </p:nvSpPr>
        <p:spPr>
          <a:xfrm>
            <a:off x="4844288" y="5669281"/>
            <a:ext cx="6062133" cy="585216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61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D5C2B06-B2E9-4D53-A8AF-7F45777D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176"/>
            <a:ext cx="9844362" cy="1060704"/>
          </a:xfrm>
        </p:spPr>
        <p:txBody>
          <a:bodyPr>
            <a:normAutofit fontScale="90000"/>
          </a:bodyPr>
          <a:lstStyle/>
          <a:p>
            <a:r>
              <a:rPr lang="en-US" altLang="ja-JP" sz="3200" dirty="0"/>
              <a:t>5.</a:t>
            </a:r>
            <a:r>
              <a:rPr lang="ja-JP" altLang="en-US" sz="3200" dirty="0"/>
              <a:t>サイト上で確認する</a:t>
            </a:r>
            <a:br>
              <a:rPr lang="en-US" altLang="ja-JP" sz="3200" dirty="0"/>
            </a:br>
            <a:r>
              <a:rPr lang="ja-JP" altLang="en-US" sz="3200" dirty="0"/>
              <a:t>　</a:t>
            </a:r>
            <a:r>
              <a:rPr lang="en-US" altLang="ja-JP" sz="3200" dirty="0"/>
              <a:t>5-1</a:t>
            </a:r>
            <a:r>
              <a:rPr lang="ja-JP" altLang="en-US" sz="3200" dirty="0"/>
              <a:t>あす着の確認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　</a:t>
            </a:r>
            <a:br>
              <a:rPr lang="en-US" altLang="ja-JP" sz="3200" dirty="0"/>
            </a:br>
            <a:endParaRPr lang="en-US" altLang="ja-JP" sz="3200" dirty="0"/>
          </a:p>
        </p:txBody>
      </p:sp>
      <p:pic>
        <p:nvPicPr>
          <p:cNvPr id="8" name="図 7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FB89E535-D7F8-4C74-8248-B6B23BE19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96" y="1715164"/>
            <a:ext cx="6248942" cy="4206605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71A1345-C7C5-4B29-81A7-86A5AAE16CF9}"/>
              </a:ext>
            </a:extLst>
          </p:cNvPr>
          <p:cNvSpPr/>
          <p:nvPr/>
        </p:nvSpPr>
        <p:spPr>
          <a:xfrm>
            <a:off x="289222" y="1910080"/>
            <a:ext cx="5586645" cy="1899920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560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D5C2B06-B2E9-4D53-A8AF-7F45777D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176"/>
            <a:ext cx="9844362" cy="1060704"/>
          </a:xfrm>
        </p:spPr>
        <p:txBody>
          <a:bodyPr>
            <a:normAutofit fontScale="90000"/>
          </a:bodyPr>
          <a:lstStyle/>
          <a:p>
            <a:r>
              <a:rPr lang="en-US" altLang="ja-JP" sz="3200" dirty="0"/>
              <a:t>5.</a:t>
            </a:r>
            <a:r>
              <a:rPr lang="ja-JP" altLang="en-US" sz="3200" dirty="0"/>
              <a:t>サイト上で確認する</a:t>
            </a:r>
            <a:br>
              <a:rPr lang="en-US" altLang="ja-JP" sz="3200" dirty="0"/>
            </a:br>
            <a:r>
              <a:rPr lang="ja-JP" altLang="en-US" sz="3200" dirty="0"/>
              <a:t>　</a:t>
            </a:r>
            <a:r>
              <a:rPr lang="en-US" altLang="ja-JP" sz="3200" dirty="0"/>
              <a:t>5-2</a:t>
            </a:r>
            <a:r>
              <a:rPr lang="ja-JP" altLang="en-US" sz="3200" dirty="0"/>
              <a:t>あす着解除の確認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　</a:t>
            </a:r>
            <a:br>
              <a:rPr lang="en-US" altLang="ja-JP" sz="3200" dirty="0"/>
            </a:br>
            <a:endParaRPr lang="en-US" altLang="ja-JP" sz="3200" dirty="0"/>
          </a:p>
        </p:txBody>
      </p:sp>
      <p:pic>
        <p:nvPicPr>
          <p:cNvPr id="3" name="図 2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00D49474-169B-4160-B9D3-C39BC4FBA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58" y="1516209"/>
            <a:ext cx="7056732" cy="3947502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5C964F9C-CB59-4A77-B1CA-C7A63BBFB185}"/>
              </a:ext>
            </a:extLst>
          </p:cNvPr>
          <p:cNvSpPr/>
          <p:nvPr/>
        </p:nvSpPr>
        <p:spPr>
          <a:xfrm>
            <a:off x="3718560" y="4949952"/>
            <a:ext cx="4066709" cy="646175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625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D5C2B06-B2E9-4D53-A8AF-7F45777D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176"/>
            <a:ext cx="9844362" cy="1060704"/>
          </a:xfrm>
        </p:spPr>
        <p:txBody>
          <a:bodyPr>
            <a:normAutofit fontScale="90000"/>
          </a:bodyPr>
          <a:lstStyle/>
          <a:p>
            <a:r>
              <a:rPr lang="en-US" altLang="ja-JP" sz="3200" dirty="0"/>
              <a:t>5.</a:t>
            </a:r>
            <a:r>
              <a:rPr lang="ja-JP" altLang="en-US" sz="3200" dirty="0"/>
              <a:t>サイト上で確認する</a:t>
            </a:r>
            <a:br>
              <a:rPr lang="en-US" altLang="ja-JP" sz="3200" dirty="0"/>
            </a:br>
            <a:r>
              <a:rPr lang="ja-JP" altLang="en-US" sz="3200" dirty="0"/>
              <a:t>　</a:t>
            </a:r>
            <a:r>
              <a:rPr lang="en-US" altLang="ja-JP" sz="3200" dirty="0"/>
              <a:t>5-2</a:t>
            </a:r>
            <a:r>
              <a:rPr lang="ja-JP" altLang="en-US" sz="3200" dirty="0"/>
              <a:t>あす着解除の確認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　</a:t>
            </a:r>
            <a:br>
              <a:rPr lang="en-US" altLang="ja-JP" sz="3200" dirty="0"/>
            </a:br>
            <a:endParaRPr lang="en-US" altLang="ja-JP" sz="3200" dirty="0"/>
          </a:p>
        </p:txBody>
      </p:sp>
      <p:pic>
        <p:nvPicPr>
          <p:cNvPr id="5" name="図 4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13CB02D7-E891-4B4C-BAFF-FE306942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63" y="1569559"/>
            <a:ext cx="9788205" cy="5012218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71A1345-C7C5-4B29-81A7-86A5AAE16CF9}"/>
              </a:ext>
            </a:extLst>
          </p:cNvPr>
          <p:cNvSpPr/>
          <p:nvPr/>
        </p:nvSpPr>
        <p:spPr>
          <a:xfrm>
            <a:off x="4844288" y="5669281"/>
            <a:ext cx="6062133" cy="585216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93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D5C2B06-B2E9-4D53-A8AF-7F45777D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176"/>
            <a:ext cx="9844362" cy="1060704"/>
          </a:xfrm>
        </p:spPr>
        <p:txBody>
          <a:bodyPr>
            <a:normAutofit fontScale="90000"/>
          </a:bodyPr>
          <a:lstStyle/>
          <a:p>
            <a:r>
              <a:rPr lang="en-US" altLang="ja-JP" sz="3200" dirty="0"/>
              <a:t>6.</a:t>
            </a:r>
            <a:r>
              <a:rPr lang="ja-JP" altLang="en-US" sz="3200" dirty="0"/>
              <a:t> 管理画面上で確認する</a:t>
            </a:r>
            <a:br>
              <a:rPr lang="en-US" altLang="ja-JP" sz="3200" dirty="0"/>
            </a:br>
            <a:r>
              <a:rPr lang="ja-JP" altLang="en-US" sz="3200" dirty="0"/>
              <a:t>　</a:t>
            </a:r>
            <a:r>
              <a:rPr lang="en-US" altLang="ja-JP" sz="3200" dirty="0"/>
              <a:t>6-1</a:t>
            </a:r>
            <a:r>
              <a:rPr lang="ja-JP" altLang="en-US" sz="3200" dirty="0"/>
              <a:t>あす着の確認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　</a:t>
            </a:r>
            <a:br>
              <a:rPr lang="en-US" altLang="ja-JP" sz="3200" dirty="0"/>
            </a:br>
            <a:endParaRPr lang="en-US" altLang="ja-JP" sz="3200" dirty="0"/>
          </a:p>
        </p:txBody>
      </p:sp>
      <p:pic>
        <p:nvPicPr>
          <p:cNvPr id="3" name="図 2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F1FA280B-F306-4831-80BF-A6D5F24B5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29" y="1812057"/>
            <a:ext cx="7357411" cy="777103"/>
          </a:xfrm>
          <a:prstGeom prst="rect">
            <a:avLst/>
          </a:prstGeom>
        </p:spPr>
      </p:pic>
      <p:pic>
        <p:nvPicPr>
          <p:cNvPr id="8" name="図 7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1582DF3E-F63B-494D-932B-661D84599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0" y="2588910"/>
            <a:ext cx="10463431" cy="373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58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D5C2B06-B2E9-4D53-A8AF-7F45777D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176"/>
            <a:ext cx="9844362" cy="1060704"/>
          </a:xfrm>
        </p:spPr>
        <p:txBody>
          <a:bodyPr>
            <a:normAutofit fontScale="90000"/>
          </a:bodyPr>
          <a:lstStyle/>
          <a:p>
            <a:r>
              <a:rPr lang="en-US" altLang="ja-JP" sz="3200" dirty="0"/>
              <a:t>6.</a:t>
            </a:r>
            <a:r>
              <a:rPr lang="ja-JP" altLang="en-US" sz="3200" dirty="0"/>
              <a:t> 管理画面上で確認する</a:t>
            </a:r>
            <a:br>
              <a:rPr lang="en-US" altLang="ja-JP" sz="3200" dirty="0"/>
            </a:br>
            <a:r>
              <a:rPr lang="ja-JP" altLang="en-US" sz="3200" dirty="0"/>
              <a:t>　</a:t>
            </a:r>
            <a:r>
              <a:rPr lang="en-US" altLang="ja-JP" sz="3200" dirty="0"/>
              <a:t>6-1</a:t>
            </a:r>
            <a:r>
              <a:rPr lang="ja-JP" altLang="en-US" sz="3200" dirty="0"/>
              <a:t>あす着解除の確認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　</a:t>
            </a:r>
            <a:br>
              <a:rPr lang="en-US" altLang="ja-JP" sz="3200" dirty="0"/>
            </a:b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337C96-8364-4AF5-8777-E9169532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21" y="1727586"/>
            <a:ext cx="9062378" cy="790762"/>
          </a:xfrm>
          <a:prstGeom prst="rect">
            <a:avLst/>
          </a:prstGeom>
        </p:spPr>
      </p:pic>
      <p:pic>
        <p:nvPicPr>
          <p:cNvPr id="7" name="図 6" descr="スクリーンショット, 抽象, 座る, 電車 が含まれている画像&#10;&#10;自動的に生成された説明">
            <a:extLst>
              <a:ext uri="{FF2B5EF4-FFF2-40B4-BE49-F238E27FC236}">
                <a16:creationId xmlns:a16="http://schemas.microsoft.com/office/drawing/2014/main" id="{CC9316D4-7B52-4486-8B41-A297C14E6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24" y="2481836"/>
            <a:ext cx="12119034" cy="399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5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756D400-F048-4F1E-B821-E829F85E107F}"/>
              </a:ext>
            </a:extLst>
          </p:cNvPr>
          <p:cNvSpPr txBox="1"/>
          <p:nvPr/>
        </p:nvSpPr>
        <p:spPr>
          <a:xfrm>
            <a:off x="256032" y="719328"/>
            <a:ext cx="10155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目次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1.Wowmaneger</a:t>
            </a:r>
            <a:r>
              <a:rPr kumimoji="1" lang="ja-JP" altLang="en-US" dirty="0"/>
              <a:t>にログインする　　　　　　</a:t>
            </a:r>
            <a:endParaRPr kumimoji="1" lang="en-US" altLang="ja-JP" dirty="0"/>
          </a:p>
          <a:p>
            <a:r>
              <a:rPr kumimoji="1" lang="en-US" altLang="ja-JP" dirty="0"/>
              <a:t>2.CSV</a:t>
            </a:r>
            <a:r>
              <a:rPr kumimoji="1" lang="ja-JP" altLang="en-US" dirty="0"/>
              <a:t>をダウンロードする　　　　　　　　</a:t>
            </a:r>
            <a:endParaRPr kumimoji="1" lang="en-US" altLang="ja-JP" dirty="0"/>
          </a:p>
          <a:p>
            <a:r>
              <a:rPr kumimoji="1" lang="en-US" altLang="ja-JP" dirty="0"/>
              <a:t>3.CSV</a:t>
            </a:r>
            <a:r>
              <a:rPr kumimoji="1" lang="ja-JP" altLang="en-US" dirty="0"/>
              <a:t>を作成する　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3-1</a:t>
            </a:r>
            <a:r>
              <a:rPr kumimoji="1" lang="ja-JP" altLang="en-US" dirty="0"/>
              <a:t>あす着設定用の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を作成する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3-2</a:t>
            </a:r>
            <a:r>
              <a:rPr kumimoji="1" lang="ja-JP" altLang="en-US" dirty="0"/>
              <a:t>あす着解除用の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を作成する　　　　　　　　　　　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/>
              <a:t>4.CSV</a:t>
            </a:r>
            <a:r>
              <a:rPr kumimoji="1" lang="ja-JP" altLang="en-US" dirty="0"/>
              <a:t>をアップロードする　　　　　　　　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/>
              <a:t>5.</a:t>
            </a:r>
            <a:r>
              <a:rPr kumimoji="1" lang="ja-JP" altLang="en-US" dirty="0"/>
              <a:t>サイト上で反映確認をする　　　　　　　</a:t>
            </a:r>
            <a:r>
              <a:rPr kumimoji="1" lang="en-US" altLang="ja-JP" dirty="0"/>
              <a:t>  </a:t>
            </a:r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5-1</a:t>
            </a:r>
            <a:r>
              <a:rPr kumimoji="1" lang="ja-JP" altLang="en-US" dirty="0"/>
              <a:t>あす着の確認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5-2</a:t>
            </a:r>
            <a:r>
              <a:rPr kumimoji="1" lang="ja-JP" altLang="en-US" dirty="0"/>
              <a:t>あす着解除の確認　</a:t>
            </a:r>
            <a:endParaRPr kumimoji="1" lang="en-US" altLang="ja-JP" dirty="0"/>
          </a:p>
          <a:p>
            <a:r>
              <a:rPr kumimoji="1" lang="en-US" altLang="ja-JP" dirty="0"/>
              <a:t>6.</a:t>
            </a:r>
            <a:r>
              <a:rPr kumimoji="1" lang="ja-JP" altLang="en-US" dirty="0"/>
              <a:t>管理画面上で反映確認をする　　　　　　　</a:t>
            </a:r>
            <a:r>
              <a:rPr kumimoji="1" lang="en-US" altLang="ja-JP" dirty="0"/>
              <a:t>  </a:t>
            </a:r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6-1</a:t>
            </a:r>
            <a:r>
              <a:rPr kumimoji="1" lang="ja-JP" altLang="en-US" dirty="0"/>
              <a:t>あす着の確認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6-2</a:t>
            </a:r>
            <a:r>
              <a:rPr kumimoji="1" lang="ja-JP" altLang="en-US" dirty="0"/>
              <a:t>あす着解除の確認　</a:t>
            </a:r>
          </a:p>
        </p:txBody>
      </p:sp>
    </p:spTree>
    <p:extLst>
      <p:ext uri="{BB962C8B-B14F-4D97-AF65-F5344CB8AC3E}">
        <p14:creationId xmlns:p14="http://schemas.microsoft.com/office/powerpoint/2010/main" val="204739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A296FB8-B23E-4FFE-8121-89C0CA0D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18" y="646176"/>
            <a:ext cx="8186250" cy="646176"/>
          </a:xfrm>
        </p:spPr>
        <p:txBody>
          <a:bodyPr/>
          <a:lstStyle/>
          <a:p>
            <a:r>
              <a:rPr lang="en-US" altLang="ja-JP" dirty="0"/>
              <a:t>1.Wowmaneger</a:t>
            </a:r>
            <a:r>
              <a:rPr lang="ja-JP" altLang="en-US" dirty="0"/>
              <a:t>にログインする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7957FC-607A-4759-8387-6EC73510DE95}"/>
              </a:ext>
            </a:extLst>
          </p:cNvPr>
          <p:cNvSpPr txBox="1"/>
          <p:nvPr/>
        </p:nvSpPr>
        <p:spPr>
          <a:xfrm>
            <a:off x="536448" y="1743456"/>
            <a:ext cx="9790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https://manager.wowma.jp/wmshopclient/authclient/login</a:t>
            </a:r>
            <a:endParaRPr lang="ja-JP" altLang="ja-JP" dirty="0"/>
          </a:p>
          <a:p>
            <a:r>
              <a:rPr lang="en-US" altLang="ja-JP" dirty="0" err="1"/>
              <a:t>ID:info@focetta.jp</a:t>
            </a:r>
            <a:endParaRPr lang="ja-JP" altLang="ja-JP" dirty="0"/>
          </a:p>
          <a:p>
            <a:r>
              <a:rPr lang="en-US" altLang="ja-JP" dirty="0"/>
              <a:t>PW: wowwow0608</a:t>
            </a:r>
          </a:p>
          <a:p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段階認証画面が出たら、認証キーを発行します。</a:t>
            </a:r>
            <a:endParaRPr lang="en-US" altLang="ja-JP" dirty="0"/>
          </a:p>
          <a:p>
            <a:r>
              <a:rPr lang="ja-JP" altLang="en-US" dirty="0"/>
              <a:t>認証キーはメールワイズ、</a:t>
            </a:r>
            <a:r>
              <a:rPr lang="en-US" altLang="ja-JP" dirty="0" err="1"/>
              <a:t>info@focetta</a:t>
            </a:r>
            <a:r>
              <a:rPr lang="ja-JP" altLang="en-US" dirty="0"/>
              <a:t>　宛に届きます。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02667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A296FB8-B23E-4FFE-8121-89C0CA0D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176"/>
            <a:ext cx="9844362" cy="804672"/>
          </a:xfrm>
        </p:spPr>
        <p:txBody>
          <a:bodyPr/>
          <a:lstStyle/>
          <a:p>
            <a:r>
              <a:rPr lang="en-US" altLang="ja-JP" dirty="0"/>
              <a:t>2.CSV</a:t>
            </a:r>
            <a:r>
              <a:rPr lang="ja-JP" altLang="en-US" dirty="0"/>
              <a:t>をダウンロードする　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0629342-8669-47E4-9DED-BCCF9CC744EB}"/>
              </a:ext>
            </a:extLst>
          </p:cNvPr>
          <p:cNvSpPr txBox="1"/>
          <p:nvPr/>
        </p:nvSpPr>
        <p:spPr>
          <a:xfrm>
            <a:off x="560832" y="1341120"/>
            <a:ext cx="10704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r>
              <a:rPr lang="ja-JP" altLang="ja-JP" dirty="0"/>
              <a:t>レフトナビの、商品・画像・デザインタブ→「一括商品</a:t>
            </a:r>
            <a:r>
              <a:rPr lang="en-US" altLang="ja-JP" dirty="0"/>
              <a:t>CSV</a:t>
            </a:r>
            <a:r>
              <a:rPr lang="ja-JP" altLang="en-US" dirty="0"/>
              <a:t>ダウン</a:t>
            </a:r>
            <a:r>
              <a:rPr lang="ja-JP" altLang="ja-JP" dirty="0"/>
              <a:t>ロード」をクリック。</a:t>
            </a:r>
            <a:endParaRPr lang="en-US" altLang="ja-JP" dirty="0"/>
          </a:p>
          <a:p>
            <a:r>
              <a:rPr kumimoji="1" lang="ja-JP" altLang="en-US" dirty="0"/>
              <a:t>②</a:t>
            </a:r>
            <a:r>
              <a:rPr lang="ja-JP" altLang="en-US" dirty="0"/>
              <a:t>ダウンロードタイプを、「項目を選択してダウンロード」にする</a:t>
            </a:r>
            <a:endParaRPr lang="en-US" altLang="ja-JP" dirty="0"/>
          </a:p>
          <a:p>
            <a:r>
              <a:rPr kumimoji="1" lang="ja-JP" altLang="en-US" dirty="0"/>
              <a:t>③</a:t>
            </a:r>
            <a:r>
              <a:rPr lang="ja-JP" altLang="en-US" dirty="0"/>
              <a:t>■ 基本情報に　</a:t>
            </a:r>
            <a:r>
              <a:rPr lang="ja-JP" altLang="en-US" b="1" dirty="0"/>
              <a:t>商品名、お届けリードタイム</a:t>
            </a:r>
            <a:r>
              <a:rPr lang="en-US" altLang="ja-JP" b="1" dirty="0"/>
              <a:t>ID</a:t>
            </a:r>
            <a:r>
              <a:rPr lang="ja-JP" altLang="en-US" b="1" dirty="0"/>
              <a:t>、購入オプション　チェックいれる</a:t>
            </a:r>
            <a:endParaRPr lang="en-US" altLang="ja-JP" b="1" dirty="0"/>
          </a:p>
          <a:p>
            <a:r>
              <a:rPr kumimoji="1" lang="en-US" altLang="ja-JP" b="1" dirty="0"/>
              <a:t>※</a:t>
            </a:r>
            <a:r>
              <a:rPr kumimoji="1" lang="ja-JP" altLang="en-US" b="1" dirty="0"/>
              <a:t>商品名は入れても入れなくても</a:t>
            </a:r>
            <a:r>
              <a:rPr kumimoji="1" lang="en-US" altLang="ja-JP" b="1" dirty="0"/>
              <a:t>OK</a:t>
            </a:r>
            <a:r>
              <a:rPr kumimoji="1" lang="ja-JP" altLang="en-US" b="1" dirty="0"/>
              <a:t>ですが、入れた方が</a:t>
            </a:r>
            <a:r>
              <a:rPr kumimoji="1" lang="en-US" altLang="ja-JP" b="1" dirty="0"/>
              <a:t>CSV</a:t>
            </a:r>
            <a:r>
              <a:rPr kumimoji="1" lang="ja-JP" altLang="en-US" b="1" dirty="0"/>
              <a:t>作成の際に分かりやすいです</a:t>
            </a:r>
            <a:endParaRPr kumimoji="1" lang="en-US" altLang="ja-JP" b="1" dirty="0"/>
          </a:p>
          <a:p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D7DC5CA-EA12-4364-B380-B53D866A3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65" y="2499360"/>
            <a:ext cx="4514271" cy="389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2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3">
            <a:extLst>
              <a:ext uri="{FF2B5EF4-FFF2-40B4-BE49-F238E27FC236}">
                <a16:creationId xmlns:a16="http://schemas.microsoft.com/office/drawing/2014/main" id="{7E74D1B8-12D2-4E14-B8CE-61BBC15B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176"/>
            <a:ext cx="9844362" cy="804672"/>
          </a:xfrm>
        </p:spPr>
        <p:txBody>
          <a:bodyPr/>
          <a:lstStyle/>
          <a:p>
            <a:r>
              <a:rPr lang="en-US" altLang="ja-JP" dirty="0"/>
              <a:t>2.CSV</a:t>
            </a:r>
            <a:r>
              <a:rPr lang="ja-JP" altLang="en-US" dirty="0"/>
              <a:t>をダウンロードする　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D19519-02F1-4AD0-BFFD-D8F8C69C5ACE}"/>
              </a:ext>
            </a:extLst>
          </p:cNvPr>
          <p:cNvSpPr txBox="1"/>
          <p:nvPr/>
        </p:nvSpPr>
        <p:spPr>
          <a:xfrm>
            <a:off x="243840" y="1499616"/>
            <a:ext cx="1005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販売ステータス：販売中</a:t>
            </a:r>
            <a:endParaRPr kumimoji="1" lang="en-US" altLang="ja-JP" dirty="0"/>
          </a:p>
          <a:p>
            <a:r>
              <a:rPr kumimoji="1" lang="ja-JP" altLang="en-US" dirty="0"/>
              <a:t>対象商品：指定なし</a:t>
            </a:r>
            <a:endParaRPr kumimoji="1" lang="en-US" altLang="ja-JP" dirty="0"/>
          </a:p>
          <a:p>
            <a:r>
              <a:rPr kumimoji="1" lang="ja-JP" altLang="en-US" dirty="0"/>
              <a:t>を選択してダウンロードボタンを押す。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ファイルがダウンロードされたら、ステータスは完了になり、ダウンロードできる状態になりますので、ここからダウンロードします。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1315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3">
            <a:extLst>
              <a:ext uri="{FF2B5EF4-FFF2-40B4-BE49-F238E27FC236}">
                <a16:creationId xmlns:a16="http://schemas.microsoft.com/office/drawing/2014/main" id="{43B95A77-E899-4362-B5B0-AEE4347C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176"/>
            <a:ext cx="9844362" cy="804672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3.CSV</a:t>
            </a:r>
            <a:r>
              <a:rPr lang="ja-JP" altLang="en-US" dirty="0"/>
              <a:t>を作成する　カラム（先頭行）について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1B1FAA-32F2-4818-9A53-D601D968D0B4}"/>
              </a:ext>
            </a:extLst>
          </p:cNvPr>
          <p:cNvSpPr txBox="1"/>
          <p:nvPr/>
        </p:nvSpPr>
        <p:spPr>
          <a:xfrm>
            <a:off x="560832" y="1438656"/>
            <a:ext cx="96560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dirty="0" err="1"/>
              <a:t>ctrlCol</a:t>
            </a:r>
            <a:r>
              <a:rPr kumimoji="1" lang="ja-JP" altLang="en-US" dirty="0"/>
              <a:t>　→　更新内容がある行には「</a:t>
            </a:r>
            <a:r>
              <a:rPr kumimoji="1" lang="en-US" altLang="ja-JP" dirty="0"/>
              <a:t>U</a:t>
            </a:r>
            <a:r>
              <a:rPr kumimoji="1" lang="ja-JP" altLang="en-US" dirty="0"/>
              <a:t>」を必ず入力します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lotNumber</a:t>
            </a:r>
            <a:r>
              <a:rPr kumimoji="1" lang="ja-JP" altLang="en-US" dirty="0"/>
              <a:t>　 →商品登録の際に割り当てられるナンバー（気にしなくて</a:t>
            </a:r>
            <a:r>
              <a:rPr kumimoji="1" lang="en-US" altLang="ja-JP" dirty="0"/>
              <a:t>OK)</a:t>
            </a:r>
          </a:p>
          <a:p>
            <a:endParaRPr kumimoji="1" lang="en-US" altLang="ja-JP" dirty="0"/>
          </a:p>
          <a:p>
            <a:r>
              <a:rPr kumimoji="1" lang="en-US" altLang="ja-JP" dirty="0" err="1"/>
              <a:t>itemCode</a:t>
            </a:r>
            <a:r>
              <a:rPr kumimoji="1" lang="ja-JP" altLang="en-US" dirty="0"/>
              <a:t>　 →　</a:t>
            </a:r>
            <a:r>
              <a:rPr kumimoji="1" lang="en-US" altLang="ja-JP" dirty="0"/>
              <a:t>NE</a:t>
            </a:r>
            <a:r>
              <a:rPr kumimoji="1" lang="ja-JP" altLang="en-US" dirty="0"/>
              <a:t>に登録している商品番号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itemName</a:t>
            </a:r>
            <a:r>
              <a:rPr kumimoji="1" lang="ja-JP" altLang="en-US" dirty="0"/>
              <a:t>　 →　商品名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Delivery</a:t>
            </a:r>
            <a:r>
              <a:rPr kumimoji="1" lang="ja-JP" altLang="en-US" dirty="0"/>
              <a:t>　</a:t>
            </a:r>
            <a:r>
              <a:rPr kumimoji="1" lang="en-US" altLang="ja-JP" dirty="0" err="1"/>
              <a:t>LeadtimeId</a:t>
            </a:r>
            <a:r>
              <a:rPr kumimoji="1" lang="ja-JP" altLang="en-US" dirty="0"/>
              <a:t>　 →　お届けリードタイム番号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itemOption1</a:t>
            </a:r>
            <a:r>
              <a:rPr kumimoji="1" lang="ja-JP" altLang="en-US" dirty="0"/>
              <a:t>　 →　購入オプションのプルダウンになるところ。</a:t>
            </a:r>
            <a:endParaRPr kumimoji="1" lang="en-US" altLang="ja-JP" dirty="0"/>
          </a:p>
          <a:p>
            <a:r>
              <a:rPr kumimoji="1" lang="ja-JP" altLang="en-US" dirty="0"/>
              <a:t>“あす着配送の注意事項について</a:t>
            </a:r>
            <a:r>
              <a:rPr kumimoji="1" lang="en-US" altLang="ja-JP" dirty="0"/>
              <a:t>:</a:t>
            </a:r>
            <a:r>
              <a:rPr kumimoji="1" lang="ja-JP" altLang="en-US" dirty="0"/>
              <a:t>確認しました</a:t>
            </a:r>
            <a:r>
              <a:rPr kumimoji="1" lang="en-US" altLang="ja-JP" dirty="0"/>
              <a:t>(</a:t>
            </a:r>
            <a:r>
              <a:rPr kumimoji="1" lang="ja-JP" altLang="en-US" dirty="0"/>
              <a:t>商品ページの記載バナーを確認しました）”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itemOption2</a:t>
            </a:r>
            <a:r>
              <a:rPr kumimoji="1" lang="ja-JP" altLang="en-US" dirty="0"/>
              <a:t> →　“あす着を利用する</a:t>
            </a:r>
            <a:r>
              <a:rPr kumimoji="1" lang="en-US" altLang="ja-JP" dirty="0"/>
              <a:t>/</a:t>
            </a:r>
            <a:r>
              <a:rPr kumimoji="1" lang="ja-JP" altLang="en-US" dirty="0"/>
              <a:t>しない</a:t>
            </a:r>
            <a:r>
              <a:rPr kumimoji="1" lang="en-US" altLang="ja-JP" dirty="0"/>
              <a:t>(</a:t>
            </a:r>
            <a:r>
              <a:rPr kumimoji="1" lang="ja-JP" altLang="en-US" dirty="0"/>
              <a:t>どちらか選択してください）</a:t>
            </a:r>
            <a:r>
              <a:rPr kumimoji="1" lang="en-US" altLang="ja-JP" dirty="0"/>
              <a:t>:</a:t>
            </a:r>
            <a:r>
              <a:rPr kumimoji="1" lang="ja-JP" altLang="en-US" dirty="0"/>
              <a:t>する　⇒　休業日を除く</a:t>
            </a:r>
            <a:r>
              <a:rPr kumimoji="1" lang="en-US" altLang="ja-JP" dirty="0"/>
              <a:t>2</a:t>
            </a:r>
            <a:r>
              <a:rPr kumimoji="1" lang="ja-JP" altLang="en-US" dirty="0"/>
              <a:t>日以内に発送</a:t>
            </a:r>
            <a:r>
              <a:rPr kumimoji="1" lang="en-US" altLang="ja-JP" dirty="0"/>
              <a:t>:</a:t>
            </a:r>
            <a:r>
              <a:rPr kumimoji="1" lang="ja-JP" altLang="en-US" dirty="0"/>
              <a:t>しない　⇒　配送希望日がない場合は休業日を除く</a:t>
            </a:r>
            <a:r>
              <a:rPr kumimoji="1" lang="en-US" altLang="ja-JP" dirty="0"/>
              <a:t>4</a:t>
            </a:r>
            <a:r>
              <a:rPr kumimoji="1" lang="ja-JP" altLang="en-US" dirty="0"/>
              <a:t>～</a:t>
            </a:r>
            <a:r>
              <a:rPr kumimoji="1" lang="en-US" altLang="ja-JP" dirty="0"/>
              <a:t>6</a:t>
            </a:r>
            <a:r>
              <a:rPr kumimoji="1" lang="ja-JP" altLang="en-US" dirty="0"/>
              <a:t>日以内に発送”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909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3">
            <a:extLst>
              <a:ext uri="{FF2B5EF4-FFF2-40B4-BE49-F238E27FC236}">
                <a16:creationId xmlns:a16="http://schemas.microsoft.com/office/drawing/2014/main" id="{EAE03CCB-B844-49D4-A4A1-6A09759D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176"/>
            <a:ext cx="9844362" cy="80467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3-1</a:t>
            </a:r>
            <a:r>
              <a:rPr lang="ja-JP" altLang="en-US" sz="3200" dirty="0"/>
              <a:t>あす着設定用の</a:t>
            </a:r>
            <a:r>
              <a:rPr lang="en-US" altLang="ja-JP" sz="3200" dirty="0"/>
              <a:t>CSV</a:t>
            </a:r>
            <a:r>
              <a:rPr lang="ja-JP" altLang="en-US" sz="3200" dirty="0"/>
              <a:t>を作成する</a:t>
            </a:r>
            <a:endParaRPr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238BC1-6A20-401A-840D-948AC81CBDF3}"/>
              </a:ext>
            </a:extLst>
          </p:cNvPr>
          <p:cNvSpPr txBox="1"/>
          <p:nvPr/>
        </p:nvSpPr>
        <p:spPr>
          <a:xfrm>
            <a:off x="877824" y="2109216"/>
            <a:ext cx="87660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あす着該当商品の各項目に各内容を入力する。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Delivery</a:t>
            </a:r>
            <a:r>
              <a:rPr kumimoji="1" lang="ja-JP" altLang="en-US" dirty="0"/>
              <a:t>　</a:t>
            </a:r>
            <a:r>
              <a:rPr kumimoji="1" lang="en-US" altLang="ja-JP" dirty="0" err="1"/>
              <a:t>LeadtimeId</a:t>
            </a:r>
            <a:r>
              <a:rPr kumimoji="1" lang="ja-JP" altLang="en-US" dirty="0"/>
              <a:t>　→</a:t>
            </a:r>
            <a:r>
              <a:rPr kumimoji="1" lang="en-US" altLang="ja-JP" dirty="0"/>
              <a:t>1192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itemOption1</a:t>
            </a:r>
            <a:r>
              <a:rPr kumimoji="1" lang="ja-JP" altLang="en-US" dirty="0"/>
              <a:t>　 →　 “あす着配送の注意事項について</a:t>
            </a:r>
            <a:r>
              <a:rPr kumimoji="1" lang="en-US" altLang="ja-JP" dirty="0"/>
              <a:t>:</a:t>
            </a:r>
            <a:r>
              <a:rPr kumimoji="1" lang="ja-JP" altLang="en-US" dirty="0"/>
              <a:t>確認しました</a:t>
            </a:r>
            <a:r>
              <a:rPr kumimoji="1" lang="en-US" altLang="ja-JP" dirty="0"/>
              <a:t>(</a:t>
            </a:r>
            <a:r>
              <a:rPr kumimoji="1" lang="ja-JP" altLang="en-US" dirty="0"/>
              <a:t>商品ページの記載バナーを確認しました）”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kumimoji="1" lang="en-US" altLang="ja-JP" dirty="0"/>
              <a:t>itemOption2</a:t>
            </a:r>
            <a:r>
              <a:rPr kumimoji="1" lang="ja-JP" altLang="en-US" dirty="0"/>
              <a:t> →　“あす着を利用する</a:t>
            </a:r>
            <a:r>
              <a:rPr kumimoji="1" lang="en-US" altLang="ja-JP" dirty="0"/>
              <a:t>/</a:t>
            </a:r>
            <a:r>
              <a:rPr kumimoji="1" lang="ja-JP" altLang="en-US" dirty="0"/>
              <a:t>しない</a:t>
            </a:r>
            <a:r>
              <a:rPr kumimoji="1" lang="en-US" altLang="ja-JP" dirty="0"/>
              <a:t>(</a:t>
            </a:r>
            <a:r>
              <a:rPr kumimoji="1" lang="ja-JP" altLang="en-US" dirty="0"/>
              <a:t>どちらか選択してください）</a:t>
            </a:r>
            <a:r>
              <a:rPr kumimoji="1" lang="en-US" altLang="ja-JP" dirty="0"/>
              <a:t>:</a:t>
            </a:r>
            <a:r>
              <a:rPr kumimoji="1" lang="ja-JP" altLang="en-US" dirty="0"/>
              <a:t>する　⇒　休業日を除く</a:t>
            </a:r>
            <a:r>
              <a:rPr kumimoji="1" lang="en-US" altLang="ja-JP" dirty="0"/>
              <a:t>2</a:t>
            </a:r>
            <a:r>
              <a:rPr kumimoji="1" lang="ja-JP" altLang="en-US" dirty="0"/>
              <a:t>日以内に発送</a:t>
            </a:r>
            <a:r>
              <a:rPr kumimoji="1" lang="en-US" altLang="ja-JP" dirty="0"/>
              <a:t>:</a:t>
            </a:r>
            <a:r>
              <a:rPr kumimoji="1" lang="ja-JP" altLang="en-US" dirty="0"/>
              <a:t>しない　⇒　配送希望日がない場合は休業日を除く</a:t>
            </a:r>
            <a:r>
              <a:rPr kumimoji="1" lang="en-US" altLang="ja-JP" dirty="0"/>
              <a:t>4</a:t>
            </a:r>
            <a:r>
              <a:rPr kumimoji="1" lang="ja-JP" altLang="en-US" dirty="0"/>
              <a:t>～</a:t>
            </a:r>
            <a:r>
              <a:rPr kumimoji="1" lang="en-US" altLang="ja-JP" dirty="0"/>
              <a:t>6</a:t>
            </a:r>
            <a:r>
              <a:rPr kumimoji="1" lang="ja-JP" altLang="en-US" dirty="0"/>
              <a:t>日以内に発送”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ctrlCol</a:t>
            </a:r>
            <a:r>
              <a:rPr kumimoji="1" lang="ja-JP" altLang="en-US" dirty="0"/>
              <a:t>→　</a:t>
            </a:r>
            <a:r>
              <a:rPr kumimoji="1" lang="en-US" altLang="ja-JP" dirty="0"/>
              <a:t>U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807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3">
            <a:extLst>
              <a:ext uri="{FF2B5EF4-FFF2-40B4-BE49-F238E27FC236}">
                <a16:creationId xmlns:a16="http://schemas.microsoft.com/office/drawing/2014/main" id="{EAE03CCB-B844-49D4-A4A1-6A09759D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176"/>
            <a:ext cx="9844362" cy="80467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3-2</a:t>
            </a:r>
            <a:r>
              <a:rPr lang="ja-JP" altLang="en-US" sz="3200" dirty="0"/>
              <a:t>あす着解除用の</a:t>
            </a:r>
            <a:r>
              <a:rPr lang="en-US" altLang="ja-JP" sz="3200" dirty="0"/>
              <a:t>CSV</a:t>
            </a:r>
            <a:r>
              <a:rPr lang="ja-JP" altLang="en-US" sz="3200" dirty="0"/>
              <a:t>を作成する</a:t>
            </a:r>
            <a:endParaRPr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238BC1-6A20-401A-840D-948AC81CBDF3}"/>
              </a:ext>
            </a:extLst>
          </p:cNvPr>
          <p:cNvSpPr txBox="1"/>
          <p:nvPr/>
        </p:nvSpPr>
        <p:spPr>
          <a:xfrm>
            <a:off x="877824" y="2109216"/>
            <a:ext cx="87660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あす着該当商品の各項目に各内容を入力する。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Delivery</a:t>
            </a:r>
            <a:r>
              <a:rPr kumimoji="1" lang="ja-JP" altLang="en-US" dirty="0"/>
              <a:t>　</a:t>
            </a:r>
            <a:r>
              <a:rPr kumimoji="1" lang="en-US" altLang="ja-JP" dirty="0" err="1"/>
              <a:t>LeadtimeId</a:t>
            </a:r>
            <a:r>
              <a:rPr kumimoji="1" lang="ja-JP" altLang="en-US" dirty="0"/>
              <a:t>　→</a:t>
            </a:r>
            <a:r>
              <a:rPr kumimoji="1" lang="en-US" altLang="ja-JP" dirty="0"/>
              <a:t>NULL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itemOption1</a:t>
            </a:r>
            <a:r>
              <a:rPr kumimoji="1" lang="ja-JP" altLang="en-US" dirty="0"/>
              <a:t>　 →　 </a:t>
            </a:r>
            <a:r>
              <a:rPr kumimoji="1" lang="en-US" altLang="ja-JP" dirty="0"/>
              <a:t>NULL 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kumimoji="1" lang="en-US" altLang="ja-JP" dirty="0"/>
              <a:t>itemOption2</a:t>
            </a:r>
            <a:r>
              <a:rPr kumimoji="1" lang="ja-JP" altLang="en-US" dirty="0"/>
              <a:t> →　</a:t>
            </a:r>
            <a:r>
              <a:rPr kumimoji="1" lang="en-US" altLang="ja-JP" dirty="0"/>
              <a:t> NULL</a:t>
            </a:r>
          </a:p>
          <a:p>
            <a:r>
              <a:rPr kumimoji="1" lang="en-US" altLang="ja-JP" dirty="0" err="1"/>
              <a:t>ctrlCol</a:t>
            </a:r>
            <a:r>
              <a:rPr kumimoji="1" lang="ja-JP" altLang="en-US" dirty="0"/>
              <a:t>→　</a:t>
            </a:r>
            <a:r>
              <a:rPr kumimoji="1" lang="en-US" altLang="ja-JP" dirty="0"/>
              <a:t>U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セルを空白にしても解除されないので必ず</a:t>
            </a:r>
            <a:r>
              <a:rPr kumimoji="1" lang="en-US" altLang="ja-JP" dirty="0"/>
              <a:t>NULL</a:t>
            </a:r>
            <a:r>
              <a:rPr kumimoji="1" lang="ja-JP" altLang="en-US" dirty="0"/>
              <a:t>で解除してください❕</a:t>
            </a:r>
            <a:endParaRPr kumimoji="1" lang="en-US" altLang="ja-JP" dirty="0"/>
          </a:p>
          <a:p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ファイル名は「</a:t>
            </a:r>
            <a:r>
              <a:rPr kumimoji="1" lang="en-US" altLang="ja-JP" dirty="0"/>
              <a:t>item</a:t>
            </a:r>
            <a:r>
              <a:rPr kumimoji="1" lang="ja-JP" altLang="en-US" dirty="0"/>
              <a:t>」だけにしてください。</a:t>
            </a:r>
            <a:endParaRPr kumimoji="1" lang="en-US" altLang="ja-JP" dirty="0"/>
          </a:p>
          <a:p>
            <a:r>
              <a:rPr kumimoji="1" lang="ja-JP" altLang="en-US" dirty="0"/>
              <a:t>アップロードの際にエラーが出てしまいます。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491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3641180-1663-46A8-92DA-85B28140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6176"/>
            <a:ext cx="9844362" cy="80467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4.CSV</a:t>
            </a:r>
            <a:r>
              <a:rPr lang="ja-JP" altLang="en-US" sz="3200" dirty="0"/>
              <a:t>をアップロードする</a:t>
            </a:r>
            <a:endParaRPr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E8B7FD-8AF5-463B-B600-844C903CB380}"/>
              </a:ext>
            </a:extLst>
          </p:cNvPr>
          <p:cNvSpPr txBox="1"/>
          <p:nvPr/>
        </p:nvSpPr>
        <p:spPr>
          <a:xfrm>
            <a:off x="390144" y="1414272"/>
            <a:ext cx="98267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r>
              <a:rPr lang="ja-JP" altLang="ja-JP" dirty="0"/>
              <a:t>レフトナビの、商品・画像・デザインタブ→「一括商品</a:t>
            </a:r>
            <a:r>
              <a:rPr lang="en-US" altLang="ja-JP" dirty="0"/>
              <a:t>CSV</a:t>
            </a:r>
            <a:r>
              <a:rPr lang="ja-JP" altLang="ja-JP" dirty="0"/>
              <a:t>アップロード」をクリック。</a:t>
            </a:r>
            <a:endParaRPr lang="en-US" altLang="ja-JP" dirty="0"/>
          </a:p>
          <a:p>
            <a:r>
              <a:rPr kumimoji="1" lang="ja-JP" altLang="en-US" dirty="0"/>
              <a:t>②アップするファイルを選択</a:t>
            </a:r>
            <a:endParaRPr kumimoji="1" lang="en-US" altLang="ja-JP" dirty="0"/>
          </a:p>
          <a:p>
            <a:r>
              <a:rPr kumimoji="1" lang="ja-JP" altLang="en-US" dirty="0"/>
              <a:t>③アップロードボタンを押す</a:t>
            </a:r>
            <a:endParaRPr kumimoji="1" lang="en-US" altLang="ja-JP" dirty="0"/>
          </a:p>
          <a:p>
            <a:r>
              <a:rPr kumimoji="1" lang="ja-JP" altLang="en-US" dirty="0"/>
              <a:t>④処理状況が完了になれば成功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エラー</a:t>
            </a:r>
            <a:endParaRPr kumimoji="1" lang="en-US" altLang="ja-JP" dirty="0"/>
          </a:p>
          <a:p>
            <a:r>
              <a:rPr lang="ja-JP" altLang="en-US" dirty="0"/>
              <a:t>◆完了</a:t>
            </a:r>
            <a:r>
              <a:rPr lang="en-US" altLang="ja-JP" dirty="0"/>
              <a:t>(</a:t>
            </a:r>
            <a:r>
              <a:rPr lang="ja-JP" altLang="en-US" dirty="0"/>
              <a:t>一部エラー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→更新していない行にはカラム「</a:t>
            </a:r>
            <a:r>
              <a:rPr lang="en-US" altLang="ja-JP" dirty="0"/>
              <a:t>U</a:t>
            </a:r>
            <a:r>
              <a:rPr lang="ja-JP" altLang="en-US" dirty="0"/>
              <a:t>」を入れていないため、コントロールカラムは必須です</a:t>
            </a:r>
            <a:endParaRPr lang="en-US" altLang="ja-JP" dirty="0"/>
          </a:p>
          <a:p>
            <a:r>
              <a:rPr lang="ja-JP" altLang="en-US" dirty="0"/>
              <a:t>　とエラーが出ます。更新した行（</a:t>
            </a:r>
            <a:r>
              <a:rPr lang="en-US" altLang="ja-JP" dirty="0"/>
              <a:t>U</a:t>
            </a:r>
            <a:r>
              <a:rPr lang="ja-JP" altLang="en-US" dirty="0"/>
              <a:t>の入れている行）が　</a:t>
            </a:r>
            <a:r>
              <a:rPr lang="en-US" altLang="ja-JP" dirty="0"/>
              <a:t>result</a:t>
            </a:r>
            <a:r>
              <a:rPr lang="ja-JP" altLang="en-US" dirty="0"/>
              <a:t>：</a:t>
            </a:r>
            <a:r>
              <a:rPr lang="en-US" altLang="ja-JP" dirty="0"/>
              <a:t>Ok</a:t>
            </a:r>
            <a:r>
              <a:rPr lang="ja-JP" altLang="en-US" dirty="0"/>
              <a:t>　になっていれば問題はありません。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その他エラーは　</a:t>
            </a:r>
            <a:r>
              <a:rPr lang="en-US" altLang="ja-JP" dirty="0">
                <a:hlinkClick r:id="rId2"/>
              </a:rPr>
              <a:t>https://manager.wowma.jp/wmshopclient/guide/manual/item/csv/itemCSV.html</a:t>
            </a:r>
            <a:endParaRPr lang="en-US" altLang="ja-JP" dirty="0"/>
          </a:p>
          <a:p>
            <a:r>
              <a:rPr lang="ja-JP" altLang="en-US" dirty="0"/>
              <a:t>からご覧ください。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5950496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ccb425b17c1b557e661b60a17e226edc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0d80ebff19b9bca93609972b166337fe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6BB2293B-4C60-4E97-A4C2-EB0BC2AA7060}"/>
</file>

<file path=customXml/itemProps2.xml><?xml version="1.0" encoding="utf-8"?>
<ds:datastoreItem xmlns:ds="http://schemas.openxmlformats.org/officeDocument/2006/customXml" ds:itemID="{E2E0687C-E5DF-46F6-A8E6-44A82429352D}"/>
</file>

<file path=customXml/itemProps3.xml><?xml version="1.0" encoding="utf-8"?>
<ds:datastoreItem xmlns:ds="http://schemas.openxmlformats.org/officeDocument/2006/customXml" ds:itemID="{143E800A-7304-4CDA-B396-44F6D0E92AB0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306</Words>
  <Application>Microsoft Office PowerPoint</Application>
  <PresentationFormat>ワイド画面</PresentationFormat>
  <Paragraphs>95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ファセット</vt:lpstr>
      <vt:lpstr>au　payマーケット あす着設定</vt:lpstr>
      <vt:lpstr>PowerPoint プレゼンテーション</vt:lpstr>
      <vt:lpstr>1.Wowmanegerにログインする</vt:lpstr>
      <vt:lpstr>2.CSVをダウンロードする　</vt:lpstr>
      <vt:lpstr>2.CSVをダウンロードする　</vt:lpstr>
      <vt:lpstr>3.CSVを作成する　カラム（先頭行）について </vt:lpstr>
      <vt:lpstr>3-1あす着設定用のCSVを作成する</vt:lpstr>
      <vt:lpstr>3-2あす着解除用のCSVを作成する</vt:lpstr>
      <vt:lpstr>4.CSVをアップロードする</vt:lpstr>
      <vt:lpstr>5.サイト上で確認する 　5-1あす着の確認  　 </vt:lpstr>
      <vt:lpstr>5.サイト上で確認する 　5-1あす着の確認  　 </vt:lpstr>
      <vt:lpstr>5.サイト上で確認する 　5-2あす着解除の確認  　 </vt:lpstr>
      <vt:lpstr>5.サイト上で確認する 　5-2あす着解除の確認  　 </vt:lpstr>
      <vt:lpstr>6. 管理画面上で確認する 　6-1あす着の確認  　 </vt:lpstr>
      <vt:lpstr>6. 管理画面上で確認する 　6-1あす着解除の確認  　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お届けリードタイム設定</dc:title>
  <dc:creator>矢野 美由紀</dc:creator>
  <cp:lastModifiedBy>矢野 美由紀</cp:lastModifiedBy>
  <cp:revision>41</cp:revision>
  <dcterms:created xsi:type="dcterms:W3CDTF">2020-07-14T04:24:56Z</dcterms:created>
  <dcterms:modified xsi:type="dcterms:W3CDTF">2020-07-14T07:28:00Z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