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C1328-0BFE-4D9F-B282-84FF774F8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774CE7-B492-48BE-ABAC-D97C698C5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9D81F0-C62F-4E84-8EBD-8C6DDBAF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48432-0A95-41AD-A140-7306EBC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F6BAC-F8BE-44FC-BC1B-E63BC3A6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36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855EF-6927-48D6-979F-F2172F3F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6AC964-F2F3-4D9D-A430-D324E4865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5BA650-8C81-44A0-9C75-0DCB9192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E9A4E-6030-4E1F-91ED-7FA8778D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61FBF-824E-403D-80A8-6DCBBAE6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7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D36EF0-D86B-4D6E-966C-7F5A95E47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E388A5-881E-42A1-9937-2A2C0E3F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56E28-D603-4B37-838A-35191770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66EDA-0766-478F-BE0B-A7B813DD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954281-19EC-4D9B-92EB-A5770432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0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A4437-63B8-417B-86F3-5B94FFA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7CE413-6716-4532-993D-0953D841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A39D4-1DCC-4649-85C3-61A15456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40F9F4-DABB-4FAA-A20E-3DFF86D7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06D39-FC2C-4C05-8C9A-EC7E1AE3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4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01A6-7774-4E5B-9306-470F8A76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0B6F79-CB0F-4341-95F3-EE73451A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32A48-C902-40FC-B351-77D00230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488D-C2AC-4382-B66C-42175F82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EDDB50-7453-44E6-AAE5-BBC8B50D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2C343-8A71-4E7C-B23E-16FF0972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46B349-C88A-4BEE-880D-323201FE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B56F44-8630-43FB-8D31-DE5B5D12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D8043A-90D3-4193-BB7A-211AA112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E25AE-DDC3-4FEE-9D75-D0381A71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0EA2C1-070D-4A28-A8ED-BAC843F8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0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0F63D-939B-4229-A369-CD61CCCB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7F432A-9143-42E4-80A9-CB1C69F9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899EA1-AF33-450F-AB6E-6D854CCE6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299B20-B714-49EF-8441-CB801587D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780733-AB38-4B11-BA56-AA4D4D74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1DCD18-0C0D-499B-9534-A6D79F28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1BA26A0-E28C-497A-B490-00EF8B26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A2DD83-92CC-4CB4-BDC1-3EDA1B93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8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4C040-993C-44F3-986E-09D924EB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60961A-50E4-4856-BF4F-6CDA526B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5AE509-F8FE-4AAA-98C4-5BF523F3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7F800F-0D63-473A-A0CE-C3123C58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5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414F8D-9A62-4681-9CEE-220A231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7133C3-9F76-4D74-B0CE-50ED15AB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BA62FC-6CC6-4C59-A67C-1B78DFBA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49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32130-6F7C-4164-B193-8C40725D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9F84B-C3AF-488A-A48D-5F0882B4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9F158C-94D2-4969-A573-E748B2ED0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E64E1D-3C55-412C-B5C1-AC5AF260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38D0A-E850-4595-8FE9-72BDF663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BD0041-967E-4087-B17E-DC6380CC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2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A9E71-38E3-4660-A1BA-73C63E99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DF2A82-74A5-4C3B-8E84-BDCEF9192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EC046F-8ABE-4637-BC5C-F3F99336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1E19CC-CF42-4C15-851E-477D3F0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9A973-11ED-4573-849F-1DC487A5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FC5F76-7185-4E87-8D9E-EEEEDD8F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6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486619-3A1F-4FB4-985B-0BA2E06A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6BCBA7-CAB5-488D-B401-84CA59D88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3CC4AE-BA29-4A0C-B9B2-F99530AE1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D26E-FE4E-4884-A60B-1259B513F61A}" type="datetimeFigureOut">
              <a:rPr kumimoji="1" lang="ja-JP" altLang="en-US" smtClean="0"/>
              <a:t>2020/9/17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3A05B0-80EA-42E4-A11B-2706F21A9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D6D0E4-F57C-41AB-8C62-6A44C9FE9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28A43-8D7C-4618-9112-6840AAB18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manager.wowma.jp/wmshopclient/productCsvDl/inde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manager.wowma.jp/wmshopclient/shippingDayInfoEdit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hyperlink" Target="https://manager.wowma.jp/wmshopclient/productCsvUpload/inde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4C385-F011-4E98-AC9A-C999B815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070"/>
            <a:ext cx="10515600" cy="649492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①一括商品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ダウンロード画面に遷移する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https://manager.wowma.jp/wmshopclient/productCsvDl/index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②ダウンロードタイプを「項目を選択してダウンロード」の選択にして、商品名と発送日情報にチェックを入れる（この項目が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としてダウンロードされる）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③その下は、販売ステータス「販売中」対象商品「指定なし」にして、</a:t>
            </a:r>
            <a:r>
              <a:rPr lang="en-US" altLang="ja-JP" dirty="0"/>
              <a:t>CSV</a:t>
            </a:r>
            <a:r>
              <a:rPr lang="ja-JP" altLang="en-US" dirty="0"/>
              <a:t>作成ボタンをクリック</a:t>
            </a:r>
            <a:endParaRPr kumimoji="1" lang="ja-JP" altLang="en-US" dirty="0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530974D-FA55-4052-8359-E2DDF3D85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4" y="3765479"/>
            <a:ext cx="6591871" cy="163844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E66D6B3-A5B6-4B54-B726-3410DB9E0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14" y="5635391"/>
            <a:ext cx="6431837" cy="510584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70B99CE9-F09E-4434-9A8B-C4490F64053B}"/>
              </a:ext>
            </a:extLst>
          </p:cNvPr>
          <p:cNvSpPr/>
          <p:nvPr/>
        </p:nvSpPr>
        <p:spPr>
          <a:xfrm>
            <a:off x="6756400" y="3937000"/>
            <a:ext cx="5092700" cy="1562100"/>
          </a:xfrm>
          <a:prstGeom prst="wedgeRectCallout">
            <a:avLst>
              <a:gd name="adj1" fmla="val -33052"/>
              <a:gd name="adj2" fmla="val 64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あす着設定・解除するときは、商品名＆</a:t>
            </a:r>
            <a:r>
              <a:rPr lang="ja-JP" altLang="en-US" dirty="0"/>
              <a:t>お届けリードタイム</a:t>
            </a:r>
            <a:r>
              <a:rPr lang="en-US" altLang="ja-JP" dirty="0"/>
              <a:t>ID</a:t>
            </a:r>
            <a:r>
              <a:rPr lang="ja-JP" altLang="en-US" dirty="0"/>
              <a:t>＆購入オプション項目をセットで指定してダウンロードしてます。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206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411876-8A57-4102-AB3E-21D2768C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ファイルが作成されると、処理状況のところでダウンロードできるようになるので</a:t>
            </a:r>
            <a:r>
              <a:rPr lang="en-US" altLang="ja-JP" dirty="0"/>
              <a:t>PC</a:t>
            </a:r>
            <a:r>
              <a:rPr lang="ja-JP" altLang="en-US" dirty="0"/>
              <a:t>に保存する（</a:t>
            </a:r>
            <a:r>
              <a:rPr lang="en-US" altLang="ja-JP" dirty="0"/>
              <a:t>5</a:t>
            </a:r>
            <a:r>
              <a:rPr lang="ja-JP" altLang="en-US" dirty="0"/>
              <a:t>分くらいかかります）</a:t>
            </a:r>
            <a:endParaRPr kumimoji="1" lang="ja-JP" altLang="en-US" dirty="0"/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B1D65C2-929A-4554-91C5-7423E2911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46" y="2016676"/>
            <a:ext cx="9364953" cy="2872824"/>
          </a:xfrm>
          <a:prstGeom prst="rect">
            <a:avLst/>
          </a:prstGeom>
        </p:spPr>
      </p:pic>
      <p:sp>
        <p:nvSpPr>
          <p:cNvPr id="2" name="矢印: 上 1">
            <a:extLst>
              <a:ext uri="{FF2B5EF4-FFF2-40B4-BE49-F238E27FC236}">
                <a16:creationId xmlns:a16="http://schemas.microsoft.com/office/drawing/2014/main" id="{36F96DC5-EF48-4E53-8B7F-25FC042B69B0}"/>
              </a:ext>
            </a:extLst>
          </p:cNvPr>
          <p:cNvSpPr/>
          <p:nvPr/>
        </p:nvSpPr>
        <p:spPr>
          <a:xfrm>
            <a:off x="9426388" y="4800600"/>
            <a:ext cx="1075765" cy="13178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08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AFAFD-9C7A-427F-9B82-63FD2834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ダウンロードファイルを開いて、</a:t>
            </a:r>
            <a:r>
              <a:rPr kumimoji="1" lang="en-US" altLang="ja-JP" sz="2000" dirty="0"/>
              <a:t>E</a:t>
            </a:r>
            <a:r>
              <a:rPr kumimoji="1" lang="ja-JP" altLang="en-US" sz="2000" dirty="0"/>
              <a:t>列と</a:t>
            </a:r>
            <a:r>
              <a:rPr kumimoji="1" lang="en-US" altLang="ja-JP" sz="2000" dirty="0"/>
              <a:t>F</a:t>
            </a:r>
            <a:r>
              <a:rPr kumimoji="1" lang="ja-JP" altLang="en-US" sz="2000" dirty="0"/>
              <a:t>列を変更する</a:t>
            </a:r>
            <a:endParaRPr kumimoji="1" lang="en-US" altLang="ja-JP" sz="2000" dirty="0"/>
          </a:p>
          <a:p>
            <a:r>
              <a:rPr lang="en-US" altLang="ja-JP" sz="2000" dirty="0"/>
              <a:t>E</a:t>
            </a:r>
            <a:r>
              <a:rPr lang="ja-JP" altLang="en-US" sz="2000" dirty="0"/>
              <a:t>列</a:t>
            </a:r>
            <a:r>
              <a:rPr lang="en-US" altLang="ja-JP" sz="2000" dirty="0"/>
              <a:t>…</a:t>
            </a:r>
            <a:r>
              <a:rPr lang="ja-JP" altLang="en-US" sz="2000" dirty="0"/>
              <a:t>発送日情報設定画面の</a:t>
            </a:r>
            <a:r>
              <a:rPr lang="en-US" altLang="ja-JP" sz="2000" dirty="0">
                <a:hlinkClick r:id="rId2"/>
              </a:rPr>
              <a:t>https://manager.wowma.jp/wmshopclient/shippingDayInfoEdit/index</a:t>
            </a:r>
            <a:r>
              <a:rPr lang="ja-JP" altLang="en-US" sz="2000" dirty="0"/>
              <a:t>　内にある、発送日</a:t>
            </a:r>
            <a:r>
              <a:rPr lang="en-US" altLang="ja-JP" sz="2000" dirty="0"/>
              <a:t>ID</a:t>
            </a:r>
            <a:r>
              <a:rPr lang="ja-JP" altLang="en-US" sz="2000" dirty="0"/>
              <a:t>を入力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F</a:t>
            </a:r>
            <a:r>
              <a:rPr lang="ja-JP" altLang="en-US" sz="2000" dirty="0"/>
              <a:t>列</a:t>
            </a:r>
            <a:r>
              <a:rPr lang="en-US" altLang="ja-JP" sz="2000" dirty="0"/>
              <a:t>…E</a:t>
            </a:r>
            <a:r>
              <a:rPr lang="ja-JP" altLang="en-US" sz="2000" dirty="0"/>
              <a:t>列の発送</a:t>
            </a:r>
            <a:r>
              <a:rPr lang="en-US" altLang="ja-JP" sz="2000" dirty="0"/>
              <a:t>ID</a:t>
            </a:r>
            <a:r>
              <a:rPr lang="ja-JP" altLang="en-US" sz="2000" dirty="0"/>
              <a:t>に適応した表示文言を入力する。</a:t>
            </a:r>
            <a:endParaRPr lang="en-US" altLang="ja-JP" sz="2000" dirty="0"/>
          </a:p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商品数が多いので、商品をフィルターで絞り込むと見やすいです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4382265-9179-4CA3-B563-6F2FDBC52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46" y="3036456"/>
            <a:ext cx="9478391" cy="31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9BFA5-4EE9-4FBB-BB8F-3AFEA56D3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7863"/>
          </a:xfrm>
        </p:spPr>
        <p:txBody>
          <a:bodyPr/>
          <a:lstStyle/>
          <a:p>
            <a:r>
              <a:rPr kumimoji="1" lang="ja-JP" altLang="en-US" dirty="0"/>
              <a:t>変更が完了したら</a:t>
            </a:r>
            <a:r>
              <a:rPr kumimoji="1" lang="en-US" altLang="ja-JP" dirty="0"/>
              <a:t>A</a:t>
            </a:r>
            <a:r>
              <a:rPr kumimoji="1" lang="ja-JP" altLang="en-US" dirty="0"/>
              <a:t>列に更新を表す「</a:t>
            </a:r>
            <a:r>
              <a:rPr kumimoji="1" lang="en-US" altLang="ja-JP" dirty="0"/>
              <a:t>U</a:t>
            </a:r>
            <a:r>
              <a:rPr kumimoji="1" lang="ja-JP" altLang="en-US" dirty="0"/>
              <a:t>」を入力します。</a:t>
            </a:r>
          </a:p>
        </p:txBody>
      </p:sp>
      <p:pic>
        <p:nvPicPr>
          <p:cNvPr id="5" name="図 4" descr="スクリーンショット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82DBDED-716B-4559-BEC1-0412340D8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" y="1163208"/>
            <a:ext cx="11415507" cy="35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パソコンの画面&#10;&#10;自動的に生成された説明">
            <a:extLst>
              <a:ext uri="{FF2B5EF4-FFF2-40B4-BE49-F238E27FC236}">
                <a16:creationId xmlns:a16="http://schemas.microsoft.com/office/drawing/2014/main" id="{96A641AF-2CC6-42C9-BD26-61DF76077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99" y="1874248"/>
            <a:ext cx="9261201" cy="2895184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956EE7-CE9B-40DA-A541-A9CD807744F8}"/>
              </a:ext>
            </a:extLst>
          </p:cNvPr>
          <p:cNvSpPr txBox="1"/>
          <p:nvPr/>
        </p:nvSpPr>
        <p:spPr>
          <a:xfrm>
            <a:off x="977900" y="444500"/>
            <a:ext cx="1064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注意</a:t>
            </a:r>
            <a:r>
              <a:rPr kumimoji="1" lang="en-US" altLang="ja-JP" dirty="0"/>
              <a:t>※</a:t>
            </a:r>
          </a:p>
          <a:p>
            <a:r>
              <a:rPr kumimoji="1" lang="en-US" altLang="ja-JP" dirty="0"/>
              <a:t>CSV</a:t>
            </a:r>
            <a:r>
              <a:rPr kumimoji="1" lang="ja-JP" altLang="en-US" dirty="0"/>
              <a:t>を編集する際にはフィルターかけると便利ですが、保存して閉じる前に必ず</a:t>
            </a:r>
            <a:endParaRPr kumimoji="1" lang="en-US" altLang="ja-JP" dirty="0"/>
          </a:p>
          <a:p>
            <a:r>
              <a:rPr lang="ja-JP" altLang="en-US" dirty="0"/>
              <a:t>①フィルターをクリアにして、②フィルタ機能もオフにします。（フィルターかける前の状態に戻す）</a:t>
            </a:r>
            <a:endParaRPr lang="en-US" altLang="ja-JP" dirty="0"/>
          </a:p>
          <a:p>
            <a:r>
              <a:rPr lang="ja-JP" altLang="en-US" dirty="0"/>
              <a:t>③ファイルを閉じた後、ファイル名を「</a:t>
            </a:r>
            <a:r>
              <a:rPr lang="en-US" altLang="ja-JP" dirty="0"/>
              <a:t>item</a:t>
            </a:r>
            <a:r>
              <a:rPr lang="ja-JP" altLang="en-US" dirty="0"/>
              <a:t>」に変更します。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72D8E0-9340-4AC3-ADB3-F7E89F589B4B}"/>
              </a:ext>
            </a:extLst>
          </p:cNvPr>
          <p:cNvCxnSpPr>
            <a:cxnSpLocks/>
          </p:cNvCxnSpPr>
          <p:nvPr/>
        </p:nvCxnSpPr>
        <p:spPr>
          <a:xfrm>
            <a:off x="6502400" y="1511300"/>
            <a:ext cx="3098800" cy="635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7B6464-2FAE-4570-9528-BA38D6A31BC3}"/>
              </a:ext>
            </a:extLst>
          </p:cNvPr>
          <p:cNvSpPr txBox="1"/>
          <p:nvPr/>
        </p:nvSpPr>
        <p:spPr>
          <a:xfrm>
            <a:off x="6096000" y="134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B849E9-C87B-47EE-9F58-A836376E7FD0}"/>
              </a:ext>
            </a:extLst>
          </p:cNvPr>
          <p:cNvSpPr txBox="1"/>
          <p:nvPr/>
        </p:nvSpPr>
        <p:spPr>
          <a:xfrm>
            <a:off x="1295400" y="514350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pic>
        <p:nvPicPr>
          <p:cNvPr id="16" name="図 15" descr="パソコンの画面&#10;&#10;自動的に生成された説明">
            <a:extLst>
              <a:ext uri="{FF2B5EF4-FFF2-40B4-BE49-F238E27FC236}">
                <a16:creationId xmlns:a16="http://schemas.microsoft.com/office/drawing/2014/main" id="{444387B4-8FAF-4799-92BA-710DE5179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59" y="4404259"/>
            <a:ext cx="2316681" cy="231668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F89BB6-4DE6-478C-AF56-2A7EEA7E5CE0}"/>
              </a:ext>
            </a:extLst>
          </p:cNvPr>
          <p:cNvSpPr txBox="1"/>
          <p:nvPr/>
        </p:nvSpPr>
        <p:spPr>
          <a:xfrm>
            <a:off x="1778000" y="51943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オフ！！</a:t>
            </a:r>
          </a:p>
        </p:txBody>
      </p:sp>
    </p:spTree>
    <p:extLst>
      <p:ext uri="{BB962C8B-B14F-4D97-AF65-F5344CB8AC3E}">
        <p14:creationId xmlns:p14="http://schemas.microsoft.com/office/powerpoint/2010/main" val="364360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A93CB-1405-4DB4-9930-B23E06C4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一括商品</a:t>
            </a:r>
            <a:r>
              <a:rPr lang="en-US" altLang="ja-JP" sz="2400" dirty="0"/>
              <a:t>CSV</a:t>
            </a:r>
            <a:r>
              <a:rPr lang="ja-JP" altLang="en-US" sz="2400" dirty="0"/>
              <a:t>アップロード画面よりアップロードする</a:t>
            </a:r>
            <a:endParaRPr lang="en-US" altLang="ja-JP" sz="2400" dirty="0">
              <a:hlinkClick r:id="rId2"/>
            </a:endParaRPr>
          </a:p>
          <a:p>
            <a:r>
              <a:rPr lang="en-US" altLang="ja-JP" sz="2400" dirty="0">
                <a:hlinkClick r:id="rId2"/>
              </a:rPr>
              <a:t>https://manager.wowma.jp/wmshopclient/productCsvUpload/index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ファイルを選択をクリック→さきほどの</a:t>
            </a:r>
            <a:r>
              <a:rPr kumimoji="1" lang="en-US" altLang="ja-JP" sz="2400" dirty="0"/>
              <a:t>CSV</a:t>
            </a:r>
            <a:r>
              <a:rPr kumimoji="1" lang="ja-JP" altLang="en-US" sz="2400" dirty="0"/>
              <a:t>を選択→アップロード</a:t>
            </a: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CC4685C8-2162-4FDB-AA26-AB6772463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77" y="2518735"/>
            <a:ext cx="9272088" cy="335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6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51D351-A274-4B92-8472-851056AE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r>
              <a:rPr kumimoji="1" lang="ja-JP" altLang="en-US" dirty="0"/>
              <a:t>処理状況のところが完了になったら、実際にサイトを表示してみて反映されているかを確認して終了</a:t>
            </a:r>
          </a:p>
        </p:txBody>
      </p:sp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3F69EAAD-C8B0-4D44-9A5E-5B7113DA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7" y="1907145"/>
            <a:ext cx="11228294" cy="32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B34D85FB-A2D2-4FB3-A875-D80E8B3FA496}"/>
</file>

<file path=customXml/itemProps2.xml><?xml version="1.0" encoding="utf-8"?>
<ds:datastoreItem xmlns:ds="http://schemas.openxmlformats.org/officeDocument/2006/customXml" ds:itemID="{5209DC80-2E4D-4588-B83C-462A186D9008}"/>
</file>

<file path=customXml/itemProps3.xml><?xml version="1.0" encoding="utf-8"?>
<ds:datastoreItem xmlns:ds="http://schemas.openxmlformats.org/officeDocument/2006/customXml" ds:itemID="{8157B4A4-54F2-475D-AB25-9D2EE5ECFDAE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352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 美由紀</dc:creator>
  <cp:lastModifiedBy>山本 和宏</cp:lastModifiedBy>
  <cp:revision>11</cp:revision>
  <dcterms:created xsi:type="dcterms:W3CDTF">2020-05-27T07:06:30Z</dcterms:created>
  <dcterms:modified xsi:type="dcterms:W3CDTF">2020-09-17T08:56:03Z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