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ink/ink7.xml" ContentType="application/inkml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05T03:09:55.075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872 1103 0,'-70'0'234,"0"0"-234,-23-23 16,23-1-16,0 1 16,47 0-16,0-1 15,-24 24 110,1-23-109,-1 0-16,0 0 16,24 23-16,0 0 15,-1-24 48,-22-22-63,23-1 15,-24 0 1,0 24-16,47 0 16,-23 23-16,23-24 15,0 1 1,0-23 15,0 22-15,0 1-16,0-24 0,0 24 15,0-24 1,0 24 0,23 23-16,-23-23 15,0 0-15,24-1 16,-1 1-16,24 0 15,-24-1-15,0-22 16,0 22-16,1 24 16,-1-46-16,-23 23 15,23 23-15,1 0 16,-1 0-16,-23-24 16,47 24-1,-24-23-15,0 0 16,1 23-1,-24-24 1,23 24-16,0-23 31,0 23-31,1 0 16,-1 0-16,0 0 16,1 0-16,-24-23 15,23 23 157,47 0-172,0 0 16,0 0-16,-24 0 15,-22 0-15,-1 0 16,0 0-16,-23 23 172,47 0-157,-24-23-15,0 24 16,24-1-16,0 24 16,-24-47-16,-23 23 15,0 0 1,23-23 0,0 0-1,-23 23-15,24 1 31,-24-1-15,0 0 0,0 1-1,0-1 1,23-23-16,-23 23 16,0 1-16,0-1 15,23 23 16,-23 1-31,0-24 32,0 1-17,0-1-15,0 0 16,0 1-16,0-1 16,0 0-1,0 0 1,0 1 31,-23-24-47,23 23 15,0 0 1,0 1 0,-23-24-1,23 23-15,-24 0 16,1-23-1,23 24 1,0-1 0,-23-23-16,0 23 15,23 1 17,0-1-17,-24-23-15,1 0 31,0 23-31,23 0 16,0 1 0,-24-24-16,1 23 93,-24 0-93,24 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05T03:13:15.809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1959 1298 0,'-53'0'62,"-26"0"-46,52 0-16,-26 0 15,0 26-15,0 0 16,0-26-16,-26 0 16,26 27-16,-26-27 15,52 0-15,-78 0 16,52 0-16,26 0 15,-26 0-15,-26 0 16,-1 0-16,1-27 16,0 27-16,-1-26 15,1 26-15,53 0 16,-54 0-16,27-53 16,0 53-16,0-26 15,27-1 1,-27 1-16,0 26 15,0-27-15,27 1 16,-1-1-16,1 1 16,26-1-16,-27 1 15,27-27 1,-26 53-16,26-53 16,-27 0-16,1 0 15,26 0 1,0 27-1,0-1-15,0-25 16,26-1 0,1 26-16,-27 1 15,53-54-15,0 27 16,26-52-16,80 52 16,-53 0-16,-53 26 15,0-26-15,-1 27 16,-25 26-16,-1-27 15,1 27-15,-1 0 16,54-26-16,-54 26 16,53 0-16,27-26 15,0 26-15,53-27 16,158 27-16,-26 0 16,-79 0-16,-53 0 15,-133 0-15,-26 27 16,27-27 15,26 26 0,53 27-15,-27 0-16,27 26 16,-27-26-16,0 0 15,-52-27 1,-1 1-16,-26-1 47,0 1-32,27 26-15,-27-27 16,0 27-16,0-26 16,0-1-16,0 1 15,0-1-15,0 0 16,0 27-16,0-26 15,-27 26 1,1-27-16,26 1 16,-27-1-1,-25-26-15,52 27 16,-53-27-16,26 0 16,1 26-1,-27 0-15,-27 1 16,28-1-16,25-26 15,-26 27-15,27-27 16,26 26-16,-53-26 16,26 27-16,-26-1 15,0-26 1,27 0-16,-27 0 16,-26 0-16,52 0 15,-26 27-15,0-27 16,1 0-16,25 26 15,1-26-15,-1 0 32,27 27-32,-26-27 62,-27 0-46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03T01:28:34.477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1357 789 0,'-46'0'31,"-1"0"-16,-23 0-15,47 23 16,-47-23-16,-23 0 16,-1 24-16,-22-24 15,23 0-15,-1 23 16,1-23-16,70 0 16,-24 0-16,24 0 15,0 0-15,-47 0 16,23 0-1,-23 0-15,24-23 16,-1-1-16,24 24 16,-1-23-16,24 0 31,-23-1-15,23-22-1,-23-1-15,23-23 0,-23 47 16,23-47-1,0 0-15,0 24 16,23-1-16,23 0 16,1 1-16,-47 23 15,23 23-15,24-47 16,-24 24-16,1 23 16,-1-24-16,23 24 15,1-23-15,23 0 16,0 23-16,23-24 15,0 1-15,24 23 16,-24 0-16,-23 0 16,70 0-16,-70 0 15,23 0-15,0 0 16,-23 0-16,-23 23 16,-1 1-16,-22-24 15,22 0-15,-46 23 16,23 24 62,1-1-62,-1 1-16,0-47 15,-23 23-15,0 24 16,0-24-1,0 0 1,0 1-16,0-1 16,0 0-1,0 1-15,0-1 32,-23 0-17,0-23-15,-1 23 16,1 1-1,23-1-15,-23-23 16,0 23-16,-1-23 16,1 24-1,0-24-15,-1 23 16,-22-23-16,-1 0 16,24 23-1,0-23-15,-24 24 16,24-24-16,-1 23 15,-22 0 1,22-23-16,1 23 16,0-23-16,-1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05T03:10:21.434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1028 1126 0,'-23'0'203,"0"0"-203,-24 0 16,-23-24-16,0 24 16,-23-23-16,23 0 15,24 0-15,-1 23 16,24 0-1,23-24-15,0 1 250,-70 0-250,0-24 16,0 0-16,0 24 16,23-47-16,-22 47 15,22 0-15,24 23 16,23-24 31,0 1-16,0 0-31,0-1 16,-24 1-16,24 0 15,0-1 1,0-22 0,-23 23-16,23-1 15,0 1-15,0-24 16,0 24-1,23 0-15,1-1 16,-1 1-16,-23 0 16,23 0-16,24 23 15,-1-47-15,-22 24 16,-1-1-16,24 1 16,-24 23-1,0-23-15,1-1 16,-1 24-1,0-23-15,24 0 16,-24 23 0,0-23-1,1 23 1,-1 0-16,0 0 16,1-24-1,-1 24-15,0 0 16,1 0-16,-1 0 15,0 0 1,0 0 0,1 0-1,22 0 1,-22 0 0,69 0-16,-23 0 15,0 24-15,-24-1 16,-22-23-1,-1 23 64,23 24-79,-22-1 15,-1-22-15,0 22 16,1-46-16,-1 47 15,-23-1 79,23-46-94,-23 24 16,0-1-16,0 0 15,0 1-15,0-1 16,0 0 0,0 1-1,0-1-15,0 0 16,0 0 0,0 1-1,0-1 1,0 0-1,0 1-15,-23-1 16,23 0 0,-23 1-1,23-1 1,-24 0 0,1-23 15,23 24-31,0-1 15,0 0 1,-23-23 31,-1 23-16,1-23-31,23 24 16,-23-1-1,0-23 17,-1 0-32,1 23 31,23 1-31,-23-24 16,-1 23-1,24 0 110,-23-23-125,0 24 31,-1-1-15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03T01:23:18.473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1152 1384 0,'-23'24'16,"0"-24"-1,-24 0 1,24 0-16,-24 0 16,-23 0-16,47 0 15,-24 0-15,-23 0 16,47-24-16,-47 1 15,-23-24-15,23 24 16,0-23-16,0 22 16,24 1-16,22 23 15,24-23 1,-23-1-16,0 1 16,-1 23-16,-22-23 15,22-24-15,24 24 16,-23 23-16,0-23 15,23-1-15,0 1 16,-23 23 0,-1-70-16,1 47 15,23-1-15,-23-22 16,-1-1 0,24 24-16,0-47 15,0 23-15,0 24 16,0-47-16,0 0 15,24 24-15,-1 22 16,24 1-16,-24-24 16,47 1-16,-47-1 15,47 24-15,0-24 16,0 47-16,-24 0 16,24-46-16,-23 46 15,23-24-15,0 1 16,23 23-16,0-23 15,0-1-15,-23 24 16,24 0-16,-25 0 16,-22 0-16,-24 0 15,1 0-15,-1 0 16,0 0 0,24 24-1,-1-1-15,1-23 16,23 47-16,-23-24 15,22 24 1,1-24-16,-70 0 16,24-23-16,-1 24 15,-23 22 1,23-46-16,-23 47 16,24-24-16,-24 0 15,23 24-15,0-24 16,-23 24-1,23-1 1,-23 1 0,0 0-16,0-24 15,0 24-15,0 22 16,0-22 0,0-24-16,-23 24 31,23-24-31,-23 1 15,23-1-15,-23 24 16,-1 22-16,-22-45 16,22 46-16,-22 0 15,22-1-15,24-45 16,-23-1-16,0 0 16,0-23-16,-1 24 15,1-1 1,0 0-1,23 1-15,-24-24 16,1 0 0,0 0-16,-24 0 15,1 23 1,-1-23-16,-23 23 16,-23-23-16,23 0 15,-23 0-15,69 47 16,1-47-16,0 0 15,-1 0-15,-22 0 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05T03:11:41.370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1526 1146 0,'-23'24'125,"-24"-24"-78,-69 0-47,-24-24 16,-46 24-16,-24-70 15,93 70-15,-22-23 16,45 0-16,24 23 16,47 0-1,-24 0-15,24 0 16,23-23 78,-70-1-94,24 1 15,-1 0-15,24 23 16,-24-24-16,47 1 47,0 0-47,-23-1 15,23 1-15,-23-23 16,23-24 0,0 46-16,0-22 15,0-1-15,0 24 16,0-1-16,0 1 15,0 0-15,23-24 16,23 24-16,1-24 16,0 24-16,-24-24 15,24 24 1,-1 0-16,1-24 16,-1 24-16,-46 0 15,47-1-15,-24 24 16,1-23-16,-1 23 15,24-23-15,-1-1 16,1 24 0,-1-23-16,24 0 15,23 23-15,1 0 16,-1-23-16,0 23 16,-46 0-16,23 0 15,-24 0-15,1 0 16,23 0-16,23 0 15,-23 23-15,0-23 16,-47 23-16,47-23 16,-23 47-16,-1-47 15,-23 23-15,24 0 16,-24 1-16,1-24 16,-1 0-16,24 23 15,-47 0 1,23-23-16,-23 24 31,23-1-15,-23 0-16,23 0 15,-23 47 1,0 0 0,0-46-1,0-1-15,0 23 16,0-22-1,0-1-15,0 24 16,0-24 0,-23 0-1,0 1-15,23-1 16,-23 24-16,-1-47 16,1 23-16,23 0 15,0 0-15,-23-23 16,-1 0-1,1 0-15,0 0 16,-1 24-16,1-24 16,23 23-16,-46 0 15,22-23-15,1 24 16,0-24 0,-24 23-1,0-23 1,1 23-16,23-23 15,-1 0 1,1 24 0,0-24-1,-1 0 1,-22 23 0,-1-23-1,47 23-15,-23-23 16,0 0-16,-1 0 15,24 23 1,-23-23-16,0 24 16,-1-24-1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05T03:11:56.641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1809 1096 0,'-70'0'141,"-23"0"-141,0 0 15,-24 0-15,1-23 16,-24 23-16,24-23 15,-1 23-15,24-24 16,0 1-16,23 23 16,23-23-16,24-1 15,-1 24 1,1 0-16,0-23 31,-47 0-31,0-1 16,0 1-16,-46 0 15,46 0-15,23 23 16,24-24-16,-1 24 16,-22-23-1,46 0 17,0-1-17,0-22 1,0 22-16,0 1 15,0-24-15,0 24 16,0-23-16,0-1 16,23 0-1,0 24-15,1 0 16,-1 23-16,0 0 16,1-24-16,22 1 15,1 0-15,0 0 16,22-24-16,-45 24 15,22 23-15,24-24 16,-23 1-16,-24 0 16,47-1-16,0 24 15,0-23-15,23 0 16,24 0-16,-24 23 16,23-24-16,-22 24 15,-1 0-15,-23 0 16,-24 0-16,1-23 15,-1 23-15,24 0 16,-23 0 0,46 0-16,24 0 15,46 0-15,-23 0 16,-47 23-16,-47-23 16,48 0-16,-24 0 15,-24 0-15,-23 0 31,1 0-15,-1 0 0,24 24-16,-24-1 15,0-23-15,-23 23 16,24 0-16,-24 1 16,23-24-16,0 46 15,-23 1-15,24 0 16,-24-1-1,23-23-15,-23 1 16,0-1-16,23 0 16,-23 24-16,0-24 15,0 1-15,0-1 16,0 0-16,0 0 16,0 24-1,0-24-15,0 1 16,0-1-16,0 0 15,-23 1-15,23-1 16,-23 0-16,23 1 16,-24-24-1,1 46-15,0-46 16,23 23-16,-47-23 16,0 24-16,47-1 15,-46 0-15,-1 1 16,1-1-16,22-23 15,1 0-15,0 0 16,-24 23-16,24-23 16,-1 24-16,-22-1 15,23-23-15,-24 23 16,24 0-16,-24-23 16,-23 0-16,-23 0 15,46 24-15,-93-24 16,71 0-16,-48 0 15,24 0-15,-24 0 16,24 0-16,0 0 16,23 0-1,23 0-15,24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05T03:12:26.113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933 929 0,'-53'0'156,"-26"0"-140,-1 0-16,1-26 15,0 26 1,26 0-16,26 0 0,1 0 15,26-27 1,-27 27 218,27-53-234,-79 27 16,0-27-16,26 27 16,-27-27-16,54 0 15,-1 53 1,1-27-16,0 27 16,-1-53 62,27 27-63,0-1 1,0 1-16,0-1 16,0-25-1,0 25-15,27 1 16,-1-1-1,-26 1 1,53 26-16,-27 0 16,-26-27-16,27 1 15,26-1-15,-27 1 16,1 26-16,26-27 16,-27 27-16,-26-26 15,53 0-15,-27 26 16,1 0-1,-1 0 1,-26-27 0,27 27-16,26-26 15,-27 26 1,27-27-16,-26 27 16,-1 0-16,0 0 15,1 0 1,-1 0 15,27 0-15,0 0-1,-26 0-15,26 0 16,-27 0-16,27 27 109,26-1-93,-26 27-16,-26 0 16,26-27-16,0 1 15,-27-1-15,-26 1 16,26-27-16,1 53 78,-1 0-78,1-1 16,-1-25-1,-26-1-15,0 1 16,0-1-1,27 1-15,-27-1 79,0 1-64,0-1 1,-27-26-16,1 53 15,26-26 1,-27-27 0,1 0-1,-1 0 17,1 26-17,0 0-15,-1-26 16,1 27-1,-1-27-15,1 0 16,-1 26 0,1-26 93,-1 0-109,1 27 16,-27-27-1,0 26-15,27-26 32,26 27-17,-27-27 95,1 0-95,-27 0 1,0 26-1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03T01:25:51.871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1128 1277 0,'-52'0'16,"27"0"-16,-1 0 15,0 0-15,0 0 16,0 0-1,-26 0-15,26 0 16,0 0 0,0 0-1,-26 0 1,27 0 0,-27-26-16,26 26 15,-26-26-15,26 0 16,-26 0-16,0 26 15,26-26-15,-25 0 16,-1 26-16,0 0 16,26-26-16,-26 0 15,0 26-15,52-26 16,-26 0 0,1 0-16,-1 1 15,0-27 1,0 52-16,26-52 15,-26 52-15,26-52 16,0 0 0,0 26-16,0-26 15,0 1-15,0 25 16,0-26-16,0 26 16,26 0-16,0 0 15,26 0-15,-1-26 16,1 1-1,26 25-15,0 0 16,-26-26-16,51 0 16,-25 26-16,0 0 15,-26 0-15,-1 0 16,-25 26-16,26-26 16,-26 26-16,0-25 15,0 25-15,0 0 16,0 0-16,0-26 15,25 26-15,1 0 16,-26 0 0,0 0-1,0 0-15,0 0 16,26 0-16,-26 51 16,52-25-16,-1 0 15,-51-26-15,26 26 16,-26 0-16,0 0 15,-26 26 1,26-26 0,0-26-16,-26 26 15,0 51-15,26-77 16,0 26-16,-26 26 16,25-26-16,1 0 15,-26 0-15,0 0 16,0 0-16,0 26 15,0-26 1,0 25 15,0-25-31,0 0 16,0 26-16,-26 0 16,1-52-16,-1 52 15,26-26-15,-26 0 16,0-1-1,0-25 1,26 26-16,-26-26 16,-26 0-16,26 26 15,0-26 1,0 26-16,-25 0 16,25-26-1,-26 0 1,26 0-16,0 26 15,0-26-15,0 26 16,0-26 0,26 26-16,-26-26 15,0 0-15,-26 0 16,1 0-16,-1 0 16,0 0-16,26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03T01:25:54.479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1239 1118 0,'-94'0'62,"24"24"-46,24-24-16,-24 23 16,-23 0-16,23-23 15,-23 0-15,46 0 16,-23 0-16,23 0 15,-22 0-15,22 0 16,-23 0-16,23-23 16,-22-24-16,45 24 15,-22 0 1,22 23-16,-22-24 16,46 1-1,-24 23-15,1-23 16,0-24-1,23 24-15,-24 0 16,24-1 0,0-22-1,0-1 1,24-23-16,46 0 16,-24 0-16,1 1 15,0 45-15,-1-46 16,71 24-16,-47-24 15,-24 47-15,24-24 16,-70 24-16,47-1 16,23 1-16,-24 23 15,24-23 1,0-24-16,116 24 16,-69-24-16,-24 24 15,0 23-15,-23 0 16,-23 0-16,-24 0 15,0 0 1,24 0 0,0 0-16,23 0 15,0 23-15,-1 0 16,1 24-16,0-24 16,-23 24-1,23 0-15,-47-1 16,24-22-16,-24-1 15,0 0-15,1 24 16,-24-1 0,23-22-16,-23-1 15,0 0-15,23-23 16,-23 47-16,0-1 16,0-22-16,0 22 15,0-22-15,0-1 16,0 24-16,0-24 15,0 0 1,0 24-16,-23-47 16,0 23-16,-1-23 15,24 23-15,-23-23 16,0 24-16,-1-24 16,-22 0-16,-24 23 15,23-23-15,24 23 16,-47 1-16,0-24 15,47 0-15,0 23 16,-24-23-16,0 23 16,1-23-1,22 23 1,1-23-16,-24 0 16,-46 0-16,47 0 15,-48 0-15,1-23 16,23 23-16,24 0 15,22 0-15,1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05T03:13:13.825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1567 1217 0,'-53'0'156,"-53"0"-156,0 27 16,0-27-16,0 0 15,27 0-15,-27 0 16,27 0-16,26 0 16,0 0-16,53-27 46,-26 27 17,-54-26-47,-26 0-16,27-27 15,26 0-15,-26 26 16,26-26-16,0 53 15,26-26-15,27-1 16,-26 1-16,-1 0 16,27-1-1,-26 1-15,26-1 16,-26 1 0,26-1-16,-27 1 15,1-1 1,26 1-1,0-1 1,0 1 0,0-1-16,0 1 15,0-27-15,0 27 16,0-27 0,0 0-1,26 26-15,1 1 16,-27-1-16,26 1 15,0 26-15,27-26 16,-26-27-16,26 53 16,26-27-16,-26 1 15,0-1-15,26 1 16,1 26-16,-1-27 16,-52 1-16,25 26 15,1 0-15,0 0 16,0 0-1,0-27 1,0 27-16,26 0 16,1 0-16,26 0 15,26 27-15,-53-1 16,54-26-16,-28 27 16,1-1-16,-26 1 15,-27-27-15,-27 26 16,0-26-16,1 27 15,-1-1 1,27 1-16,-26 25 16,-27-25-16,53-1 15,-27 1-15,-26 26 16,27-27 0,-27 1-16,26-1 15,1 1-15,-27 25 16,0-25-16,0-1 15,0 1-15,26-27 16,-26 26-16,0 27 31,-26 0-31,-1-26 32,1 52-32,-1-79 15,27 26-15,-26 1 16,-27 26-16,26-53 15,-26 0 1,53 26-16,-53 1 16,1-27-16,25 26 15,-52-26-15,52 0 16,1 0-16,-54 27 16,28-1-16,-1-26 15,0 27-15,0-27 16,-27 26-16,54-26 15,-1 26-15,1-26 16,0 0 0,-1 0 62,-52 0-78,26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6EF24A-36E4-44B5-AE4A-40A74A8C1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B9432A-4EBA-4D38-9E34-7C012A175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212979-25D0-4CAC-8AC1-8D5B225E5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07AC-EC69-440B-B955-326B8CFC6197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2CEF45-3E2F-405E-B083-25146382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95623A-1A66-49D8-8376-5E23858F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9872-16A0-4EA4-B6E5-475452FB9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28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1F6475-B593-4351-82BC-E50E2311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C89D5F-4963-4EE2-B412-02D403933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E0D720-0C09-462F-A774-0F21D9D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07AC-EC69-440B-B955-326B8CFC6197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E90701-9D11-4B3C-A1DA-5C817831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916FD4-48C5-4C12-8F8D-2F6DF5F8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9872-16A0-4EA4-B6E5-475452FB9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86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BB66706-8956-453E-BE32-20E9F93CA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C24FD6-1E7D-4BFE-A47A-13DF427FC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97B7FC-BDF1-45C5-BBD0-FE0DC936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07AC-EC69-440B-B955-326B8CFC6197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27DCAE-6061-4F78-8EB4-044162EF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5E7901-7C74-4E6C-80A3-9CF7EA21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9872-16A0-4EA4-B6E5-475452FB9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78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AC26A1-4FD9-47F6-AFEF-1E2DC7E3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B1615F-6ECE-4DDC-A18B-B44B03DB1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F74BE9-437F-42D9-BA53-230215D4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07AC-EC69-440B-B955-326B8CFC6197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730828-3CFF-4A1A-BF83-745B9A644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9EDBA0-0A0E-4864-9F85-C4A41468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9872-16A0-4EA4-B6E5-475452FB9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69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203973-EE01-4583-B4A5-6C878CD14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4E87D4-65AE-4345-915C-DBC770E8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DD3C55-9F24-4CDF-9A2C-59D48B04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07AC-EC69-440B-B955-326B8CFC6197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C47433-D47B-43EC-8B57-6B06B6A5A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C365AF-22E6-45F3-9230-6108F49BD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9872-16A0-4EA4-B6E5-475452FB9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16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0975D-0839-4E31-A3AC-6D853E96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F0F20B-9442-46D9-B85A-A1B7EB1DA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19599B-7CF5-4A30-9FFE-144DBB079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8266E6-7307-4633-B56E-90288CE5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07AC-EC69-440B-B955-326B8CFC6197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22D9F8-E936-45BA-BC9C-CFEF82D2D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B8C311-C8E2-450B-B281-F0E6E45E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9872-16A0-4EA4-B6E5-475452FB9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45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57252-2C7C-4E8C-8914-1B3D4CBA9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4A0194-F859-4F9B-93B3-354E51F06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85EA3B-8864-4248-82BF-7F2455126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CF2519-DD94-40B2-8A66-AAD595FA7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E9B5E70-9765-4CE8-A864-29FD65BAA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F22A4FC-3401-4382-9E7B-2D2BED5F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07AC-EC69-440B-B955-326B8CFC6197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8017157-4C2F-4E0C-8CC0-2423040D8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505C81B-50EC-405F-92A3-5580A181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9872-16A0-4EA4-B6E5-475452FB9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24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BC3D01-5F9D-4F8C-B934-B6765CF67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8794058-74FA-44E3-991E-84FAF0DE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07AC-EC69-440B-B955-326B8CFC6197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1DF4A9-FCFD-4A42-B85E-7CF923EE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F975BC3-1C37-4F51-84E7-5B03FEDC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9872-16A0-4EA4-B6E5-475452FB9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73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7A46E8-B4B3-426F-A5BD-7FCBAD74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07AC-EC69-440B-B955-326B8CFC6197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B753B87-E0D9-4947-BE4A-9EFFDC6C4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DDE413-6249-4867-8940-26444BB9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9872-16A0-4EA4-B6E5-475452FB9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916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CD5E61-419D-4511-AD40-A67A8C12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A3D662-9111-45FA-939E-F0D774D1A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76658C-24D2-4AE0-9ABC-972A3EF49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E65312-83B2-4D59-82AC-990B68A9A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07AC-EC69-440B-B955-326B8CFC6197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AF3538-543B-406C-BAC7-EF00DDF5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5C5ED5-4B58-4882-B5B4-B4B606B71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9872-16A0-4EA4-B6E5-475452FB9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61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841820-EB53-4360-9E16-64CCBCE1D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53A9CFC-BA79-43CE-B43F-2AC2A36CC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C4791B-5D61-441E-9880-0B139FCF6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EFB8B1-BDE5-48AE-B6DC-E12708F8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07AC-EC69-440B-B955-326B8CFC6197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B82537-4BF2-4C23-B6FA-296A5C87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09CE51-8B74-4D1A-ABAC-DD5EBABA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9872-16A0-4EA4-B6E5-475452FB9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47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3A88923-89CD-41EA-8A80-3B89A20B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449EF3-3FCD-4F05-8B03-7171A7734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8B9532-4754-4165-98F4-E68D54282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107AC-EC69-440B-B955-326B8CFC6197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DE8026-7062-454F-9689-58F9A1D99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7A9219-B77E-45F7-B66C-BA70D4C6B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B9872-16A0-4EA4-B6E5-475452FB9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90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3.xml"/><Relationship Id="rId7" Type="http://schemas.openxmlformats.org/officeDocument/2006/relationships/image" Target="../media/image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4.png"/><Relationship Id="rId4" Type="http://schemas.openxmlformats.org/officeDocument/2006/relationships/image" Target="../media/image40.emf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0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9.emf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customXml" Target="../ink/ink10.x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65089E-4B26-45FE-A6F9-C827D70D22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ギフト包装追加方法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6A5CE1-77B5-4910-B332-14DC49045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636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A158D-13D3-40FE-8C24-D07BEB59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Yahoo</a:t>
            </a:r>
            <a:r>
              <a:rPr kumimoji="1" lang="ja-JP" altLang="en-US" dirty="0"/>
              <a:t>！①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A48D6E-E0E5-462E-8512-41C30FC67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954816"/>
          </a:xfrm>
        </p:spPr>
        <p:txBody>
          <a:bodyPr/>
          <a:lstStyle/>
          <a:p>
            <a:r>
              <a:rPr kumimoji="1" lang="ja-JP" altLang="en-US" dirty="0"/>
              <a:t>管理画面に行く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879309D-8D91-4316-9C21-95E9B8746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9" y="1635853"/>
            <a:ext cx="9262188" cy="52099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B1DD7107-786F-46AE-A040-DEC6577DEB70}"/>
                  </a:ext>
                </a:extLst>
              </p14:cNvPr>
              <p14:cNvContentPartPr/>
              <p14:nvPr/>
            </p14:nvContentPartPr>
            <p14:xfrm>
              <a:off x="2328520" y="2018969"/>
              <a:ext cx="458280" cy="397440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B1DD7107-786F-46AE-A040-DEC6577DEB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0520" y="2000969"/>
                <a:ext cx="493920" cy="433080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D7269B9-455E-41E0-BD51-0C5E644DE24E}"/>
              </a:ext>
            </a:extLst>
          </p:cNvPr>
          <p:cNvCxnSpPr>
            <a:cxnSpLocks/>
          </p:cNvCxnSpPr>
          <p:nvPr/>
        </p:nvCxnSpPr>
        <p:spPr>
          <a:xfrm flipH="1" flipV="1">
            <a:off x="1921080" y="1098959"/>
            <a:ext cx="570450" cy="920010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4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A158D-13D3-40FE-8C24-D07BEB59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A48D6E-E0E5-462E-8512-41C30FC67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954816"/>
          </a:xfrm>
        </p:spPr>
        <p:txBody>
          <a:bodyPr/>
          <a:lstStyle/>
          <a:p>
            <a:r>
              <a:rPr kumimoji="1" lang="ja-JP" altLang="en-US" dirty="0"/>
              <a:t>お届け情報の編集クリック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2DF3EE4-5AE5-426D-BDE7-19A69D5FD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02" y="1725509"/>
            <a:ext cx="8274341" cy="46543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DB6E7B8D-296D-4CC5-8125-BC57177CA978}"/>
                  </a:ext>
                </a:extLst>
              </p14:cNvPr>
              <p14:cNvContentPartPr/>
              <p14:nvPr/>
            </p14:nvContentPartPr>
            <p14:xfrm>
              <a:off x="418360" y="4334512"/>
              <a:ext cx="483120" cy="405720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DB6E7B8D-296D-4CC5-8125-BC57177CA9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360" y="4316512"/>
                <a:ext cx="518760" cy="441360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D8699E8-4761-4E5E-891E-1553342835F9}"/>
              </a:ext>
            </a:extLst>
          </p:cNvPr>
          <p:cNvCxnSpPr>
            <a:cxnSpLocks/>
          </p:cNvCxnSpPr>
          <p:nvPr/>
        </p:nvCxnSpPr>
        <p:spPr>
          <a:xfrm flipV="1">
            <a:off x="696286" y="1140903"/>
            <a:ext cx="1510019" cy="3193609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7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A158D-13D3-40FE-8C24-D07BEB59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A48D6E-E0E5-462E-8512-41C30FC67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954816"/>
          </a:xfrm>
        </p:spPr>
        <p:txBody>
          <a:bodyPr/>
          <a:lstStyle/>
          <a:p>
            <a:r>
              <a:rPr kumimoji="1" lang="ja-JP" altLang="en-US" dirty="0"/>
              <a:t>ギフト包装ありにして更新から</a:t>
            </a:r>
            <a:r>
              <a:rPr lang="ja-JP" altLang="en-US" dirty="0"/>
              <a:t>変更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CBC9725-75B8-43EC-985C-0338DD6A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1" y="1635853"/>
            <a:ext cx="7729057" cy="43475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588817E4-354C-4009-8C01-F6BC49E2BC5C}"/>
                  </a:ext>
                </a:extLst>
              </p14:cNvPr>
              <p14:cNvContentPartPr/>
              <p14:nvPr/>
            </p14:nvContentPartPr>
            <p14:xfrm>
              <a:off x="231160" y="4367249"/>
              <a:ext cx="700920" cy="567000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588817E4-354C-4009-8C01-F6BC49E2BC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160" y="4349249"/>
                <a:ext cx="736560" cy="60264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図 5">
            <a:extLst>
              <a:ext uri="{FF2B5EF4-FFF2-40B4-BE49-F238E27FC236}">
                <a16:creationId xmlns:a16="http://schemas.microsoft.com/office/drawing/2014/main" id="{B615619C-394D-4F04-9FC2-92F54BB66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617" y="1988190"/>
            <a:ext cx="6972183" cy="3921853"/>
          </a:xfrm>
          <a:prstGeom prst="rect">
            <a:avLst/>
          </a:prstGeom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E596491-E803-4813-9D73-442AC4638B34}"/>
              </a:ext>
            </a:extLst>
          </p:cNvPr>
          <p:cNvCxnSpPr>
            <a:cxnSpLocks/>
          </p:cNvCxnSpPr>
          <p:nvPr/>
        </p:nvCxnSpPr>
        <p:spPr>
          <a:xfrm flipV="1">
            <a:off x="603891" y="1199626"/>
            <a:ext cx="1560469" cy="3167623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8829CA3-99BC-4051-BBC7-DEE79F71E477}"/>
              </a:ext>
            </a:extLst>
          </p:cNvPr>
          <p:cNvCxnSpPr>
            <a:cxnSpLocks/>
          </p:cNvCxnSpPr>
          <p:nvPr/>
        </p:nvCxnSpPr>
        <p:spPr>
          <a:xfrm flipH="1" flipV="1">
            <a:off x="5670958" y="1098958"/>
            <a:ext cx="2432808" cy="3665990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11FA8B2C-57ED-47FA-927B-C7C8E30B362F}"/>
              </a:ext>
            </a:extLst>
          </p:cNvPr>
          <p:cNvCxnSpPr>
            <a:cxnSpLocks/>
          </p:cNvCxnSpPr>
          <p:nvPr/>
        </p:nvCxnSpPr>
        <p:spPr>
          <a:xfrm flipH="1" flipV="1">
            <a:off x="4381617" y="1098958"/>
            <a:ext cx="1714383" cy="1776834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2" name="インク 31">
                <a:extLst>
                  <a:ext uri="{FF2B5EF4-FFF2-40B4-BE49-F238E27FC236}">
                    <a16:creationId xmlns:a16="http://schemas.microsoft.com/office/drawing/2014/main" id="{12F29E07-35BC-4C95-AD10-87315E032170}"/>
                  </a:ext>
                </a:extLst>
              </p14:cNvPr>
              <p14:cNvContentPartPr/>
              <p14:nvPr/>
            </p14:nvContentPartPr>
            <p14:xfrm>
              <a:off x="5666800" y="2875792"/>
              <a:ext cx="750960" cy="417240"/>
            </p14:xfrm>
          </p:contentPart>
        </mc:Choice>
        <mc:Fallback xmlns="">
          <p:pic>
            <p:nvPicPr>
              <p:cNvPr id="32" name="インク 31">
                <a:extLst>
                  <a:ext uri="{FF2B5EF4-FFF2-40B4-BE49-F238E27FC236}">
                    <a16:creationId xmlns:a16="http://schemas.microsoft.com/office/drawing/2014/main" id="{12F29E07-35BC-4C95-AD10-87315E0321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48800" y="2857792"/>
                <a:ext cx="78660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インク 35">
                <a:extLst>
                  <a:ext uri="{FF2B5EF4-FFF2-40B4-BE49-F238E27FC236}">
                    <a16:creationId xmlns:a16="http://schemas.microsoft.com/office/drawing/2014/main" id="{E0BA688B-18C2-4FCA-954A-8B44D5A67598}"/>
                  </a:ext>
                </a:extLst>
              </p14:cNvPr>
              <p14:cNvContentPartPr/>
              <p14:nvPr/>
            </p14:nvContentPartPr>
            <p14:xfrm>
              <a:off x="7586680" y="4689112"/>
              <a:ext cx="1037880" cy="411840"/>
            </p14:xfrm>
          </p:contentPart>
        </mc:Choice>
        <mc:Fallback xmlns="">
          <p:pic>
            <p:nvPicPr>
              <p:cNvPr id="36" name="インク 35">
                <a:extLst>
                  <a:ext uri="{FF2B5EF4-FFF2-40B4-BE49-F238E27FC236}">
                    <a16:creationId xmlns:a16="http://schemas.microsoft.com/office/drawing/2014/main" id="{E0BA688B-18C2-4FCA-954A-8B44D5A6759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68680" y="4671112"/>
                <a:ext cx="1073520" cy="44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432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A158D-13D3-40FE-8C24-D07BEB59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A48D6E-E0E5-462E-8512-41C30FC67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954816"/>
          </a:xfrm>
        </p:spPr>
        <p:txBody>
          <a:bodyPr/>
          <a:lstStyle/>
          <a:p>
            <a:r>
              <a:rPr kumimoji="1" lang="ja-JP" altLang="en-US" dirty="0"/>
              <a:t>明細情報方の編集をクリック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06C376F-A60E-445D-90CF-6E3BF4181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5853"/>
            <a:ext cx="7787780" cy="43806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C102EF72-4F02-4BE1-803C-9454A8707AC6}"/>
                  </a:ext>
                </a:extLst>
              </p14:cNvPr>
              <p14:cNvContentPartPr/>
              <p14:nvPr/>
            </p14:nvContentPartPr>
            <p14:xfrm>
              <a:off x="92700" y="2894475"/>
              <a:ext cx="537480" cy="334800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C102EF72-4F02-4BE1-803C-9454A8707A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700" y="2876475"/>
                <a:ext cx="573120" cy="370440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7CD15A1-97F4-472D-8F16-AB6472CBBE5E}"/>
              </a:ext>
            </a:extLst>
          </p:cNvPr>
          <p:cNvCxnSpPr>
            <a:cxnSpLocks/>
          </p:cNvCxnSpPr>
          <p:nvPr/>
        </p:nvCxnSpPr>
        <p:spPr>
          <a:xfrm flipV="1">
            <a:off x="419100" y="1114425"/>
            <a:ext cx="2428875" cy="1704975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59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A158D-13D3-40FE-8C24-D07BEB59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A48D6E-E0E5-462E-8512-41C30FC67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954816"/>
          </a:xfrm>
        </p:spPr>
        <p:txBody>
          <a:bodyPr/>
          <a:lstStyle/>
          <a:p>
            <a:r>
              <a:rPr kumimoji="1" lang="en-US" altLang="ja-JP" dirty="0"/>
              <a:t>200</a:t>
            </a:r>
            <a:r>
              <a:rPr kumimoji="1" lang="ja-JP" altLang="en-US" dirty="0"/>
              <a:t>円入力（複数の場合は数に応じた金額）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FF392BD-E5C9-4BD9-BAF4-2D9C7B509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65214"/>
            <a:ext cx="6271237" cy="352757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695F1B9-8410-4D69-BAE1-ACF3C6FE3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056" y="1665214"/>
            <a:ext cx="6494944" cy="36534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インク 5">
                <a:extLst>
                  <a:ext uri="{FF2B5EF4-FFF2-40B4-BE49-F238E27FC236}">
                    <a16:creationId xmlns:a16="http://schemas.microsoft.com/office/drawing/2014/main" id="{85AB5859-A355-465B-B652-C9B02E24EDC7}"/>
                  </a:ext>
                </a:extLst>
              </p14:cNvPr>
              <p14:cNvContentPartPr/>
              <p14:nvPr/>
            </p14:nvContentPartPr>
            <p14:xfrm>
              <a:off x="2029092" y="2703504"/>
              <a:ext cx="635400" cy="461520"/>
            </p14:xfrm>
          </p:contentPart>
        </mc:Choice>
        <mc:Fallback xmlns="">
          <p:pic>
            <p:nvPicPr>
              <p:cNvPr id="6" name="インク 5">
                <a:extLst>
                  <a:ext uri="{FF2B5EF4-FFF2-40B4-BE49-F238E27FC236}">
                    <a16:creationId xmlns:a16="http://schemas.microsoft.com/office/drawing/2014/main" id="{85AB5859-A355-465B-B652-C9B02E24ED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11092" y="2685504"/>
                <a:ext cx="67104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925D3343-F47C-4A3C-95C1-B8B32ED4089F}"/>
                  </a:ext>
                </a:extLst>
              </p14:cNvPr>
              <p14:cNvContentPartPr/>
              <p14:nvPr/>
            </p14:nvContentPartPr>
            <p14:xfrm>
              <a:off x="5501920" y="2801969"/>
              <a:ext cx="826560" cy="430920"/>
            </p14:xfrm>
          </p:contentPart>
        </mc:Choice>
        <mc:Fallback xmlns=""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925D3343-F47C-4A3C-95C1-B8B32ED4089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83920" y="2783969"/>
                <a:ext cx="862200" cy="46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314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A158D-13D3-40FE-8C24-D07BEB59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A48D6E-E0E5-462E-8512-41C30FC67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954816"/>
          </a:xfrm>
        </p:spPr>
        <p:txBody>
          <a:bodyPr/>
          <a:lstStyle/>
          <a:p>
            <a:r>
              <a:rPr kumimoji="1" lang="ja-JP" altLang="en-US" dirty="0"/>
              <a:t>更新から変更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CD1FCFB-FD66-42E4-BDDC-CBB877BA6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36" y="1635853"/>
            <a:ext cx="8349842" cy="46967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A6C54845-19E8-4988-9612-5080674DFFE4}"/>
                  </a:ext>
                </a:extLst>
              </p14:cNvPr>
              <p14:cNvContentPartPr/>
              <p14:nvPr/>
            </p14:nvContentPartPr>
            <p14:xfrm>
              <a:off x="1912500" y="5352915"/>
              <a:ext cx="841320" cy="448920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A6C54845-19E8-4988-9612-5080674DFF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4500" y="5334915"/>
                <a:ext cx="87696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インク 5">
                <a:extLst>
                  <a:ext uri="{FF2B5EF4-FFF2-40B4-BE49-F238E27FC236}">
                    <a16:creationId xmlns:a16="http://schemas.microsoft.com/office/drawing/2014/main" id="{CD06FEC4-9DC0-455F-BF77-B8CC817FDA49}"/>
                  </a:ext>
                </a:extLst>
              </p14:cNvPr>
              <p14:cNvContentPartPr/>
              <p14:nvPr/>
            </p14:nvContentPartPr>
            <p14:xfrm>
              <a:off x="4123980" y="4514475"/>
              <a:ext cx="1061640" cy="496440"/>
            </p14:xfrm>
          </p:contentPart>
        </mc:Choice>
        <mc:Fallback xmlns="">
          <p:pic>
            <p:nvPicPr>
              <p:cNvPr id="6" name="インク 5">
                <a:extLst>
                  <a:ext uri="{FF2B5EF4-FFF2-40B4-BE49-F238E27FC236}">
                    <a16:creationId xmlns:a16="http://schemas.microsoft.com/office/drawing/2014/main" id="{CD06FEC4-9DC0-455F-BF77-B8CC817FDA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05980" y="4496475"/>
                <a:ext cx="1097280" cy="53208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397C581-26C1-4BD5-8279-88DAD5D508DD}"/>
              </a:ext>
            </a:extLst>
          </p:cNvPr>
          <p:cNvCxnSpPr>
            <a:cxnSpLocks/>
          </p:cNvCxnSpPr>
          <p:nvPr/>
        </p:nvCxnSpPr>
        <p:spPr>
          <a:xfrm flipH="1" flipV="1">
            <a:off x="685800" y="1056165"/>
            <a:ext cx="1533525" cy="4296751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137E067-DBFE-45B8-BC0D-5A7CEF116B5F}"/>
              </a:ext>
            </a:extLst>
          </p:cNvPr>
          <p:cNvCxnSpPr>
            <a:cxnSpLocks/>
          </p:cNvCxnSpPr>
          <p:nvPr/>
        </p:nvCxnSpPr>
        <p:spPr>
          <a:xfrm flipH="1" flipV="1">
            <a:off x="2095500" y="1056165"/>
            <a:ext cx="2552700" cy="3458311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29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A158D-13D3-40FE-8C24-D07BEB59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A48D6E-E0E5-462E-8512-41C30FC67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954816"/>
          </a:xfrm>
        </p:spPr>
        <p:txBody>
          <a:bodyPr/>
          <a:lstStyle/>
          <a:p>
            <a:r>
              <a:rPr kumimoji="1" lang="en-US" altLang="ja-JP" dirty="0"/>
              <a:t>NE</a:t>
            </a:r>
            <a:r>
              <a:rPr kumimoji="1" lang="ja-JP" altLang="en-US" dirty="0"/>
              <a:t>も他費用に</a:t>
            </a:r>
            <a:r>
              <a:rPr kumimoji="1" lang="en-US" altLang="ja-JP" dirty="0"/>
              <a:t>200</a:t>
            </a:r>
            <a:r>
              <a:rPr kumimoji="1" lang="ja-JP" altLang="en-US" dirty="0"/>
              <a:t>円追加</a:t>
            </a:r>
            <a:r>
              <a:rPr kumimoji="1" lang="ja-JP" altLang="en-US"/>
              <a:t>して更新→完了です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05A563B-D4BE-4A79-8237-C4A7F1278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5853"/>
            <a:ext cx="8928683" cy="50223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7462F628-AD92-48E5-B99A-1C4ED72C3118}"/>
                  </a:ext>
                </a:extLst>
              </p14:cNvPr>
              <p14:cNvContentPartPr/>
              <p14:nvPr/>
            </p14:nvContentPartPr>
            <p14:xfrm>
              <a:off x="2648920" y="2442352"/>
              <a:ext cx="609480" cy="311400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7462F628-AD92-48E5-B99A-1C4ED72C31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0920" y="2424352"/>
                <a:ext cx="645120" cy="34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968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0A30BA150E97547B4D9D7334D44BAE8" ma:contentTypeVersion="15" ma:contentTypeDescription="新しいドキュメントを作成します。" ma:contentTypeScope="" ma:versionID="323dbc94ea4e92f00db1157b03c140b7">
  <xsd:schema xmlns:xsd="http://www.w3.org/2001/XMLSchema" xmlns:xs="http://www.w3.org/2001/XMLSchema" xmlns:p="http://schemas.microsoft.com/office/2006/metadata/properties" xmlns:ns2="23f90eab-fd5f-457c-985c-3f5805e13f4e" xmlns:ns3="bff5712f-8748-4562-a11e-fa67df86cf1a" targetNamespace="http://schemas.microsoft.com/office/2006/metadata/properties" ma:root="true" ma:fieldsID="ecee9b0c483e0f346d65cc7eceaf4d77" ns2:_="" ns3:_="">
    <xsd:import namespace="23f90eab-fd5f-457c-985c-3f5805e13f4e"/>
    <xsd:import namespace="bff5712f-8748-4562-a11e-fa67df86cf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90eab-fd5f-457c-985c-3f5805e13f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83c46511-b881-43b4-80dc-b25920be28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f5712f-8748-4562-a11e-fa67df86cf1a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5c7907c3-c8c5-4e28-83f5-85efc7f0104f}" ma:internalName="TaxCatchAll" ma:showField="CatchAllData" ma:web="bff5712f-8748-4562-a11e-fa67df86cf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f90eab-fd5f-457c-985c-3f5805e13f4e">
      <Terms xmlns="http://schemas.microsoft.com/office/infopath/2007/PartnerControls"/>
    </lcf76f155ced4ddcb4097134ff3c332f>
    <TaxCatchAll xmlns="bff5712f-8748-4562-a11e-fa67df86cf1a" xsi:nil="true"/>
  </documentManagement>
</p:properties>
</file>

<file path=customXml/itemProps1.xml><?xml version="1.0" encoding="utf-8"?>
<ds:datastoreItem xmlns:ds="http://schemas.openxmlformats.org/officeDocument/2006/customXml" ds:itemID="{227F8611-BEAC-4D43-BC44-CFD10FBA10FA}"/>
</file>

<file path=customXml/itemProps2.xml><?xml version="1.0" encoding="utf-8"?>
<ds:datastoreItem xmlns:ds="http://schemas.openxmlformats.org/officeDocument/2006/customXml" ds:itemID="{2FDF6713-05C3-4C4D-B09B-AB537C6C03AC}"/>
</file>

<file path=customXml/itemProps3.xml><?xml version="1.0" encoding="utf-8"?>
<ds:datastoreItem xmlns:ds="http://schemas.openxmlformats.org/officeDocument/2006/customXml" ds:itemID="{E31D5D7E-7BF4-484B-BBF7-F067AA22887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ワイド画面</PresentationFormat>
  <Paragraphs>15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ギフト包装追加方法</vt:lpstr>
      <vt:lpstr>Yahoo！①</vt:lpstr>
      <vt:lpstr>②</vt:lpstr>
      <vt:lpstr>③</vt:lpstr>
      <vt:lpstr>④</vt:lpstr>
      <vt:lpstr>⑤</vt:lpstr>
      <vt:lpstr>⑥</vt:lpstr>
      <vt:lpstr>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ギフト包装追加方法</dc:title>
  <dc:creator>山本 和宏</dc:creator>
  <cp:lastModifiedBy>山本 和宏</cp:lastModifiedBy>
  <cp:revision>1</cp:revision>
  <dcterms:created xsi:type="dcterms:W3CDTF">2020-03-05T03:18:40Z</dcterms:created>
  <dcterms:modified xsi:type="dcterms:W3CDTF">2020-03-05T03:19:13Z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0x01010050A30BA150E97547B4D9D7334D44BAE8</vt:lpwstr>
  </property>
  <property fmtid="{D5CDD505-2E9C-101B-9397-08002B2CF9AE}" pid="3" name="MediaServiceImageTags">
    <vt:lpwstr/>
  </property>
</Properties>
</file>