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5" r:id="rId9"/>
    <p:sldId id="264" r:id="rId10"/>
    <p:sldId id="266" r:id="rId11"/>
    <p:sldId id="267" r:id="rId12"/>
    <p:sldId id="268" r:id="rId13"/>
    <p:sldId id="269" r:id="rId14"/>
    <p:sldId id="274" r:id="rId15"/>
    <p:sldId id="275" r:id="rId16"/>
    <p:sldId id="270" r:id="rId17"/>
    <p:sldId id="271" r:id="rId18"/>
    <p:sldId id="272" r:id="rId19"/>
    <p:sldId id="273" r:id="rId20"/>
    <p:sldId id="276" r:id="rId21"/>
    <p:sldId id="280" r:id="rId22"/>
    <p:sldId id="282" r:id="rId23"/>
    <p:sldId id="281" r:id="rId2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18840-651E-40B7-8DB7-14F2CE77C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8676559-0714-44E3-8620-A62150AEF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AC5A4-7648-464C-837E-3A1AC9DD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AC239-D0C1-4286-8963-D1F169B7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B9748E-4CBB-4826-96E9-F90B9F48D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801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0DF82B-1BF2-4FB0-BBCF-1B6E0F8C9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E5FDF5-47CB-40F2-88FC-494FC60C53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22DB1D-B437-4177-8C54-61FB4FB4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199420-F34C-42A5-B78B-E9C9A4A15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6668F-FECB-4D58-AB94-FBE09818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005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E5AA52-01A0-4BE1-A012-49D170A878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1145CD6-5DEC-4174-8D36-70E9DBAAB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9AAE7E-4B5C-48EF-B9F2-C5365E33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1FDCEB-9BA8-42D6-8C96-85B1A2081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D74401F-2742-4C55-8628-684D0DC2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77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63C2E7-0012-457D-A800-29006EB82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99205D-1060-45B8-B7A1-D5ACC4344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7DC68-4FFA-47C6-B62C-BA167B8EA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E7BC56-F92E-4D3D-B564-0AC9228DC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65D675-71C1-4285-B3C3-305B5469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3165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3313F7-0FF8-400A-A890-D00CCADCC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F21C3E-CC57-4A7D-8266-74969D064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5AE752-90C1-41DD-B703-FC6F6620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E0443E-0B32-46AA-82FD-FB82D665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45CF54-68E9-48D1-929B-A95AF22F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119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DB0F8-766E-404E-9248-2F437E2EC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985662-F9AD-407B-B055-82AAC0545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2706A2-4E1F-45CF-BCFD-3C4930989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0201FA-F001-4E43-8E66-EC651218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286ED2-311A-4E48-8950-1B31BC77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1E0F9C-A0CF-4523-BE61-A5DCC12C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163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5EC3B-0EAF-4AF1-8DC4-00CE1CE0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D64F1B-A791-40F8-9154-BA20C077E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B2D6A5-9106-460F-B7CA-D189F264C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2CDD25-400E-4E17-9855-B7264EC5C9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0A0DBAA-6DE3-4BF9-B4ED-199849F53F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DD9B444-F449-4ECC-B0D2-06D69748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40D9321-851F-4AE5-AE84-353255C6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8C43A36-FC8D-45C8-B903-2AEB5205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257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78AAF4-EA31-4B2E-B575-4FBE9651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B727FD-2D99-4087-ADA9-DFD4C652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FEFD64-64C3-4654-80ED-27D4B615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553A63B-AFEC-46AB-99CB-8614538AF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77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EB96DD-052D-483C-A5A2-A432CCE1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CD2CB5-0F91-404F-B756-89B3F7C56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7ECD5D3-0D35-49DB-9369-4F93E035C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442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0138D-2AB9-4B68-AC23-BCECE74C8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CC07CB-09B9-4144-A7FE-CC348343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1AA80-551B-4E57-BF3F-EA6B3D304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E0D7A9-207E-4B99-B02F-CF85B4190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E773241-12D4-4BC8-AD64-8E92EAB9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3ADFD8-4515-4165-8F7E-CBCE14ED6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275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86995C-F537-4DB5-9DE7-A0F7808D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7025AE7-F59F-408E-87B2-9F75DA251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1C7C12-785A-43D4-B927-8466FD3EF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1D2DB5-4E5D-4F2A-AE02-8ACC30C8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26E49F-F5AF-4477-B821-9391A47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46D178-7C3B-4E5A-B4D8-19E013EB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39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F0410D-73D9-493B-BB90-6B89C744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14380A4-2AEF-4EEC-AF6D-FBD469E0F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6C1491-B1E7-497D-94F4-56EF02542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E5111-EED7-4ACD-B636-7C86C4E90C08}" type="datetimeFigureOut">
              <a:rPr kumimoji="1" lang="ja-JP" altLang="en-US" smtClean="0"/>
              <a:t>2020/4/24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F5C0AB-C044-488F-9DE7-BEB84A913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2E3EDF-F300-438E-825D-32A5E1B4F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25F2-55D2-4EBE-B121-5E3567C18E9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032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1267866-3550-4A9D-8465-3BFF5835F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3062CB5-F61C-4BFC-AAFD-38F4FCA35232}"/>
              </a:ext>
            </a:extLst>
          </p:cNvPr>
          <p:cNvSpPr txBox="1"/>
          <p:nvPr/>
        </p:nvSpPr>
        <p:spPr>
          <a:xfrm>
            <a:off x="7968343" y="271305"/>
            <a:ext cx="40293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ストアクリエイター</a:t>
            </a:r>
            <a:r>
              <a:rPr lang="en-US" altLang="ja-JP" dirty="0"/>
              <a:t>Pro</a:t>
            </a:r>
            <a:r>
              <a:rPr lang="ja-JP" altLang="en-US" dirty="0"/>
              <a:t>の</a:t>
            </a:r>
            <a:r>
              <a:rPr lang="en-US" altLang="ja-JP" dirty="0"/>
              <a:t>TOP</a:t>
            </a:r>
            <a:r>
              <a:rPr lang="ja-JP" altLang="en-US" dirty="0"/>
              <a:t>から</a:t>
            </a:r>
            <a:endParaRPr lang="en-US" altLang="ja-JP" dirty="0"/>
          </a:p>
          <a:p>
            <a:r>
              <a:rPr kumimoji="1" lang="ja-JP" altLang="en-US" dirty="0"/>
              <a:t>「商品・画像・在庫」へ移動します。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024A9BB-15B2-4EA9-8A22-CC6552760ADE}"/>
              </a:ext>
            </a:extLst>
          </p:cNvPr>
          <p:cNvSpPr/>
          <p:nvPr/>
        </p:nvSpPr>
        <p:spPr>
          <a:xfrm>
            <a:off x="1828800" y="1818752"/>
            <a:ext cx="1045029" cy="2914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592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46A01E3F-4041-4249-B258-8EE499D74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97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5EF03D-E6ED-4B60-8A66-6B6EE404529F}"/>
              </a:ext>
            </a:extLst>
          </p:cNvPr>
          <p:cNvSpPr txBox="1"/>
          <p:nvPr/>
        </p:nvSpPr>
        <p:spPr>
          <a:xfrm>
            <a:off x="8420519" y="643812"/>
            <a:ext cx="3667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ダウンロードしたファイルの中身です。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C</a:t>
            </a:r>
            <a:r>
              <a:rPr kumimoji="1" lang="ja-JP" altLang="en-US" dirty="0"/>
              <a:t>列の「</a:t>
            </a:r>
            <a:r>
              <a:rPr kumimoji="1" lang="en-US" altLang="ja-JP" dirty="0" err="1"/>
              <a:t>astk</a:t>
            </a:r>
            <a:r>
              <a:rPr kumimoji="1" lang="en-US" altLang="ja-JP" dirty="0"/>
              <a:t>-code</a:t>
            </a:r>
            <a:r>
              <a:rPr kumimoji="1" lang="ja-JP" altLang="en-US" dirty="0"/>
              <a:t>」があすつく設定で、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　０：　あすつく　設定なし</a:t>
            </a:r>
            <a:endParaRPr lang="en-US" altLang="ja-JP" dirty="0"/>
          </a:p>
          <a:p>
            <a:r>
              <a:rPr kumimoji="1" lang="ja-JP" altLang="en-US" dirty="0"/>
              <a:t>　</a:t>
            </a:r>
            <a:r>
              <a:rPr lang="ja-JP" altLang="en-US" dirty="0"/>
              <a:t>１：　あすつく　設定あり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になります。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2020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BC4CE5A-FD76-4907-B86D-7DF4139F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4997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296F770-2570-4DE4-BBFA-65CED5A3CB8A}"/>
              </a:ext>
            </a:extLst>
          </p:cNvPr>
          <p:cNvSpPr txBox="1"/>
          <p:nvPr/>
        </p:nvSpPr>
        <p:spPr>
          <a:xfrm>
            <a:off x="8420519" y="643812"/>
            <a:ext cx="36676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今回のマニュアルの目的は、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・「あすつく」の商品を、</a:t>
            </a:r>
            <a:endParaRPr lang="en-US" altLang="ja-JP" dirty="0"/>
          </a:p>
          <a:p>
            <a:r>
              <a:rPr lang="ja-JP" altLang="en-US" dirty="0"/>
              <a:t>・一時的に「あすつく」無しにし</a:t>
            </a:r>
            <a:endParaRPr lang="en-US" altLang="ja-JP" dirty="0"/>
          </a:p>
          <a:p>
            <a:r>
              <a:rPr lang="ja-JP" altLang="en-US" dirty="0"/>
              <a:t>・後に元に戻す。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なので、元から「あすつく」ではない商品は先に削ってしまいます。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具体的な操作方法は、「楽天あす楽設定</a:t>
            </a:r>
            <a:r>
              <a:rPr lang="en-US" altLang="ja-JP" dirty="0"/>
              <a:t>_</a:t>
            </a:r>
            <a:r>
              <a:rPr lang="ja-JP" altLang="en-US" dirty="0"/>
              <a:t>一括変更方法」のマニュアルを参照してください。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0344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6AA3CE-4ACE-42DF-BF5F-5E693B0D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654" y="0"/>
            <a:ext cx="8515111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BE91B2-3AF3-48BE-9461-692545060EE9}"/>
              </a:ext>
            </a:extLst>
          </p:cNvPr>
          <p:cNvSpPr txBox="1"/>
          <p:nvPr/>
        </p:nvSpPr>
        <p:spPr>
          <a:xfrm>
            <a:off x="8420519" y="643812"/>
            <a:ext cx="36676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</a:t>
            </a:r>
            <a:r>
              <a:rPr lang="ja-JP" altLang="en-US" dirty="0"/>
              <a:t>列の「</a:t>
            </a:r>
            <a:r>
              <a:rPr lang="en-US" altLang="ja-JP" dirty="0" err="1"/>
              <a:t>astk</a:t>
            </a:r>
            <a:r>
              <a:rPr lang="en-US" altLang="ja-JP" dirty="0"/>
              <a:t>-code</a:t>
            </a:r>
            <a:r>
              <a:rPr lang="ja-JP" altLang="en-US" dirty="0"/>
              <a:t>」を「</a:t>
            </a:r>
            <a:r>
              <a:rPr lang="en-US" altLang="ja-JP" dirty="0"/>
              <a:t>0</a:t>
            </a:r>
            <a:r>
              <a:rPr lang="ja-JP" altLang="en-US" dirty="0"/>
              <a:t>」に変更しました。この</a:t>
            </a:r>
            <a:r>
              <a:rPr lang="en-US" altLang="ja-JP" dirty="0"/>
              <a:t>CSV</a:t>
            </a:r>
            <a:r>
              <a:rPr lang="ja-JP" altLang="en-US" dirty="0"/>
              <a:t>ファイルをアップロードすると、あすつく設定が</a:t>
            </a:r>
            <a:r>
              <a:rPr lang="en-US" altLang="ja-JP" dirty="0"/>
              <a:t>OFF</a:t>
            </a:r>
            <a:r>
              <a:rPr lang="ja-JP" altLang="en-US" dirty="0"/>
              <a:t>になります。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54621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47E2893-BBAD-48E5-82DA-73FC71D91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515111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033272F-2F12-42E6-BFAB-000FE43C583F}"/>
              </a:ext>
            </a:extLst>
          </p:cNvPr>
          <p:cNvSpPr txBox="1"/>
          <p:nvPr/>
        </p:nvSpPr>
        <p:spPr>
          <a:xfrm>
            <a:off x="8420519" y="643812"/>
            <a:ext cx="3667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とはいえ、最初に実行する時には、</a:t>
            </a:r>
            <a:r>
              <a:rPr lang="en-US" altLang="ja-JP" dirty="0"/>
              <a:t>1</a:t>
            </a:r>
            <a:r>
              <a:rPr lang="ja-JP" altLang="en-US" dirty="0"/>
              <a:t>商品だけに絞って試してみます。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これならば、何か失敗したとしても、</a:t>
            </a:r>
            <a:r>
              <a:rPr lang="en-US" altLang="ja-JP" dirty="0"/>
              <a:t>1</a:t>
            </a:r>
            <a:r>
              <a:rPr lang="ja-JP" altLang="en-US" dirty="0"/>
              <a:t>商品ですので取り返しが付きます。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6584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D48E14E-06F2-43B9-B45D-3D407261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833B15-70EB-46E9-B71C-0AC65D9E0E95}"/>
              </a:ext>
            </a:extLst>
          </p:cNvPr>
          <p:cNvSpPr txBox="1"/>
          <p:nvPr/>
        </p:nvSpPr>
        <p:spPr>
          <a:xfrm>
            <a:off x="7968343" y="271305"/>
            <a:ext cx="402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CSV</a:t>
            </a:r>
            <a:r>
              <a:rPr lang="ja-JP" altLang="en-US" dirty="0"/>
              <a:t>ファイルの準備が出来たら、次はアップロードに移ります。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「商品一覧」タブに移動します。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D309DA2-4926-426F-8C73-FC1B1E2220AB}"/>
              </a:ext>
            </a:extLst>
          </p:cNvPr>
          <p:cNvSpPr/>
          <p:nvPr/>
        </p:nvSpPr>
        <p:spPr>
          <a:xfrm>
            <a:off x="1105319" y="1858945"/>
            <a:ext cx="1105318" cy="462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001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D4B7298-5BC3-44E3-9522-63455745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29760C-4134-4309-BF03-A00115CDC6A0}"/>
              </a:ext>
            </a:extLst>
          </p:cNvPr>
          <p:cNvSpPr txBox="1"/>
          <p:nvPr/>
        </p:nvSpPr>
        <p:spPr>
          <a:xfrm>
            <a:off x="7968343" y="271305"/>
            <a:ext cx="4029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同画面を下にスクロールして、</a:t>
            </a:r>
            <a:endParaRPr lang="en-US" altLang="ja-JP" dirty="0"/>
          </a:p>
          <a:p>
            <a:r>
              <a:rPr lang="ja-JP" altLang="en-US" dirty="0"/>
              <a:t>「商品データ」の「アップロード」を</a:t>
            </a:r>
            <a:endParaRPr lang="en-US" altLang="ja-JP" dirty="0"/>
          </a:p>
          <a:p>
            <a:r>
              <a:rPr lang="ja-JP" altLang="en-US" dirty="0"/>
              <a:t>クリックします。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60CB5A-A192-4B35-93EF-033DEADC3E92}"/>
              </a:ext>
            </a:extLst>
          </p:cNvPr>
          <p:cNvSpPr/>
          <p:nvPr/>
        </p:nvSpPr>
        <p:spPr>
          <a:xfrm>
            <a:off x="763398" y="3750709"/>
            <a:ext cx="1045305" cy="241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594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9C27920-C6E5-4CA4-A551-521C6760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53535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B654491-577F-4ED2-88CC-B406237347D3}"/>
              </a:ext>
            </a:extLst>
          </p:cNvPr>
          <p:cNvSpPr txBox="1"/>
          <p:nvPr/>
        </p:nvSpPr>
        <p:spPr>
          <a:xfrm>
            <a:off x="8658808" y="271305"/>
            <a:ext cx="33389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左のようなポップアップが出ますので、「アップロードタイプ」として「項目指定」を選びます。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次いで、「ファイル選択（</a:t>
            </a:r>
            <a:r>
              <a:rPr lang="en-US" altLang="ja-JP" dirty="0"/>
              <a:t>CSV)</a:t>
            </a:r>
            <a:r>
              <a:rPr lang="ja-JP" altLang="en-US" dirty="0"/>
              <a:t>」の右の「参照」をクリックして、用意したアップロード用ファイルを選択します。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E85097F-85C1-48EC-A33F-5471CE8CB3F2}"/>
              </a:ext>
            </a:extLst>
          </p:cNvPr>
          <p:cNvSpPr/>
          <p:nvPr/>
        </p:nvSpPr>
        <p:spPr>
          <a:xfrm>
            <a:off x="3553253" y="2929812"/>
            <a:ext cx="598870" cy="1943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008FB85-E395-4FE6-AC2D-F69C551563E3}"/>
              </a:ext>
            </a:extLst>
          </p:cNvPr>
          <p:cNvSpPr/>
          <p:nvPr/>
        </p:nvSpPr>
        <p:spPr>
          <a:xfrm>
            <a:off x="3553253" y="3550376"/>
            <a:ext cx="486902" cy="2658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979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15D4334-8AC6-4AB8-BE38-D9385EDA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668138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67829C-DD52-48B0-8195-7FBB2B0BB8C2}"/>
              </a:ext>
            </a:extLst>
          </p:cNvPr>
          <p:cNvSpPr txBox="1"/>
          <p:nvPr/>
        </p:nvSpPr>
        <p:spPr>
          <a:xfrm>
            <a:off x="8658808" y="271305"/>
            <a:ext cx="33389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ファイルの選択が済んだら、「アップロード」をクリックします。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A59FBD-7926-480E-A376-E3AC214561B8}"/>
              </a:ext>
            </a:extLst>
          </p:cNvPr>
          <p:cNvSpPr/>
          <p:nvPr/>
        </p:nvSpPr>
        <p:spPr>
          <a:xfrm>
            <a:off x="3847168" y="5229886"/>
            <a:ext cx="883452" cy="284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068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7A20ADE-13C5-463A-8662-F1DDEB7B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615494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F98D0A-C18D-42F3-89E6-8A2332B3D5D0}"/>
              </a:ext>
            </a:extLst>
          </p:cNvPr>
          <p:cNvSpPr txBox="1"/>
          <p:nvPr/>
        </p:nvSpPr>
        <p:spPr>
          <a:xfrm>
            <a:off x="8658808" y="271305"/>
            <a:ext cx="3338924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ストアクリエイター</a:t>
            </a:r>
            <a:r>
              <a:rPr lang="en-US" altLang="ja-JP" dirty="0"/>
              <a:t>pro</a:t>
            </a:r>
            <a:r>
              <a:rPr lang="ja-JP" altLang="en-US" dirty="0"/>
              <a:t>が、アップロードしたファイルの内容を検査して、その結果を表示します。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今回の例では</a:t>
            </a:r>
            <a:r>
              <a:rPr lang="en-US" altLang="ja-JP" dirty="0"/>
              <a:t>1</a:t>
            </a:r>
            <a:r>
              <a:rPr lang="ja-JP" altLang="en-US" dirty="0"/>
              <a:t>行のみのテストデータなので、</a:t>
            </a:r>
            <a:endParaRPr lang="en-US" altLang="ja-JP" dirty="0"/>
          </a:p>
          <a:p>
            <a:r>
              <a:rPr lang="ja-JP" altLang="en-US" dirty="0"/>
              <a:t>「件数」　</a:t>
            </a:r>
            <a:r>
              <a:rPr lang="en-US" altLang="ja-JP" dirty="0"/>
              <a:t>1</a:t>
            </a:r>
            <a:r>
              <a:rPr lang="ja-JP" altLang="en-US" dirty="0"/>
              <a:t>件</a:t>
            </a:r>
            <a:endParaRPr lang="en-US" altLang="ja-JP" dirty="0"/>
          </a:p>
          <a:p>
            <a:r>
              <a:rPr lang="ja-JP" altLang="en-US" dirty="0"/>
              <a:t>となっています。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アップロードしたファイルの問題があれば、「エラー件数」にエラーの数、一番下に「</a:t>
            </a:r>
            <a:r>
              <a:rPr lang="en-US" altLang="ja-JP" dirty="0"/>
              <a:t>CSV</a:t>
            </a:r>
            <a:r>
              <a:rPr lang="ja-JP" altLang="en-US" dirty="0"/>
              <a:t>ファイルの何行目の、どのカラムで、どんなエラーがあったか」が表示されます。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問題があった場合は「キャンセル」で戻ります。問題が無かった場合は「読込」をクリックして、</a:t>
            </a:r>
            <a:r>
              <a:rPr lang="en-US" altLang="ja-JP" dirty="0"/>
              <a:t>CSV</a:t>
            </a:r>
            <a:r>
              <a:rPr lang="ja-JP" altLang="en-US" dirty="0"/>
              <a:t>ファイルの内容を反映させます。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DB8D7E-5BA2-4A94-8A1D-09BFC04DA621}"/>
              </a:ext>
            </a:extLst>
          </p:cNvPr>
          <p:cNvSpPr/>
          <p:nvPr/>
        </p:nvSpPr>
        <p:spPr>
          <a:xfrm>
            <a:off x="4778346" y="2646077"/>
            <a:ext cx="1161060" cy="284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0953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9F0078C-881A-4766-8004-19D045EF1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668138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79D04A-8337-499F-B609-D15D71B1B4AE}"/>
              </a:ext>
            </a:extLst>
          </p:cNvPr>
          <p:cNvSpPr txBox="1"/>
          <p:nvPr/>
        </p:nvSpPr>
        <p:spPr>
          <a:xfrm>
            <a:off x="8658808" y="271305"/>
            <a:ext cx="3338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読込が完了すると、商品管理のページに戻ります。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12665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D48E14E-06F2-43B9-B45D-3D407261C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8833B15-70EB-46E9-B71C-0AC65D9E0E95}"/>
              </a:ext>
            </a:extLst>
          </p:cNvPr>
          <p:cNvSpPr txBox="1"/>
          <p:nvPr/>
        </p:nvSpPr>
        <p:spPr>
          <a:xfrm>
            <a:off x="7968343" y="271305"/>
            <a:ext cx="4029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さらに「商品一覧」タブに移動します。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一括更新用の</a:t>
            </a:r>
            <a:r>
              <a:rPr lang="en-US" altLang="ja-JP" dirty="0"/>
              <a:t>CSV</a:t>
            </a:r>
            <a:r>
              <a:rPr lang="ja-JP" altLang="en-US" dirty="0"/>
              <a:t>ファイルを作るために、まず現在の設定の</a:t>
            </a:r>
            <a:r>
              <a:rPr lang="en-US" altLang="ja-JP" dirty="0"/>
              <a:t>CSV</a:t>
            </a:r>
            <a:r>
              <a:rPr lang="ja-JP" altLang="en-US" dirty="0"/>
              <a:t>ファイルをダウンロードします。</a:t>
            </a:r>
            <a:endParaRPr lang="en-US" altLang="ja-JP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D309DA2-4926-426F-8C73-FC1B1E2220AB}"/>
              </a:ext>
            </a:extLst>
          </p:cNvPr>
          <p:cNvSpPr/>
          <p:nvPr/>
        </p:nvSpPr>
        <p:spPr>
          <a:xfrm>
            <a:off x="1105319" y="1858945"/>
            <a:ext cx="1105318" cy="462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731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8B6740E-C7FC-47E4-A12A-2580BD287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8447714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CB7B19F-9AD4-45FD-A1EA-083DDBFF8951}"/>
              </a:ext>
            </a:extLst>
          </p:cNvPr>
          <p:cNvSpPr txBox="1"/>
          <p:nvPr/>
        </p:nvSpPr>
        <p:spPr>
          <a:xfrm>
            <a:off x="8658808" y="271305"/>
            <a:ext cx="33389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今回、テストで変更対象にした商品の、商品管理画面です。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あすつくが、元は</a:t>
            </a:r>
            <a:r>
              <a:rPr lang="en-US" altLang="ja-JP" dirty="0"/>
              <a:t>【</a:t>
            </a:r>
            <a:r>
              <a:rPr lang="ja-JP" altLang="en-US" dirty="0"/>
              <a:t>翌日配送（あすつく）</a:t>
            </a:r>
            <a:r>
              <a:rPr lang="en-US" altLang="ja-JP" dirty="0"/>
              <a:t>】</a:t>
            </a:r>
            <a:r>
              <a:rPr lang="ja-JP" altLang="en-US" dirty="0"/>
              <a:t>だったものが、</a:t>
            </a:r>
            <a:r>
              <a:rPr lang="en-US" altLang="ja-JP" dirty="0"/>
              <a:t>【</a:t>
            </a:r>
            <a:r>
              <a:rPr lang="ja-JP" altLang="en-US" dirty="0"/>
              <a:t>非対応</a:t>
            </a:r>
            <a:r>
              <a:rPr lang="en-US" altLang="ja-JP" dirty="0"/>
              <a:t>】</a:t>
            </a:r>
            <a:r>
              <a:rPr lang="ja-JP" altLang="en-US" dirty="0"/>
              <a:t>になっていますので、</a:t>
            </a:r>
            <a:r>
              <a:rPr lang="en-US" altLang="ja-JP" dirty="0"/>
              <a:t>CSV</a:t>
            </a:r>
            <a:r>
              <a:rPr lang="ja-JP" altLang="en-US" dirty="0"/>
              <a:t>アップロードによる変更は成功です。</a:t>
            </a:r>
            <a:endParaRPr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A1C848C-88AA-46CF-87C3-B0B39716FAE1}"/>
              </a:ext>
            </a:extLst>
          </p:cNvPr>
          <p:cNvSpPr/>
          <p:nvPr/>
        </p:nvSpPr>
        <p:spPr>
          <a:xfrm>
            <a:off x="-70492" y="4223207"/>
            <a:ext cx="4558601" cy="2845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273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76AA3CE-4ACE-42DF-BF5F-5E693B0D4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654" y="0"/>
            <a:ext cx="8515111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BE91B2-3AF3-48BE-9461-692545060EE9}"/>
              </a:ext>
            </a:extLst>
          </p:cNvPr>
          <p:cNvSpPr txBox="1"/>
          <p:nvPr/>
        </p:nvSpPr>
        <p:spPr>
          <a:xfrm>
            <a:off x="8420519" y="643812"/>
            <a:ext cx="36676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逆に、一旦解除した「あすつく」設定を戻す手順です。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</a:t>
            </a:r>
            <a:r>
              <a:rPr lang="ja-JP" altLang="en-US" dirty="0"/>
              <a:t>列の「</a:t>
            </a:r>
            <a:r>
              <a:rPr lang="en-US" altLang="ja-JP" dirty="0" err="1"/>
              <a:t>astk</a:t>
            </a:r>
            <a:r>
              <a:rPr lang="en-US" altLang="ja-JP" dirty="0"/>
              <a:t>-code</a:t>
            </a:r>
            <a:r>
              <a:rPr lang="ja-JP" altLang="en-US" dirty="0"/>
              <a:t>」を「</a:t>
            </a:r>
            <a:r>
              <a:rPr lang="en-US" altLang="ja-JP" dirty="0"/>
              <a:t>0</a:t>
            </a:r>
            <a:r>
              <a:rPr lang="ja-JP" altLang="en-US" dirty="0"/>
              <a:t>」から「</a:t>
            </a:r>
            <a:r>
              <a:rPr lang="en-US" altLang="ja-JP" dirty="0"/>
              <a:t>1</a:t>
            </a:r>
            <a:r>
              <a:rPr lang="ja-JP" altLang="en-US" dirty="0"/>
              <a:t>」に変更して、この</a:t>
            </a:r>
            <a:r>
              <a:rPr lang="en-US" altLang="ja-JP" dirty="0"/>
              <a:t>CSV</a:t>
            </a:r>
            <a:r>
              <a:rPr lang="ja-JP" altLang="en-US" dirty="0"/>
              <a:t>ファイルをアップロードすると、あすつく設定が</a:t>
            </a:r>
            <a:r>
              <a:rPr lang="en-US" altLang="ja-JP" dirty="0"/>
              <a:t>ON</a:t>
            </a:r>
            <a:r>
              <a:rPr lang="ja-JP" altLang="en-US" dirty="0"/>
              <a:t>になります。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917312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BE91B2-3AF3-48BE-9461-692545060EE9}"/>
              </a:ext>
            </a:extLst>
          </p:cNvPr>
          <p:cNvSpPr txBox="1"/>
          <p:nvPr/>
        </p:nvSpPr>
        <p:spPr>
          <a:xfrm>
            <a:off x="8420519" y="643812"/>
            <a:ext cx="36676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管理画面の「反映管理」に進んで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反映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をクリックしてみ反映内容を反映させる。</a:t>
            </a:r>
            <a:endParaRPr kumimoji="1" lang="en-US" altLang="ja-JP" dirty="0"/>
          </a:p>
          <a:p>
            <a:r>
              <a:rPr kumimoji="1" lang="ja-JP" altLang="en-US" dirty="0"/>
              <a:t>（左の画像は未反映項目はありませんになっているが、本来はある。）</a:t>
            </a:r>
            <a:endParaRPr kumimoji="1"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4AC321-50C2-4F75-A6F2-CE4FC65CD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20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231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BE91B2-3AF3-48BE-9461-692545060EE9}"/>
              </a:ext>
            </a:extLst>
          </p:cNvPr>
          <p:cNvSpPr txBox="1"/>
          <p:nvPr/>
        </p:nvSpPr>
        <p:spPr>
          <a:xfrm>
            <a:off x="8420519" y="643812"/>
            <a:ext cx="3667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「反映を行います」になっていれば完了。</a:t>
            </a:r>
            <a:endParaRPr lang="en-US" altLang="ja-JP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3D6B058D-EB1A-456E-B55D-4C0B5CA875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20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25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D4B7298-5BC3-44E3-9522-63455745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E29760C-4134-4309-BF03-A00115CDC6A0}"/>
              </a:ext>
            </a:extLst>
          </p:cNvPr>
          <p:cNvSpPr txBox="1"/>
          <p:nvPr/>
        </p:nvSpPr>
        <p:spPr>
          <a:xfrm>
            <a:off x="7968343" y="271305"/>
            <a:ext cx="40293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同画面を下にスクロールして、</a:t>
            </a:r>
            <a:endParaRPr lang="en-US" altLang="ja-JP" dirty="0"/>
          </a:p>
          <a:p>
            <a:r>
              <a:rPr lang="ja-JP" altLang="en-US" dirty="0"/>
              <a:t>「</a:t>
            </a:r>
            <a:r>
              <a:rPr lang="en-US" altLang="ja-JP" dirty="0"/>
              <a:t>CSV</a:t>
            </a:r>
            <a:r>
              <a:rPr lang="ja-JP" altLang="en-US" dirty="0"/>
              <a:t>ダウンロード項目の選択」を</a:t>
            </a:r>
            <a:endParaRPr lang="en-US" altLang="ja-JP" dirty="0"/>
          </a:p>
          <a:p>
            <a:r>
              <a:rPr lang="ja-JP" altLang="en-US" dirty="0"/>
              <a:t>クリックします。</a:t>
            </a:r>
            <a:endParaRPr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60CB5A-A192-4B35-93EF-033DEADC3E92}"/>
              </a:ext>
            </a:extLst>
          </p:cNvPr>
          <p:cNvSpPr/>
          <p:nvPr/>
        </p:nvSpPr>
        <p:spPr>
          <a:xfrm>
            <a:off x="160773" y="2291024"/>
            <a:ext cx="1808703" cy="241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1912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A9BA620-94E5-4641-A616-E69BA54ED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BAA4F42-A5D1-40D4-8C3D-EF666E16A949}"/>
              </a:ext>
            </a:extLst>
          </p:cNvPr>
          <p:cNvSpPr txBox="1"/>
          <p:nvPr/>
        </p:nvSpPr>
        <p:spPr>
          <a:xfrm>
            <a:off x="8018585" y="643812"/>
            <a:ext cx="3532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DL</a:t>
            </a:r>
            <a:r>
              <a:rPr lang="ja-JP" altLang="en-US" dirty="0"/>
              <a:t>する項目を選びます。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まず、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・商品名</a:t>
            </a:r>
            <a:endParaRPr kumimoji="1" lang="en-US" altLang="ja-JP" dirty="0"/>
          </a:p>
          <a:p>
            <a:r>
              <a:rPr kumimoji="1" lang="ja-JP" altLang="en-US" dirty="0"/>
              <a:t>・商品コード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にチェックを入れ、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さらに下にスクロールして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6134DCA-C1BF-4CB0-8F9B-0EC28A7AFE57}"/>
              </a:ext>
            </a:extLst>
          </p:cNvPr>
          <p:cNvSpPr/>
          <p:nvPr/>
        </p:nvSpPr>
        <p:spPr>
          <a:xfrm>
            <a:off x="2170444" y="5335674"/>
            <a:ext cx="5275385" cy="5828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321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FE5605F-A33F-4B15-BE6C-6BFF55959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C51C5B-4A60-4082-916F-662537E41206}"/>
              </a:ext>
            </a:extLst>
          </p:cNvPr>
          <p:cNvSpPr txBox="1"/>
          <p:nvPr/>
        </p:nvSpPr>
        <p:spPr>
          <a:xfrm>
            <a:off x="8018585" y="643812"/>
            <a:ext cx="353271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・今日つく、あすつく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にチェックを入れます。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必要な項目にチェックを入れたら、「保存」をクリックします。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これで、ダウンロードする</a:t>
            </a:r>
            <a:r>
              <a:rPr lang="en-US" altLang="ja-JP" dirty="0"/>
              <a:t>CSV</a:t>
            </a:r>
            <a:r>
              <a:rPr lang="ja-JP" altLang="en-US" dirty="0"/>
              <a:t>ファイルの項目が決まります。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5CA3E0A-2846-499E-95D8-CDA9DDA95C91}"/>
              </a:ext>
            </a:extLst>
          </p:cNvPr>
          <p:cNvSpPr/>
          <p:nvPr/>
        </p:nvSpPr>
        <p:spPr>
          <a:xfrm>
            <a:off x="2170445" y="4160018"/>
            <a:ext cx="5194998" cy="3315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FCE7166-B8C6-408E-B638-9A9BD57EA7B6}"/>
              </a:ext>
            </a:extLst>
          </p:cNvPr>
          <p:cNvSpPr/>
          <p:nvPr/>
        </p:nvSpPr>
        <p:spPr>
          <a:xfrm>
            <a:off x="4292322" y="1105477"/>
            <a:ext cx="1013208" cy="3315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994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0E13F0-3D11-4946-804C-2DD69635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31DC5A8-38AE-41E5-8CB6-0D78F5AFA70A}"/>
              </a:ext>
            </a:extLst>
          </p:cNvPr>
          <p:cNvSpPr txBox="1"/>
          <p:nvPr/>
        </p:nvSpPr>
        <p:spPr>
          <a:xfrm>
            <a:off x="8018585" y="643812"/>
            <a:ext cx="35327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再び、画面下部までスクロールして、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商品データ</a:t>
            </a:r>
            <a:endParaRPr kumimoji="1" lang="en-US" altLang="ja-JP" dirty="0"/>
          </a:p>
          <a:p>
            <a:r>
              <a:rPr lang="ja-JP" altLang="en-US" dirty="0"/>
              <a:t>　ダウンロード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をクリックします。</a:t>
            </a:r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5D15F78-105E-4EA7-924A-DCB5BA71A54F}"/>
              </a:ext>
            </a:extLst>
          </p:cNvPr>
          <p:cNvSpPr/>
          <p:nvPr/>
        </p:nvSpPr>
        <p:spPr>
          <a:xfrm>
            <a:off x="112208" y="4009452"/>
            <a:ext cx="792144" cy="291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18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ECD6CAC-64B4-49EE-B7F0-74315B00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AA918C00-EAD0-4F56-8A50-239C9082478E}"/>
              </a:ext>
            </a:extLst>
          </p:cNvPr>
          <p:cNvSpPr/>
          <p:nvPr/>
        </p:nvSpPr>
        <p:spPr>
          <a:xfrm>
            <a:off x="986415" y="2773504"/>
            <a:ext cx="1374948" cy="291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2A9496F-083E-4DAB-AD27-6B4357ED7EE9}"/>
              </a:ext>
            </a:extLst>
          </p:cNvPr>
          <p:cNvSpPr/>
          <p:nvPr/>
        </p:nvSpPr>
        <p:spPr>
          <a:xfrm>
            <a:off x="2853731" y="4825800"/>
            <a:ext cx="932821" cy="291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811F5BA-F1AF-43ED-9771-117F1BD1A716}"/>
              </a:ext>
            </a:extLst>
          </p:cNvPr>
          <p:cNvSpPr txBox="1"/>
          <p:nvPr/>
        </p:nvSpPr>
        <p:spPr>
          <a:xfrm>
            <a:off x="8018585" y="643812"/>
            <a:ext cx="40695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図のようなポップアップが表示されますので、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「全ての商品データ」をチェックして、</a:t>
            </a:r>
            <a:endParaRPr kumimoji="1" lang="en-US" altLang="ja-JP" dirty="0"/>
          </a:p>
          <a:p>
            <a:r>
              <a:rPr kumimoji="1" lang="ja-JP" altLang="en-US" dirty="0"/>
              <a:t>「ダウンロード」をクリックします。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この後、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ファイルが用意されるまで数分～十数分程度かかるようなので、しばし待ちます。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182102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CB903D3-91B5-47C1-A731-B9463C32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48550" cy="6858000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1E4BD1-CE99-4D55-83B2-08603C85F36D}"/>
              </a:ext>
            </a:extLst>
          </p:cNvPr>
          <p:cNvSpPr txBox="1"/>
          <p:nvPr/>
        </p:nvSpPr>
        <p:spPr>
          <a:xfrm>
            <a:off x="8018585" y="643812"/>
            <a:ext cx="40695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しばし待った後、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前々</a:t>
            </a:r>
            <a:r>
              <a:rPr kumimoji="1" lang="ja-JP" altLang="en-US" dirty="0"/>
              <a:t>ページの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商品データ</a:t>
            </a:r>
            <a:endParaRPr lang="en-US" altLang="ja-JP" dirty="0"/>
          </a:p>
          <a:p>
            <a:r>
              <a:rPr lang="ja-JP" altLang="en-US" dirty="0"/>
              <a:t>　ダウンロード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と、ページの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「全ての商品データ」をチェックして、</a:t>
            </a:r>
            <a:endParaRPr lang="en-US" altLang="ja-JP" dirty="0"/>
          </a:p>
          <a:p>
            <a:r>
              <a:rPr lang="ja-JP" altLang="en-US" dirty="0"/>
              <a:t>「ダウンロード」をクリックします。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を再度行うと、図のようなポップアップが出ますので、「</a:t>
            </a:r>
            <a:r>
              <a:rPr lang="en-US" altLang="ja-JP" dirty="0"/>
              <a:t>OK</a:t>
            </a:r>
            <a:r>
              <a:rPr lang="ja-JP" altLang="en-US" dirty="0"/>
              <a:t>」をクリックします。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1807624-F778-4133-9F0F-E8028535F20F}"/>
              </a:ext>
            </a:extLst>
          </p:cNvPr>
          <p:cNvSpPr/>
          <p:nvPr/>
        </p:nvSpPr>
        <p:spPr>
          <a:xfrm>
            <a:off x="3647552" y="3338568"/>
            <a:ext cx="693133" cy="2912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24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BB4B827-5CCA-42FF-8917-A0D4E412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084" y="1905000"/>
            <a:ext cx="4133850" cy="304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E7B0A4-9BDA-45BE-83B1-298F3E25F76E}"/>
              </a:ext>
            </a:extLst>
          </p:cNvPr>
          <p:cNvSpPr txBox="1"/>
          <p:nvPr/>
        </p:nvSpPr>
        <p:spPr>
          <a:xfrm>
            <a:off x="8018585" y="643812"/>
            <a:ext cx="40695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使っているブラウザによって多少異なりますが、ファイルがダウンロードできますので保存します。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このファイルを編集していく訳ですが、その前に</a:t>
            </a:r>
            <a:r>
              <a:rPr lang="ja-JP" altLang="en-US" b="1" dirty="0">
                <a:solidFill>
                  <a:srgbClr val="FF0000"/>
                </a:solidFill>
              </a:rPr>
              <a:t>必ずコピーを取って保存しておきます。</a:t>
            </a:r>
            <a:endParaRPr lang="en-US" altLang="ja-JP" b="1" dirty="0">
              <a:solidFill>
                <a:srgbClr val="FF0000"/>
              </a:solidFill>
            </a:endParaRPr>
          </a:p>
          <a:p>
            <a:endParaRPr lang="en-US" altLang="ja-JP" b="1" dirty="0"/>
          </a:p>
          <a:p>
            <a:r>
              <a:rPr kumimoji="1" lang="ja-JP" altLang="en-US" dirty="0"/>
              <a:t>あすつく設定を元に戻す時や、何か失敗してしまった時、このコピーがきっとあなたを救ってくれます。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7040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D8AD9EBD-5754-4C2A-AB4A-86265A02FD74}"/>
</file>

<file path=customXml/itemProps2.xml><?xml version="1.0" encoding="utf-8"?>
<ds:datastoreItem xmlns:ds="http://schemas.openxmlformats.org/officeDocument/2006/customXml" ds:itemID="{D16D23C3-71B1-45CB-973D-CB0AF9DC1B26}"/>
</file>

<file path=customXml/itemProps3.xml><?xml version="1.0" encoding="utf-8"?>
<ds:datastoreItem xmlns:ds="http://schemas.openxmlformats.org/officeDocument/2006/customXml" ds:itemID="{F16A5F48-5529-4B4E-BF7B-FE883E9DC11C}"/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719</Words>
  <Application>Microsoft Office PowerPoint</Application>
  <PresentationFormat>ワイド画面</PresentationFormat>
  <Paragraphs>114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中林潤哉</dc:creator>
  <cp:lastModifiedBy>山本 和宏</cp:lastModifiedBy>
  <cp:revision>12</cp:revision>
  <dcterms:created xsi:type="dcterms:W3CDTF">2020-02-12T08:28:05Z</dcterms:created>
  <dcterms:modified xsi:type="dcterms:W3CDTF">2020-04-24T00:24:57Z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