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ink/ink4.xml" ContentType="application/inkml+xml"/>
  <Override PartName="/ppt/ink/ink2.xml" ContentType="application/inkml+xml"/>
  <Override PartName="/ppt/ink/ink1.xml" ContentType="application/inkml+xml"/>
  <Override PartName="/ppt/ink/ink3.xml" ContentType="application/inkml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17T01:13:46.367"/>
    </inkml:context>
    <inkml:brush xml:id="br0">
      <inkml:brushProperty name="width" value="0.1" units="cm"/>
      <inkml:brushProperty name="height" value="0.1" units="cm"/>
      <inkml:brushProperty name="color" value="#3165BB"/>
      <inkml:brushProperty name="fitToCurve" value="1"/>
    </inkml:brush>
  </inkml:definitions>
  <inkml:trace contextRef="#ctx0" brushRef="#br0">2661 2011 0,'-24'0'16,"-69"-24"-16,23 24 15,0 0-15,-46 0 16,22 0-16,-45-23 15,-71 23-15,47 0 16,0-23-16,23-1 16,23 24-16,24-23 15,23 0-15,-23 23 16,23-23-16,-23-1 16,23-22-16,-70 22 15,94 1-15,-24 0 16,0-1-16,0 1 15,47 23-15,-24-23 16,0 23-16,24-23 16,23-1-16,-23 1 15,-1 23-15,1-23 16,23-1-16,-46 1 16,22-24-1,1-22-15,0 22 0,-1-23 16,24 23-1,-23-23-15,23 1 16,0-1-16,0 0 16,0 23-16,0-23 15,0 24-15,23 46 16,1-47-16,22 24 16,1-47-16,-24 47 15,47-1-15,0-46 16,46-23-16,24 23 15,23 0-15,-69 0 16,22 24-16,-23-1 16,1 24-16,-25 0 15,-22-1-15,0 24 16,-1-23-16,-22 23 16,-1-23-16,47 23 15,-24 0-15,24 0 16,24 0-16,-1 0 15,0 23-15,47 0 16,-47 24-16,0-47 16,94 46-16,-71-46 15,1 24-15,-47-1 16,-47-23-16,0 0 16,0 70 30,24-23-46,-24-24 16,24 24-16,-24 22 16,47-22-16,-23 23 15,-47-23-15,46-24 16,1 0-16,-47 47 16,23-70-16,-23 23 15,0 1 1,24 22-1,-24-22-15,23-24 16,-23 46-16,23 1 16,-23 23-1,23-47-15,-23 47 16,0 0-16,0-24 16,0-22-16,0 46 15,0-24-15,0-22 16,0 22-16,0 1 15,0-24 1,0 24-16,-23-24 16,0-23-16,23 47 15,-23-24-15,-1 0 16,1 24-16,-24-24 16,47 0-16,-46-23 15,22 47-15,24-24 16,-23 1-16,0-24 15,-24 23 1,47 0-16,-23 24 16,-47-47-16,23 23 15,24-23-15,0 23 16,-47 1-16,47-24 16,-24 23-16,0-23 15,1 0 1,-1 23-16,24-23 15,0 0-15,-1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17T01:13:52.990"/>
    </inkml:context>
    <inkml:brush xml:id="br0">
      <inkml:brushProperty name="width" value="0.1" units="cm"/>
      <inkml:brushProperty name="height" value="0.1" units="cm"/>
      <inkml:brushProperty name="color" value="#3165BB"/>
      <inkml:brushProperty name="fitToCurve" value="1"/>
    </inkml:brush>
  </inkml:definitions>
  <inkml:trace contextRef="#ctx0" brushRef="#br0">2152 1620 0,'-116'0'203,"-1"0"-203,1 0 16,22 0-16,24 0 15,1 0-15,45 0 16,-22 0 109,-48 0-109,-22 0-16,23-23 15,23 0-15,-23 23 16,46 0-16,-23-23 16,0 23-1,47 0-15,0-24 16,-1 24-16,1 0 15,23-23-15,-47 23 16,1-23 0,22 23-16,-45-24 15,-1 1-15,0 0 16,46-1-16,1 1 16,-23 23-16,46-23 15,-24 23-15,1 0 16,0-24-16,-1 24 15,1-23-15,0 23 16,-1-23-16,-22 0 16,23-24-16,-1 24 15,24-1-15,-23-22 16,-24-1-16,47 24 16,0-24-1,0-23 1,0 47-16,0 0 15,24-24-15,-24 24 16,23 0-16,24-1 16,-24 1-16,0-24 15,24 24-15,-1-24 16,24 24-16,0-24 16,23 1-1,-23-1-15,23 24 16,-46 0-16,0-1 15,-1 1-15,-22 23 16,22-23-16,1 23 16,23 0-16,70-70 15,-1 47-15,-22 23 16,46-24-16,-23 1 16,23 0-16,47-24 15,-71 24-15,25-1 16,-71 24-16,23-23 15,47 23-15,-46 0 16,-1 0-16,-46 0 16,24 0-16,-25 0 15,-45 0-15,22 0 16,1 0-16,0 0 16,46 0-16,23 0 15,94 0-15,-24 0 16,24 0-16,-47 0 15,-69 0 1,-1 0-16,-23 0 0,0 0 16,-47 0-1,0 0 1,-23 23 15,47 1-31,-1-24 16,1 23-16,-24 24 15,24-1-15,-24 1 16,24-24-16,-24 24 16,0-1-16,1 1 15,-24-24-15,23 1 16,0 22-16,-23-23 16,24 1-16,-24-1 15,0 0-15,0 1 16,23 22-1,0 1 1,-23-24-16,0 24 16,24-24-16,-24 0 15,0 24-15,0-24 16,0 1-16,0 22 16,0-22-16,0-1 15,-24 0-15,1 24 16,0-24-1,23 0 1,-47 24-16,24-24 16,-24-23-1,24 24-15,-1-1 16,-22 23-16,-1-46 16,-23 24-16,-23 22 15,47-46-15,-48 24 16,-45-1-16,45 0 15,1 1-15,23-1 16,24-23-16,-24 47 16,0-47-16,0 0 15,47 0-15,-71 0 16,1 0-16,0 0 16,23 0-16,0 0 15,24 0-15,-24 0 16,46 0-16,1 0 15,-24 0-15,24 0 16,-24 0-16,1 0 16,-47 0-16,46 0 15,-23 0 1,0 0-16,0 0 0,24 0 31,22 0-31,1 0 31,-23 0-15,-1 0-16,-46-24 16,-1 24-16,-22 0 15,23 0-15,23 0 16,23 0-16,24 0 16,0-23-16,-1 23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17T01:14:35.367"/>
    </inkml:context>
    <inkml:brush xml:id="br0">
      <inkml:brushProperty name="width" value="0.1" units="cm"/>
      <inkml:brushProperty name="height" value="0.1" units="cm"/>
      <inkml:brushProperty name="color" value="#3165BB"/>
      <inkml:brushProperty name="fitToCurve" value="1"/>
    </inkml:brush>
  </inkml:definitions>
  <inkml:trace contextRef="#ctx0" brushRef="#br0">0 1600 0,'70'0'188,"70"46"-173,46-22-15,-23 22 16,47-23-16,-24-23 15,-46 24-15,-47-1 16,0 0-16,-69-23 16,46 0-16,-24 24 15,24-1-15,0-23 16,23 0-16,0 0 16,1 0-16,22 0 15,-23 0-15,-46 0 16,0 0-16,-1 0 15,-22 0-15,-1 0 16,0 0-16,0 0 16,24 0-16,0 0 15,-24 0-15,47-23 16,23 23-16,24-24 16,-47 24-16,46-23 15,-23 0 1,0-1-16,-23 24 15,0-23-15,-23 0 16,-24 0-16,24 23 16,-1-24-16,24 1 15,-23 23 1,-24 0-16,24 0 16,-1-23-16,-22 23 15,22-24 95,48 24-95,-48 0-15,24 0 16,-23 0-16,23 0 15,-47 0-15,0-23 16,0 23 0,1 0-1,22 0 1,-22 0-16,-1 0 16,0 0-16,1 0 15,-1 0 1,23 0-1,-22 0-15,22 0 16,1 0-16,-24 0 16,1 0-1,-1-23 1,0-1 0,1 24-16,-24-23 15,69 0-15,-22-1 16,-24-22-16,24-24 15,0 23-15,22 1 16,-45 22-16,-1 1 16,-23-23-16,0 22 15,0 1 1,0 0-16,0-1 16,0 1-1,0 0-15,-23-1 16,-1-22-16,-22-1 15,23 47-15,-24-46 16,0 22-16,1-22 16,22-1-1,-22 0-15,-1 47 16,-23-69-16,0 22 16,24 0-16,-1 24 15,-23 0-15,24-1 16,-1-22-16,-23 23 15,47-1-15,-47 24 16,23-23-16,1 0 16,22 23-16,-22-24 15,-24 1-15,0 0 16,0-1-16,0 1 16,-23 0-16,23 23 15,0-23-15,24-1 16,22 24-16,1 0 15,-24 0-15,24-23 16,-24 23-16,1 0 16,-1 0-16,-23 0 15,-23 0-15,0 0 16,-24 0-16,-22-47 16,22 47-16,1 0 15,-1 0 1,24 0-16,0 0 0,-1 0 15,1 0-15,47 0 16,-24 0 0,0 0-16,23 0 15,1 0-15,-24 0 16,-24 0-16,25 0 16,-25 24-16,48-1 15,-47 0-15,23 1 16,0-1-16,0 0 15,23 24-15,24-47 16,-24 23-16,1 0 16,-1-23-1,0 24-15,24-24 16,0 23-16,-24 0 16,1 1-16,46-1 15,-24-23-15,-22 23 16,46 0-16,-47 24 15,24-47-15,0 23 16,-1 24-16,-22 0 16,46-24-16,-24 0 15,1 24-15,23-24 16,-23 0 0,-1-23-1,24 47-15,-23-24 16,23 1-1,0-1 1,0 0-16,0 24 16,0-24-1,0 24 1,0-24-16,0 24 16,0-1-1,23-22-15,1-1 16,-1 23-16,-23-22 15,0-1 1,0 0 0,23-23-16,-23 24 15,24-1 1,-24 0 0,23-23-16,-23 47 15,0-24 1,0 0-1,23-23 17,-23 24-32,0-1 15,24-23-15,-24 23 16,23-23 0,-23 24-1,23-24 1,0 0-16,1 23 15,-24 0 1,23-23 0,-23 24-16,23-24 15,1 23 1,-1 0-16,0 1 16,24-1-1,-24 0-15,-23 0 16,23-23-16,1 0 15,-1 24 1,0-24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17T01:16:08.384"/>
    </inkml:context>
    <inkml:brush xml:id="br0">
      <inkml:brushProperty name="width" value="0.1" units="cm"/>
      <inkml:brushProperty name="height" value="0.1" units="cm"/>
      <inkml:brushProperty name="color" value="#3165BB"/>
      <inkml:brushProperty name="fitToCurve" value="1"/>
    </inkml:brush>
  </inkml:definitions>
  <inkml:trace contextRef="#ctx0" brushRef="#br0">23 0 0,'-23'0'16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6B5311-9209-4936-A4AD-4DC705A006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367BC87-5C38-49D9-86E8-529AA047B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4C8698-6139-4238-83EF-CD1363698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F958C-0B6D-4FFA-8B73-990423B12D03}" type="datetimeFigureOut">
              <a:rPr kumimoji="1" lang="ja-JP" altLang="en-US" smtClean="0"/>
              <a:t>2020/3/17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0F7968-E523-4387-B6B2-725D78958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95F695-7156-47B8-ACF6-7A6B01E8F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77377-08D9-48CA-9D19-22C6A42E22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0331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EE01D9-344F-4EF3-8252-78B2B1B92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C03F266-45E0-4D60-A3AE-BD8C128478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E9091F-A566-4DB8-8EA2-0B048CD37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F958C-0B6D-4FFA-8B73-990423B12D03}" type="datetimeFigureOut">
              <a:rPr kumimoji="1" lang="ja-JP" altLang="en-US" smtClean="0"/>
              <a:t>2020/3/17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87A941-264F-49F4-B526-3C4EFC564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F49DBA-8794-4CA8-A937-89C9619A7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77377-08D9-48CA-9D19-22C6A42E22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4425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8608106-C51D-4037-ADB9-F17283D67F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6B3D29B-7EA4-46C2-B75D-CE17810B1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EDACE4-80D3-45AE-ABA5-76492DBC1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F958C-0B6D-4FFA-8B73-990423B12D03}" type="datetimeFigureOut">
              <a:rPr kumimoji="1" lang="ja-JP" altLang="en-US" smtClean="0"/>
              <a:t>2020/3/17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6ECAD7-9F22-4E89-BA7B-D4ECCA03C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BACF05-FE49-4986-9FA8-792AE718B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77377-08D9-48CA-9D19-22C6A42E22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8364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A7BCAF-762A-42EA-8143-203FA6C39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2F77CB-E79E-43BC-BC73-1E1E9F0BD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0EACE4-7AC9-43CE-B943-110D48FA8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F958C-0B6D-4FFA-8B73-990423B12D03}" type="datetimeFigureOut">
              <a:rPr kumimoji="1" lang="ja-JP" altLang="en-US" smtClean="0"/>
              <a:t>2020/3/17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32F9E1-E7C3-44C9-8356-580C039D4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CB2B18-67FE-4256-BB91-D89394965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77377-08D9-48CA-9D19-22C6A42E22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2238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BD2F41-49DF-4159-A68F-7CEAB0224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45BBAFD-DBB6-4FFC-87AD-6BDCD113E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DD2133-2404-480E-834E-665445D40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F958C-0B6D-4FFA-8B73-990423B12D03}" type="datetimeFigureOut">
              <a:rPr kumimoji="1" lang="ja-JP" altLang="en-US" smtClean="0"/>
              <a:t>2020/3/17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C81BA7-A8F7-4406-8EAF-A02A530EF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DC4101-E6A3-4658-8AC4-BB1453AA5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77377-08D9-48CA-9D19-22C6A42E22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3080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0A71C8-1DB3-4D1E-A702-BFA72BF0E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94C5EC-50B0-4EB5-B655-37CA0B863F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F23F3CC-74D4-4E12-B53F-29EFB21C6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71B1CD1-F80F-438B-A1BB-5E371F012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F958C-0B6D-4FFA-8B73-990423B12D03}" type="datetimeFigureOut">
              <a:rPr kumimoji="1" lang="ja-JP" altLang="en-US" smtClean="0"/>
              <a:t>2020/3/17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8098238-18DB-4287-B87C-3703C59F2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975A9E-11A9-40C6-95FC-2E17D9ABE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77377-08D9-48CA-9D19-22C6A42E22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6515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61422C-AEB1-496A-A8E0-EBE481C92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3D70125-6F51-4705-A8D7-C68588E2C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FC70ED2-B3B5-4F7A-88AF-42D34DAE8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E12EE31-F48F-4496-B5C2-4065AAF277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FF17813-49E7-4F66-B05E-D5F7363974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011EF5E-9583-4A0C-927C-9AAB14A81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F958C-0B6D-4FFA-8B73-990423B12D03}" type="datetimeFigureOut">
              <a:rPr kumimoji="1" lang="ja-JP" altLang="en-US" smtClean="0"/>
              <a:t>2020/3/17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A667A6E-0149-46E5-8E03-1B4D4A3DA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6B58988-8036-4E4D-89AC-FF226C15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77377-08D9-48CA-9D19-22C6A42E22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1895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B8FCD0-D6D6-4190-A3B3-D9D904C9F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6AD5285-9488-4852-8EB9-C25EEDDFD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F958C-0B6D-4FFA-8B73-990423B12D03}" type="datetimeFigureOut">
              <a:rPr kumimoji="1" lang="ja-JP" altLang="en-US" smtClean="0"/>
              <a:t>2020/3/17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1E01E3F-6CD9-47A7-8DA8-B4AA93B8E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C672252-80ED-4A5B-9C79-A7EC1E4B3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77377-08D9-48CA-9D19-22C6A42E22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3009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6EFF442-B927-4267-B6ED-A0E0D630C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F958C-0B6D-4FFA-8B73-990423B12D03}" type="datetimeFigureOut">
              <a:rPr kumimoji="1" lang="ja-JP" altLang="en-US" smtClean="0"/>
              <a:t>2020/3/17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D448A70-0A1C-4550-9402-BAFC3BCB4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0F56401-0D69-415D-8126-F0F148F8C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77377-08D9-48CA-9D19-22C6A42E22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6310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2A017D-A54B-4455-85AA-600BD6E1F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6D0F9E-FB07-4E56-88CE-09CC2890F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AD0078F-4EE3-4DC3-9F9A-445D4AE330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FE91475-514C-4E84-98F6-A9EC4C177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F958C-0B6D-4FFA-8B73-990423B12D03}" type="datetimeFigureOut">
              <a:rPr kumimoji="1" lang="ja-JP" altLang="en-US" smtClean="0"/>
              <a:t>2020/3/17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C6738D7-EE51-4181-A0B5-C10B2D009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489D2CD-5680-4BFE-8452-21E88BCCA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77377-08D9-48CA-9D19-22C6A42E22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8835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F80057-322D-47EC-BE60-F20C45F6B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E92FBD2-BE36-4809-87BB-20EC52D812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06112C0-FAE7-448B-B6D8-F269DA1D4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3D1F701-A41A-4195-B06D-55CC4E3BA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F958C-0B6D-4FFA-8B73-990423B12D03}" type="datetimeFigureOut">
              <a:rPr kumimoji="1" lang="ja-JP" altLang="en-US" smtClean="0"/>
              <a:t>2020/3/17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F41B0AD-615E-45EB-B531-D2E17AE7B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93ADB5-CF19-4A26-B87C-0109E7338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77377-08D9-48CA-9D19-22C6A42E22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7778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4A80FC4-45DA-45F9-B840-CC784B1A4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884AE4-5FA6-412A-8027-987A35D55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049CBF-40B6-4E42-B837-0324C7417C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F958C-0B6D-4FFA-8B73-990423B12D03}" type="datetimeFigureOut">
              <a:rPr kumimoji="1" lang="ja-JP" altLang="en-US" smtClean="0"/>
              <a:t>2020/3/17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253608-195A-46B9-A885-BE0E599D66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81697A-CF42-411A-A6B9-E8C434804E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77377-08D9-48CA-9D19-22C6A42E22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5476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ollect-operation.nissen.co.jp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6.png"/><Relationship Id="rId7" Type="http://schemas.openxmlformats.org/officeDocument/2006/relationships/image" Target="../media/image8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7.emf"/><Relationship Id="rId4" Type="http://schemas.openxmlformats.org/officeDocument/2006/relationships/customXml" Target="../ink/ink1.xml"/><Relationship Id="rId9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DD0B1E-3D1B-45E7-A435-23A8FF5573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Yahoo</a:t>
            </a:r>
            <a:r>
              <a:rPr kumimoji="1" lang="ja-JP" altLang="en-US" dirty="0"/>
              <a:t>！後払いの料金変更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CF6F535-FFDC-4762-91B0-8E3AAB9F2E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157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0E92F4-0AD3-46A2-8D8F-E0D0E05A7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681036"/>
          </a:xfrm>
        </p:spPr>
        <p:txBody>
          <a:bodyPr>
            <a:normAutofit fontScale="90000"/>
          </a:bodyPr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83F996-303B-4777-8D3C-FB79A33C1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1037"/>
            <a:ext cx="12192000" cy="1156152"/>
          </a:xfrm>
        </p:spPr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01544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0E92F4-0AD3-46A2-8D8F-E0D0E05A7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681036"/>
          </a:xfrm>
        </p:spPr>
        <p:txBody>
          <a:bodyPr>
            <a:normAutofit fontScale="90000"/>
          </a:bodyPr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83F996-303B-4777-8D3C-FB79A33C1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1037"/>
            <a:ext cx="12192000" cy="1156152"/>
          </a:xfrm>
        </p:spPr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233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0E92F4-0AD3-46A2-8D8F-E0D0E05A7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681036"/>
          </a:xfrm>
        </p:spPr>
        <p:txBody>
          <a:bodyPr>
            <a:normAutofit fontScale="90000"/>
          </a:bodyPr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83F996-303B-4777-8D3C-FB79A33C1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1037"/>
            <a:ext cx="12192000" cy="1156152"/>
          </a:xfrm>
        </p:spPr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84106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0E92F4-0AD3-46A2-8D8F-E0D0E05A7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681036"/>
          </a:xfrm>
        </p:spPr>
        <p:txBody>
          <a:bodyPr>
            <a:normAutofit fontScale="90000"/>
          </a:bodyPr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83F996-303B-4777-8D3C-FB79A33C1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1037"/>
            <a:ext cx="12192000" cy="1156152"/>
          </a:xfrm>
        </p:spPr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74883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0E92F4-0AD3-46A2-8D8F-E0D0E05A7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681036"/>
          </a:xfrm>
        </p:spPr>
        <p:txBody>
          <a:bodyPr>
            <a:normAutofit fontScale="90000"/>
          </a:bodyPr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83F996-303B-4777-8D3C-FB79A33C1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1037"/>
            <a:ext cx="12192000" cy="1156152"/>
          </a:xfrm>
        </p:spPr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35180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0E92F4-0AD3-46A2-8D8F-E0D0E05A7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681036"/>
          </a:xfrm>
        </p:spPr>
        <p:txBody>
          <a:bodyPr>
            <a:normAutofit fontScale="90000"/>
          </a:bodyPr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83F996-303B-4777-8D3C-FB79A33C1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1037"/>
            <a:ext cx="12192000" cy="1156152"/>
          </a:xfrm>
        </p:spPr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06441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0E92F4-0AD3-46A2-8D8F-E0D0E05A7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681036"/>
          </a:xfrm>
        </p:spPr>
        <p:txBody>
          <a:bodyPr>
            <a:normAutofit fontScale="90000"/>
          </a:bodyPr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83F996-303B-4777-8D3C-FB79A33C1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1037"/>
            <a:ext cx="12192000" cy="1156152"/>
          </a:xfrm>
        </p:spPr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08774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0E92F4-0AD3-46A2-8D8F-E0D0E05A7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681036"/>
          </a:xfrm>
        </p:spPr>
        <p:txBody>
          <a:bodyPr>
            <a:normAutofit fontScale="90000"/>
          </a:bodyPr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83F996-303B-4777-8D3C-FB79A33C1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1037"/>
            <a:ext cx="12192000" cy="1156152"/>
          </a:xfrm>
        </p:spPr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095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0E92F4-0AD3-46A2-8D8F-E0D0E05A7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681036"/>
          </a:xfrm>
        </p:spPr>
        <p:txBody>
          <a:bodyPr>
            <a:normAutofit fontScale="90000"/>
          </a:bodyPr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83F996-303B-4777-8D3C-FB79A33C1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1036"/>
            <a:ext cx="12192000" cy="2657781"/>
          </a:xfrm>
        </p:spPr>
        <p:txBody>
          <a:bodyPr>
            <a:normAutofit/>
          </a:bodyPr>
          <a:lstStyle/>
          <a:p>
            <a:r>
              <a:rPr lang="en-US" altLang="ja-JP" dirty="0"/>
              <a:t>【</a:t>
            </a:r>
            <a:r>
              <a:rPr lang="en-US" altLang="ja-JP" dirty="0" err="1">
                <a:hlinkClick r:id="rId2"/>
              </a:rPr>
              <a:t>Nissen,COLLECT</a:t>
            </a:r>
            <a:r>
              <a:rPr lang="en-US" altLang="ja-JP" dirty="0">
                <a:hlinkClick r:id="rId2"/>
              </a:rPr>
              <a:t> </a:t>
            </a:r>
            <a:r>
              <a:rPr lang="ja-JP" altLang="en-US" dirty="0">
                <a:hlinkClick r:id="rId2"/>
              </a:rPr>
              <a:t>加盟店管理ログイン</a:t>
            </a:r>
            <a:r>
              <a:rPr lang="en-US" altLang="ja-JP" dirty="0"/>
              <a:t>】</a:t>
            </a:r>
            <a:r>
              <a:rPr lang="ja-JP" altLang="en-US" dirty="0"/>
              <a:t>にログイン</a:t>
            </a:r>
            <a:endParaRPr lang="en-US" altLang="ja-JP" dirty="0"/>
          </a:p>
          <a:p>
            <a:r>
              <a:rPr lang="en-US" altLang="ja-JP" dirty="0"/>
              <a:t>a00011701</a:t>
            </a:r>
          </a:p>
          <a:p>
            <a:r>
              <a:rPr lang="en-US" altLang="ja-JP" dirty="0"/>
              <a:t>nakamura@dreamexchange.co.jp</a:t>
            </a:r>
          </a:p>
          <a:p>
            <a:r>
              <a:rPr lang="en-US" altLang="ja-JP" dirty="0" err="1"/>
              <a:t>Focefoce</a:t>
            </a:r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921F512-6BBF-4811-8A4D-8A9CAB4EB3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01" t="9931" r="35408" b="41496"/>
          <a:stretch/>
        </p:blipFill>
        <p:spPr>
          <a:xfrm>
            <a:off x="2817066" y="3429000"/>
            <a:ext cx="5887617" cy="333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0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0E92F4-0AD3-46A2-8D8F-E0D0E05A7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681036"/>
          </a:xfrm>
        </p:spPr>
        <p:txBody>
          <a:bodyPr>
            <a:normAutofit fontScale="90000"/>
          </a:bodyPr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83F996-303B-4777-8D3C-FB79A33C1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1037"/>
            <a:ext cx="12192000" cy="1156152"/>
          </a:xfrm>
        </p:spPr>
        <p:txBody>
          <a:bodyPr/>
          <a:lstStyle/>
          <a:p>
            <a:r>
              <a:rPr kumimoji="1" lang="en-US" altLang="ja-JP" dirty="0"/>
              <a:t>【</a:t>
            </a:r>
            <a:r>
              <a:rPr kumimoji="1" lang="ja-JP" altLang="en-US" dirty="0"/>
              <a:t>与信審査、結果検索</a:t>
            </a:r>
            <a:r>
              <a:rPr kumimoji="1" lang="en-US" altLang="ja-JP" dirty="0"/>
              <a:t>】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4DA5557-DB9C-4139-8C36-35151AB5A6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22" t="12517" r="20102" b="7891"/>
          <a:stretch/>
        </p:blipFill>
        <p:spPr>
          <a:xfrm>
            <a:off x="65314" y="2118049"/>
            <a:ext cx="5225143" cy="3893896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ADE27449-18E9-4B05-968A-8C0F80FE9BAA}"/>
              </a:ext>
            </a:extLst>
          </p:cNvPr>
          <p:cNvCxnSpPr>
            <a:cxnSpLocks/>
          </p:cNvCxnSpPr>
          <p:nvPr/>
        </p:nvCxnSpPr>
        <p:spPr>
          <a:xfrm>
            <a:off x="2449585" y="2518225"/>
            <a:ext cx="4924338" cy="1055485"/>
          </a:xfrm>
          <a:prstGeom prst="line">
            <a:avLst/>
          </a:prstGeom>
          <a:solidFill>
            <a:srgbClr val="3165BB">
              <a:alpha val="75000"/>
            </a:srgbClr>
          </a:solidFill>
          <a:ln w="36000">
            <a:solidFill>
              <a:srgbClr val="3165B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図 9">
            <a:extLst>
              <a:ext uri="{FF2B5EF4-FFF2-40B4-BE49-F238E27FC236}">
                <a16:creationId xmlns:a16="http://schemas.microsoft.com/office/drawing/2014/main" id="{1ECEFFDC-B140-4AC1-85F4-7E731774C1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326" t="16147" r="52798" b="76269"/>
          <a:stretch/>
        </p:blipFill>
        <p:spPr>
          <a:xfrm>
            <a:off x="7550091" y="3022701"/>
            <a:ext cx="2709811" cy="130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6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0E92F4-0AD3-46A2-8D8F-E0D0E05A7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681036"/>
          </a:xfrm>
        </p:spPr>
        <p:txBody>
          <a:bodyPr>
            <a:normAutofit fontScale="90000"/>
          </a:bodyPr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83F996-303B-4777-8D3C-FB79A33C1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1037"/>
            <a:ext cx="12192000" cy="1156152"/>
          </a:xfrm>
        </p:spPr>
        <p:txBody>
          <a:bodyPr/>
          <a:lstStyle/>
          <a:p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853AD8E-393C-4E10-97EE-9910DFA09E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65" t="12355" r="32293" b="25872"/>
          <a:stretch/>
        </p:blipFill>
        <p:spPr>
          <a:xfrm>
            <a:off x="55927" y="1837189"/>
            <a:ext cx="6040073" cy="423644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E00B9CAD-1E4B-4BCB-A615-F14933A586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884" t="34224" r="56531" b="38750"/>
          <a:stretch/>
        </p:blipFill>
        <p:spPr>
          <a:xfrm>
            <a:off x="7959011" y="1959428"/>
            <a:ext cx="2640563" cy="2575842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059C2175-181D-430A-8551-FBFD2D796C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357" t="67483" r="51173" b="26666"/>
          <a:stretch/>
        </p:blipFill>
        <p:spPr>
          <a:xfrm>
            <a:off x="7249884" y="5355741"/>
            <a:ext cx="4349855" cy="1062747"/>
          </a:xfrm>
          <a:prstGeom prst="rect">
            <a:avLst/>
          </a:prstGeom>
        </p:spPr>
      </p:pic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7F5ED494-5E2D-4652-A483-F24BEB8FD070}"/>
              </a:ext>
            </a:extLst>
          </p:cNvPr>
          <p:cNvCxnSpPr>
            <a:cxnSpLocks/>
          </p:cNvCxnSpPr>
          <p:nvPr/>
        </p:nvCxnSpPr>
        <p:spPr>
          <a:xfrm flipV="1">
            <a:off x="2055303" y="3403671"/>
            <a:ext cx="5738069" cy="186817"/>
          </a:xfrm>
          <a:prstGeom prst="line">
            <a:avLst/>
          </a:prstGeom>
          <a:solidFill>
            <a:srgbClr val="3165BB">
              <a:alpha val="75000"/>
            </a:srgbClr>
          </a:solidFill>
          <a:ln w="36000">
            <a:solidFill>
              <a:srgbClr val="3165B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EAE18086-266E-405D-9C2A-FD8932D51C10}"/>
              </a:ext>
            </a:extLst>
          </p:cNvPr>
          <p:cNvCxnSpPr>
            <a:cxnSpLocks/>
          </p:cNvCxnSpPr>
          <p:nvPr/>
        </p:nvCxnSpPr>
        <p:spPr>
          <a:xfrm>
            <a:off x="3707934" y="5887114"/>
            <a:ext cx="3724712" cy="0"/>
          </a:xfrm>
          <a:prstGeom prst="line">
            <a:avLst/>
          </a:prstGeom>
          <a:solidFill>
            <a:srgbClr val="3165BB">
              <a:alpha val="75000"/>
            </a:srgbClr>
          </a:solidFill>
          <a:ln w="36000">
            <a:solidFill>
              <a:srgbClr val="3165B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849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0E92F4-0AD3-46A2-8D8F-E0D0E05A7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681036"/>
          </a:xfrm>
        </p:spPr>
        <p:txBody>
          <a:bodyPr>
            <a:normAutofit fontScale="90000"/>
          </a:bodyPr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83F996-303B-4777-8D3C-FB79A33C1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1037"/>
            <a:ext cx="12192000" cy="1156152"/>
          </a:xfrm>
        </p:spPr>
        <p:txBody>
          <a:bodyPr/>
          <a:lstStyle/>
          <a:p>
            <a:r>
              <a:rPr kumimoji="1" lang="en-US" altLang="ja-JP" dirty="0"/>
              <a:t>【</a:t>
            </a:r>
            <a:r>
              <a:rPr kumimoji="1" lang="ja-JP" altLang="en-US" dirty="0"/>
              <a:t>変更</a:t>
            </a:r>
            <a:r>
              <a:rPr kumimoji="1" lang="en-US" altLang="ja-JP" dirty="0"/>
              <a:t>】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D4D8B33-14E4-414C-BB65-A461E6FA22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28" t="9931" r="21285" b="17186"/>
          <a:stretch/>
        </p:blipFill>
        <p:spPr>
          <a:xfrm>
            <a:off x="0" y="1859689"/>
            <a:ext cx="7264868" cy="499831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F8D1702-990C-453F-A801-7AF7BE98A3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30" t="65443" r="52248" b="30031"/>
          <a:stretch/>
        </p:blipFill>
        <p:spPr>
          <a:xfrm>
            <a:off x="7566727" y="3429000"/>
            <a:ext cx="4625273" cy="427838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246066E-2102-4610-861E-7AD5F254748D}"/>
              </a:ext>
            </a:extLst>
          </p:cNvPr>
          <p:cNvCxnSpPr>
            <a:cxnSpLocks/>
          </p:cNvCxnSpPr>
          <p:nvPr/>
        </p:nvCxnSpPr>
        <p:spPr>
          <a:xfrm flipV="1">
            <a:off x="620785" y="3642919"/>
            <a:ext cx="7256477" cy="2179042"/>
          </a:xfrm>
          <a:prstGeom prst="line">
            <a:avLst/>
          </a:prstGeom>
          <a:solidFill>
            <a:srgbClr val="3165BB">
              <a:alpha val="75000"/>
            </a:srgbClr>
          </a:solidFill>
          <a:ln w="36000">
            <a:solidFill>
              <a:srgbClr val="3165B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976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0E92F4-0AD3-46A2-8D8F-E0D0E05A7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681036"/>
          </a:xfrm>
        </p:spPr>
        <p:txBody>
          <a:bodyPr>
            <a:normAutofit fontScale="90000"/>
          </a:bodyPr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83F996-303B-4777-8D3C-FB79A33C1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1037"/>
            <a:ext cx="12192000" cy="1156152"/>
          </a:xfrm>
        </p:spPr>
        <p:txBody>
          <a:bodyPr/>
          <a:lstStyle/>
          <a:p>
            <a:r>
              <a:rPr kumimoji="1" lang="ja-JP" altLang="en-US" dirty="0"/>
              <a:t>変更部分の入力をしたら</a:t>
            </a:r>
            <a:r>
              <a:rPr kumimoji="1" lang="en-US" altLang="ja-JP" dirty="0"/>
              <a:t>【</a:t>
            </a:r>
            <a:r>
              <a:rPr kumimoji="1" lang="ja-JP" altLang="en-US" dirty="0"/>
              <a:t>注文訂正</a:t>
            </a:r>
            <a:r>
              <a:rPr kumimoji="1" lang="en-US" altLang="ja-JP" dirty="0"/>
              <a:t>】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1F600F7-790E-478B-80D6-064D74DEF0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85" t="43058" r="19151" b="16941"/>
          <a:stretch/>
        </p:blipFill>
        <p:spPr>
          <a:xfrm>
            <a:off x="4625130" y="3760932"/>
            <a:ext cx="7566870" cy="274320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18075E4-FA57-4980-B327-4B17FC0BA6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027" t="45505" r="58922" b="38593"/>
          <a:stretch/>
        </p:blipFill>
        <p:spPr>
          <a:xfrm>
            <a:off x="142612" y="2434334"/>
            <a:ext cx="4341239" cy="168466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インク 5">
                <a:extLst>
                  <a:ext uri="{FF2B5EF4-FFF2-40B4-BE49-F238E27FC236}">
                    <a16:creationId xmlns:a16="http://schemas.microsoft.com/office/drawing/2014/main" id="{F8ACEC18-02CA-4CCC-8F6A-BE9363D97366}"/>
                  </a:ext>
                </a:extLst>
              </p14:cNvPr>
              <p14:cNvContentPartPr/>
              <p14:nvPr/>
            </p14:nvContentPartPr>
            <p14:xfrm>
              <a:off x="1886080" y="2724024"/>
              <a:ext cx="1152720" cy="740880"/>
            </p14:xfrm>
          </p:contentPart>
        </mc:Choice>
        <mc:Fallback>
          <p:pic>
            <p:nvPicPr>
              <p:cNvPr id="6" name="インク 5">
                <a:extLst>
                  <a:ext uri="{FF2B5EF4-FFF2-40B4-BE49-F238E27FC236}">
                    <a16:creationId xmlns:a16="http://schemas.microsoft.com/office/drawing/2014/main" id="{F8ACEC18-02CA-4CCC-8F6A-BE9363D973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68080" y="2706024"/>
                <a:ext cx="1188360" cy="77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インク 6">
                <a:extLst>
                  <a:ext uri="{FF2B5EF4-FFF2-40B4-BE49-F238E27FC236}">
                    <a16:creationId xmlns:a16="http://schemas.microsoft.com/office/drawing/2014/main" id="{D231A05F-CE3C-417F-8218-BFEA02010A5A}"/>
                  </a:ext>
                </a:extLst>
              </p14:cNvPr>
              <p14:cNvContentPartPr/>
              <p14:nvPr/>
            </p14:nvContentPartPr>
            <p14:xfrm>
              <a:off x="10399360" y="4131264"/>
              <a:ext cx="1866960" cy="584280"/>
            </p14:xfrm>
          </p:contentPart>
        </mc:Choice>
        <mc:Fallback>
          <p:pic>
            <p:nvPicPr>
              <p:cNvPr id="7" name="インク 6">
                <a:extLst>
                  <a:ext uri="{FF2B5EF4-FFF2-40B4-BE49-F238E27FC236}">
                    <a16:creationId xmlns:a16="http://schemas.microsoft.com/office/drawing/2014/main" id="{D231A05F-CE3C-417F-8218-BFEA02010A5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381360" y="4113264"/>
                <a:ext cx="1902600" cy="61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インク 7">
                <a:extLst>
                  <a:ext uri="{FF2B5EF4-FFF2-40B4-BE49-F238E27FC236}">
                    <a16:creationId xmlns:a16="http://schemas.microsoft.com/office/drawing/2014/main" id="{67496F64-87FB-480B-99BE-668068E1BDC1}"/>
                  </a:ext>
                </a:extLst>
              </p14:cNvPr>
              <p14:cNvContentPartPr/>
              <p14:nvPr/>
            </p14:nvContentPartPr>
            <p14:xfrm>
              <a:off x="6702880" y="5959169"/>
              <a:ext cx="1755720" cy="669240"/>
            </p14:xfrm>
          </p:contentPart>
        </mc:Choice>
        <mc:Fallback>
          <p:pic>
            <p:nvPicPr>
              <p:cNvPr id="8" name="インク 7">
                <a:extLst>
                  <a:ext uri="{FF2B5EF4-FFF2-40B4-BE49-F238E27FC236}">
                    <a16:creationId xmlns:a16="http://schemas.microsoft.com/office/drawing/2014/main" id="{67496F64-87FB-480B-99BE-668068E1BDC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684880" y="5941169"/>
                <a:ext cx="1791360" cy="70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1202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0E92F4-0AD3-46A2-8D8F-E0D0E05A7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681036"/>
          </a:xfrm>
        </p:spPr>
        <p:txBody>
          <a:bodyPr>
            <a:normAutofit fontScale="90000"/>
          </a:bodyPr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83F996-303B-4777-8D3C-FB79A33C1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1037"/>
            <a:ext cx="12192000" cy="1156152"/>
          </a:xfrm>
        </p:spPr>
        <p:txBody>
          <a:bodyPr/>
          <a:lstStyle/>
          <a:p>
            <a:r>
              <a:rPr kumimoji="1" lang="en-US" altLang="ja-JP" dirty="0"/>
              <a:t>NE</a:t>
            </a:r>
            <a:r>
              <a:rPr kumimoji="1" lang="ja-JP" altLang="en-US" dirty="0"/>
              <a:t>上も変更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973045B-6315-4961-861B-72F4B65D3B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56" t="19862" r="12143" b="12516"/>
          <a:stretch/>
        </p:blipFill>
        <p:spPr>
          <a:xfrm>
            <a:off x="0" y="1837189"/>
            <a:ext cx="7473821" cy="463751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A8850B10-B72D-41E9-8EFB-6D884C8E47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342" t="29388" r="38699" b="55374"/>
          <a:stretch/>
        </p:blipFill>
        <p:spPr>
          <a:xfrm>
            <a:off x="8621485" y="2729204"/>
            <a:ext cx="2993464" cy="3223727"/>
          </a:xfrm>
          <a:prstGeom prst="rect">
            <a:avLst/>
          </a:prstGeom>
        </p:spPr>
      </p:pic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57826EF1-2F18-4D1A-A91E-BC09E5196ADB}"/>
              </a:ext>
            </a:extLst>
          </p:cNvPr>
          <p:cNvCxnSpPr>
            <a:cxnSpLocks/>
          </p:cNvCxnSpPr>
          <p:nvPr/>
        </p:nvCxnSpPr>
        <p:spPr>
          <a:xfrm>
            <a:off x="4253218" y="2969703"/>
            <a:ext cx="4177718" cy="1133623"/>
          </a:xfrm>
          <a:prstGeom prst="line">
            <a:avLst/>
          </a:prstGeom>
          <a:solidFill>
            <a:srgbClr val="3165BB">
              <a:alpha val="75000"/>
            </a:srgbClr>
          </a:solidFill>
          <a:ln w="36000">
            <a:solidFill>
              <a:srgbClr val="3165B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インク 10">
                <a:extLst>
                  <a:ext uri="{FF2B5EF4-FFF2-40B4-BE49-F238E27FC236}">
                    <a16:creationId xmlns:a16="http://schemas.microsoft.com/office/drawing/2014/main" id="{7507C87B-E665-40E1-9401-8DFA805E5759}"/>
                  </a:ext>
                </a:extLst>
              </p14:cNvPr>
              <p14:cNvContentPartPr/>
              <p14:nvPr/>
            </p14:nvContentPartPr>
            <p14:xfrm>
              <a:off x="5519920" y="3170969"/>
              <a:ext cx="8640" cy="360"/>
            </p14:xfrm>
          </p:contentPart>
        </mc:Choice>
        <mc:Fallback>
          <p:pic>
            <p:nvPicPr>
              <p:cNvPr id="11" name="インク 10">
                <a:extLst>
                  <a:ext uri="{FF2B5EF4-FFF2-40B4-BE49-F238E27FC236}">
                    <a16:creationId xmlns:a16="http://schemas.microsoft.com/office/drawing/2014/main" id="{7507C87B-E665-40E1-9401-8DFA805E575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01920" y="3152969"/>
                <a:ext cx="4428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1197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0E92F4-0AD3-46A2-8D8F-E0D0E05A7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681036"/>
          </a:xfrm>
        </p:spPr>
        <p:txBody>
          <a:bodyPr>
            <a:normAutofit fontScale="90000"/>
          </a:bodyPr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83F996-303B-4777-8D3C-FB79A33C1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1037"/>
            <a:ext cx="12192000" cy="1156152"/>
          </a:xfrm>
        </p:spPr>
        <p:txBody>
          <a:bodyPr/>
          <a:lstStyle/>
          <a:p>
            <a:r>
              <a:rPr kumimoji="1" lang="en-US" altLang="ja-JP" dirty="0"/>
              <a:t>Yahoo</a:t>
            </a:r>
            <a:r>
              <a:rPr kumimoji="1" lang="ja-JP" altLang="en-US" dirty="0"/>
              <a:t>！管理画面も</a:t>
            </a:r>
            <a:r>
              <a:rPr kumimoji="1" lang="en-US" altLang="ja-JP" dirty="0"/>
              <a:t>【</a:t>
            </a:r>
            <a:r>
              <a:rPr kumimoji="1" lang="ja-JP" altLang="en-US" dirty="0"/>
              <a:t>編集</a:t>
            </a:r>
            <a:r>
              <a:rPr kumimoji="1" lang="en-US" altLang="ja-JP" dirty="0"/>
              <a:t>】</a:t>
            </a:r>
            <a:r>
              <a:rPr kumimoji="1" lang="ja-JP" altLang="en-US" dirty="0"/>
              <a:t>から変更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2D9ADAA-207C-462E-B4CC-3CD84642E7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881" r="59885" b="13149"/>
          <a:stretch/>
        </p:blipFill>
        <p:spPr>
          <a:xfrm>
            <a:off x="0" y="1837189"/>
            <a:ext cx="4890782" cy="479850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6ED44AF-F99E-41E9-AAB7-93F33CA42B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7" t="33700" r="93613" b="61172"/>
          <a:stretch/>
        </p:blipFill>
        <p:spPr>
          <a:xfrm>
            <a:off x="6677636" y="2727949"/>
            <a:ext cx="3028425" cy="1532463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217BCA3-9920-403D-B539-702DAE3C9223}"/>
              </a:ext>
            </a:extLst>
          </p:cNvPr>
          <p:cNvCxnSpPr>
            <a:cxnSpLocks/>
          </p:cNvCxnSpPr>
          <p:nvPr/>
        </p:nvCxnSpPr>
        <p:spPr>
          <a:xfrm>
            <a:off x="755009" y="3137483"/>
            <a:ext cx="7482980" cy="159390"/>
          </a:xfrm>
          <a:prstGeom prst="line">
            <a:avLst/>
          </a:prstGeom>
          <a:solidFill>
            <a:srgbClr val="3165BB">
              <a:alpha val="75000"/>
            </a:srgbClr>
          </a:solidFill>
          <a:ln w="36000">
            <a:solidFill>
              <a:srgbClr val="3165B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13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0E92F4-0AD3-46A2-8D8F-E0D0E05A7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681036"/>
          </a:xfrm>
        </p:spPr>
        <p:txBody>
          <a:bodyPr>
            <a:normAutofit fontScale="90000"/>
          </a:bodyPr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83F996-303B-4777-8D3C-FB79A33C1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1037"/>
            <a:ext cx="12192000" cy="1156152"/>
          </a:xfrm>
        </p:spPr>
        <p:txBody>
          <a:bodyPr/>
          <a:lstStyle/>
          <a:p>
            <a:r>
              <a:rPr kumimoji="1" lang="ja-JP" altLang="en-US" dirty="0"/>
              <a:t>入力して</a:t>
            </a:r>
            <a:r>
              <a:rPr kumimoji="1" lang="en-US" altLang="ja-JP" dirty="0"/>
              <a:t>【</a:t>
            </a:r>
            <a:r>
              <a:rPr kumimoji="1" lang="ja-JP" altLang="en-US" dirty="0"/>
              <a:t>更新</a:t>
            </a:r>
            <a:r>
              <a:rPr kumimoji="1" lang="en-US" altLang="ja-JP" dirty="0"/>
              <a:t>】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98276FD-DF67-4672-9687-43C1461337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885" b="16942"/>
          <a:stretch/>
        </p:blipFill>
        <p:spPr>
          <a:xfrm>
            <a:off x="100668" y="1895913"/>
            <a:ext cx="3939997" cy="458877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688C7683-8CDC-4DA5-93BE-6123B04948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730" t="26973" r="59885" b="50554"/>
          <a:stretch/>
        </p:blipFill>
        <p:spPr>
          <a:xfrm>
            <a:off x="6095999" y="2021747"/>
            <a:ext cx="2955721" cy="228039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88CD0673-B017-415D-BBF3-8BFB292497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55" t="78022" r="71145" b="17271"/>
          <a:stretch/>
        </p:blipFill>
        <p:spPr>
          <a:xfrm>
            <a:off x="6207854" y="4890782"/>
            <a:ext cx="3221369" cy="1040235"/>
          </a:xfrm>
          <a:prstGeom prst="rect">
            <a:avLst/>
          </a:prstGeom>
        </p:spPr>
      </p:pic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F3B90F7E-3F40-46D0-B40C-F3333E9426E5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4040665" y="3161944"/>
            <a:ext cx="2055334" cy="822827"/>
          </a:xfrm>
          <a:prstGeom prst="line">
            <a:avLst/>
          </a:prstGeom>
          <a:solidFill>
            <a:srgbClr val="3165BB">
              <a:alpha val="75000"/>
            </a:srgbClr>
          </a:solidFill>
          <a:ln w="36000">
            <a:solidFill>
              <a:srgbClr val="3165B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C6552CDC-7B13-419B-B9C3-0D446770DC9E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2919369" y="5410900"/>
            <a:ext cx="3288485" cy="906010"/>
          </a:xfrm>
          <a:prstGeom prst="line">
            <a:avLst/>
          </a:prstGeom>
          <a:solidFill>
            <a:srgbClr val="3165BB">
              <a:alpha val="75000"/>
            </a:srgbClr>
          </a:solidFill>
          <a:ln w="36000">
            <a:solidFill>
              <a:srgbClr val="3165B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858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50A30BA150E97547B4D9D7334D44BAE8" ma:contentTypeVersion="15" ma:contentTypeDescription="新しいドキュメントを作成します。" ma:contentTypeScope="" ma:versionID="323dbc94ea4e92f00db1157b03c140b7">
  <xsd:schema xmlns:xsd="http://www.w3.org/2001/XMLSchema" xmlns:xs="http://www.w3.org/2001/XMLSchema" xmlns:p="http://schemas.microsoft.com/office/2006/metadata/properties" xmlns:ns2="23f90eab-fd5f-457c-985c-3f5805e13f4e" xmlns:ns3="bff5712f-8748-4562-a11e-fa67df86cf1a" targetNamespace="http://schemas.microsoft.com/office/2006/metadata/properties" ma:root="true" ma:fieldsID="ecee9b0c483e0f346d65cc7eceaf4d77" ns2:_="" ns3:_="">
    <xsd:import namespace="23f90eab-fd5f-457c-985c-3f5805e13f4e"/>
    <xsd:import namespace="bff5712f-8748-4562-a11e-fa67df86cf1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f90eab-fd5f-457c-985c-3f5805e13f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画像タグ" ma:readOnly="false" ma:fieldId="{5cf76f15-5ced-4ddc-b409-7134ff3c332f}" ma:taxonomyMulti="true" ma:sspId="83c46511-b881-43b4-80dc-b25920be281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f5712f-8748-4562-a11e-fa67df86cf1a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5c7907c3-c8c5-4e28-83f5-85efc7f0104f}" ma:internalName="TaxCatchAll" ma:showField="CatchAllData" ma:web="bff5712f-8748-4562-a11e-fa67df86cf1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3f90eab-fd5f-457c-985c-3f5805e13f4e">
      <Terms xmlns="http://schemas.microsoft.com/office/infopath/2007/PartnerControls"/>
    </lcf76f155ced4ddcb4097134ff3c332f>
    <TaxCatchAll xmlns="bff5712f-8748-4562-a11e-fa67df86cf1a" xsi:nil="true"/>
  </documentManagement>
</p:properties>
</file>

<file path=customXml/itemProps1.xml><?xml version="1.0" encoding="utf-8"?>
<ds:datastoreItem xmlns:ds="http://schemas.openxmlformats.org/officeDocument/2006/customXml" ds:itemID="{72D2E51F-96F8-4C85-8002-440ECE1C8B7B}"/>
</file>

<file path=customXml/itemProps2.xml><?xml version="1.0" encoding="utf-8"?>
<ds:datastoreItem xmlns:ds="http://schemas.openxmlformats.org/officeDocument/2006/customXml" ds:itemID="{2B6384FB-95E1-42FC-93B2-0623BBD59811}"/>
</file>

<file path=customXml/itemProps3.xml><?xml version="1.0" encoding="utf-8"?>
<ds:datastoreItem xmlns:ds="http://schemas.openxmlformats.org/officeDocument/2006/customXml" ds:itemID="{BB8A7D90-EA82-497D-9C62-8C215959CC52}"/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65</Words>
  <Application>Microsoft Office PowerPoint</Application>
  <PresentationFormat>ワイド画面</PresentationFormat>
  <Paragraphs>11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1" baseType="lpstr">
      <vt:lpstr>游ゴシック</vt:lpstr>
      <vt:lpstr>游ゴシック Light</vt:lpstr>
      <vt:lpstr>Arial</vt:lpstr>
      <vt:lpstr>Office テーマ</vt:lpstr>
      <vt:lpstr>Yahoo！後払いの料金変更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Yahoo！後払いの料金変更</dc:title>
  <dc:creator>山本 和宏</dc:creator>
  <cp:lastModifiedBy>山本 和宏</cp:lastModifiedBy>
  <cp:revision>3</cp:revision>
  <dcterms:created xsi:type="dcterms:W3CDTF">2020-03-17T00:54:25Z</dcterms:created>
  <dcterms:modified xsi:type="dcterms:W3CDTF">2020-03-17T01:19:25Z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0x01010050A30BA150E97547B4D9D7334D44BAE8</vt:lpwstr>
  </property>
  <property fmtid="{D5CDD505-2E9C-101B-9397-08002B2CF9AE}" pid="3" name="MediaServiceImageTags">
    <vt:lpwstr/>
  </property>
</Properties>
</file>