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D6B56-E3F4-4F5C-9A0A-66F570534AF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319BA-9610-45BA-A443-9C9D6E24A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4A00F-2C66-4142-B81A-15E3BC5CFF62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CEB31-0FD3-48DE-BEED-4C46AED79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5ED4-094B-424E-9D63-EA7AD5FA4537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8566-415E-4742-A50B-AAA7B6E4A643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840D-315C-4238-88E2-938D008DB6BF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F60-77E4-4816-B3FE-B0C2F8618C90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98CB-181C-445B-AB63-611276225C8E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22EF-F96B-43B9-8946-2149199372A5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B11F-14F8-4559-81D1-3E779005F971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F92F-7E98-4048-81CD-2BC2A88096C4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4FFB-65AE-426A-BCD4-C7E3D4A19186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DD2E-9ED5-4D75-823F-973970996013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2A22-9287-4FC2-AEA4-BCBAA9F7DB34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8C61CF-0EA4-41C0-861B-DE70435665D7}" type="datetime1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C619573-5211-4F7B-8ACE-BAE0608B0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438400"/>
            <a:ext cx="6553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0" b="1" dirty="0" smtClean="0">
                <a:latin typeface="Fredoka" charset="-79"/>
                <a:cs typeface="Fredoka" charset="-79"/>
              </a:rPr>
              <a:t>Compiler </a:t>
            </a:r>
            <a:r>
              <a:rPr lang="en-US" sz="5000" b="1" dirty="0" smtClean="0">
                <a:solidFill>
                  <a:srgbClr val="00B050"/>
                </a:solidFill>
                <a:latin typeface="Fredoka" charset="-79"/>
                <a:cs typeface="Fredoka" charset="-79"/>
              </a:rPr>
              <a:t>Design </a:t>
            </a:r>
            <a:r>
              <a:rPr lang="en-US" sz="5000" b="1" dirty="0" smtClean="0">
                <a:latin typeface="Fredoka" charset="-79"/>
                <a:cs typeface="Fredoka" charset="-79"/>
              </a:rPr>
              <a:t>Lab</a:t>
            </a:r>
            <a:endParaRPr lang="en-US" sz="5000" b="1" dirty="0" smtClean="0">
              <a:latin typeface="Fredoka" charset="-79"/>
              <a:cs typeface="Fredoka" charset="-79"/>
            </a:endParaRPr>
          </a:p>
        </p:txBody>
      </p:sp>
      <p:grpSp>
        <p:nvGrpSpPr>
          <p:cNvPr id="4" name="Google Shape;1542;p33"/>
          <p:cNvGrpSpPr/>
          <p:nvPr/>
        </p:nvGrpSpPr>
        <p:grpSpPr>
          <a:xfrm>
            <a:off x="6781800" y="609600"/>
            <a:ext cx="1600200" cy="990600"/>
            <a:chOff x="2132275" y="1549000"/>
            <a:chExt cx="785750" cy="373200"/>
          </a:xfrm>
        </p:grpSpPr>
        <p:sp>
          <p:nvSpPr>
            <p:cNvPr id="5" name="Google Shape;1543;p33"/>
            <p:cNvSpPr/>
            <p:nvPr/>
          </p:nvSpPr>
          <p:spPr>
            <a:xfrm>
              <a:off x="2132275" y="1559000"/>
              <a:ext cx="781950" cy="359150"/>
            </a:xfrm>
            <a:custGeom>
              <a:avLst/>
              <a:gdLst/>
              <a:ahLst/>
              <a:cxnLst/>
              <a:rect l="l" t="t" r="r" b="b"/>
              <a:pathLst>
                <a:path w="31278" h="14366" extrusionOk="0">
                  <a:moveTo>
                    <a:pt x="21069" y="0"/>
                  </a:moveTo>
                  <a:cubicBezTo>
                    <a:pt x="19874" y="0"/>
                    <a:pt x="18685" y="493"/>
                    <a:pt x="17782" y="1294"/>
                  </a:cubicBezTo>
                  <a:cubicBezTo>
                    <a:pt x="17569" y="1507"/>
                    <a:pt x="17326" y="1719"/>
                    <a:pt x="17083" y="1871"/>
                  </a:cubicBezTo>
                  <a:cubicBezTo>
                    <a:pt x="16794" y="2051"/>
                    <a:pt x="16545" y="2122"/>
                    <a:pt x="16318" y="2122"/>
                  </a:cubicBezTo>
                  <a:cubicBezTo>
                    <a:pt x="15662" y="2122"/>
                    <a:pt x="15191" y="1527"/>
                    <a:pt x="14469" y="1233"/>
                  </a:cubicBezTo>
                  <a:cubicBezTo>
                    <a:pt x="13967" y="1051"/>
                    <a:pt x="13428" y="952"/>
                    <a:pt x="12892" y="952"/>
                  </a:cubicBezTo>
                  <a:cubicBezTo>
                    <a:pt x="12356" y="952"/>
                    <a:pt x="11824" y="1051"/>
                    <a:pt x="11338" y="1263"/>
                  </a:cubicBezTo>
                  <a:cubicBezTo>
                    <a:pt x="10727" y="929"/>
                    <a:pt x="10040" y="772"/>
                    <a:pt x="9352" y="772"/>
                  </a:cubicBezTo>
                  <a:cubicBezTo>
                    <a:pt x="7849" y="772"/>
                    <a:pt x="6334" y="1521"/>
                    <a:pt x="5563" y="2814"/>
                  </a:cubicBezTo>
                  <a:cubicBezTo>
                    <a:pt x="4985" y="3756"/>
                    <a:pt x="4712" y="4972"/>
                    <a:pt x="3739" y="5458"/>
                  </a:cubicBezTo>
                  <a:cubicBezTo>
                    <a:pt x="3253" y="5701"/>
                    <a:pt x="2705" y="5701"/>
                    <a:pt x="2219" y="5914"/>
                  </a:cubicBezTo>
                  <a:cubicBezTo>
                    <a:pt x="1672" y="6157"/>
                    <a:pt x="1277" y="6674"/>
                    <a:pt x="912" y="7160"/>
                  </a:cubicBezTo>
                  <a:cubicBezTo>
                    <a:pt x="456" y="7738"/>
                    <a:pt x="0" y="8528"/>
                    <a:pt x="335" y="9197"/>
                  </a:cubicBezTo>
                  <a:cubicBezTo>
                    <a:pt x="547" y="9683"/>
                    <a:pt x="1125" y="9896"/>
                    <a:pt x="1490" y="10291"/>
                  </a:cubicBezTo>
                  <a:cubicBezTo>
                    <a:pt x="2037" y="10899"/>
                    <a:pt x="2098" y="11841"/>
                    <a:pt x="2705" y="12327"/>
                  </a:cubicBezTo>
                  <a:cubicBezTo>
                    <a:pt x="2949" y="12540"/>
                    <a:pt x="3253" y="12631"/>
                    <a:pt x="3526" y="12723"/>
                  </a:cubicBezTo>
                  <a:cubicBezTo>
                    <a:pt x="4237" y="12952"/>
                    <a:pt x="4976" y="13067"/>
                    <a:pt x="5704" y="13067"/>
                  </a:cubicBezTo>
                  <a:cubicBezTo>
                    <a:pt x="6035" y="13067"/>
                    <a:pt x="6364" y="13044"/>
                    <a:pt x="6687" y="12996"/>
                  </a:cubicBezTo>
                  <a:lnTo>
                    <a:pt x="6687" y="12996"/>
                  </a:lnTo>
                  <a:cubicBezTo>
                    <a:pt x="6566" y="13300"/>
                    <a:pt x="6748" y="13634"/>
                    <a:pt x="7022" y="13817"/>
                  </a:cubicBezTo>
                  <a:cubicBezTo>
                    <a:pt x="7295" y="13969"/>
                    <a:pt x="7630" y="13999"/>
                    <a:pt x="7933" y="14030"/>
                  </a:cubicBezTo>
                  <a:cubicBezTo>
                    <a:pt x="8058" y="14036"/>
                    <a:pt x="8184" y="14039"/>
                    <a:pt x="8312" y="14039"/>
                  </a:cubicBezTo>
                  <a:cubicBezTo>
                    <a:pt x="9468" y="14039"/>
                    <a:pt x="10730" y="13766"/>
                    <a:pt x="11277" y="12753"/>
                  </a:cubicBezTo>
                  <a:cubicBezTo>
                    <a:pt x="11459" y="12905"/>
                    <a:pt x="11611" y="13027"/>
                    <a:pt x="11794" y="13148"/>
                  </a:cubicBezTo>
                  <a:cubicBezTo>
                    <a:pt x="12645" y="13756"/>
                    <a:pt x="13557" y="14364"/>
                    <a:pt x="14590" y="14364"/>
                  </a:cubicBezTo>
                  <a:cubicBezTo>
                    <a:pt x="14617" y="14365"/>
                    <a:pt x="14644" y="14365"/>
                    <a:pt x="14671" y="14365"/>
                  </a:cubicBezTo>
                  <a:cubicBezTo>
                    <a:pt x="15494" y="14365"/>
                    <a:pt x="16308" y="13916"/>
                    <a:pt x="16779" y="13239"/>
                  </a:cubicBezTo>
                  <a:cubicBezTo>
                    <a:pt x="16900" y="13057"/>
                    <a:pt x="17022" y="12814"/>
                    <a:pt x="17265" y="12723"/>
                  </a:cubicBezTo>
                  <a:cubicBezTo>
                    <a:pt x="17341" y="12692"/>
                    <a:pt x="17432" y="12685"/>
                    <a:pt x="17527" y="12685"/>
                  </a:cubicBezTo>
                  <a:cubicBezTo>
                    <a:pt x="17622" y="12685"/>
                    <a:pt x="17721" y="12692"/>
                    <a:pt x="17812" y="12692"/>
                  </a:cubicBezTo>
                  <a:cubicBezTo>
                    <a:pt x="18076" y="12719"/>
                    <a:pt x="18339" y="12733"/>
                    <a:pt x="18602" y="12733"/>
                  </a:cubicBezTo>
                  <a:cubicBezTo>
                    <a:pt x="19521" y="12733"/>
                    <a:pt x="20433" y="12567"/>
                    <a:pt x="21308" y="12236"/>
                  </a:cubicBezTo>
                  <a:cubicBezTo>
                    <a:pt x="21399" y="12206"/>
                    <a:pt x="21490" y="12175"/>
                    <a:pt x="21612" y="12175"/>
                  </a:cubicBezTo>
                  <a:cubicBezTo>
                    <a:pt x="21976" y="12206"/>
                    <a:pt x="22098" y="12662"/>
                    <a:pt x="22280" y="12996"/>
                  </a:cubicBezTo>
                  <a:cubicBezTo>
                    <a:pt x="22736" y="13969"/>
                    <a:pt x="24043" y="14121"/>
                    <a:pt x="25107" y="14151"/>
                  </a:cubicBezTo>
                  <a:cubicBezTo>
                    <a:pt x="25806" y="14151"/>
                    <a:pt x="26566" y="14151"/>
                    <a:pt x="27144" y="13756"/>
                  </a:cubicBezTo>
                  <a:cubicBezTo>
                    <a:pt x="27448" y="13543"/>
                    <a:pt x="27660" y="13239"/>
                    <a:pt x="27964" y="13027"/>
                  </a:cubicBezTo>
                  <a:cubicBezTo>
                    <a:pt x="28359" y="12723"/>
                    <a:pt x="28846" y="12631"/>
                    <a:pt x="29271" y="12449"/>
                  </a:cubicBezTo>
                  <a:cubicBezTo>
                    <a:pt x="30001" y="12145"/>
                    <a:pt x="30669" y="11628"/>
                    <a:pt x="30973" y="10899"/>
                  </a:cubicBezTo>
                  <a:cubicBezTo>
                    <a:pt x="31277" y="10169"/>
                    <a:pt x="31125" y="9227"/>
                    <a:pt x="30517" y="8741"/>
                  </a:cubicBezTo>
                  <a:cubicBezTo>
                    <a:pt x="31156" y="8042"/>
                    <a:pt x="31156" y="6856"/>
                    <a:pt x="30517" y="6157"/>
                  </a:cubicBezTo>
                  <a:cubicBezTo>
                    <a:pt x="29727" y="5336"/>
                    <a:pt x="28359" y="5367"/>
                    <a:pt x="27508" y="4607"/>
                  </a:cubicBezTo>
                  <a:cubicBezTo>
                    <a:pt x="26992" y="4121"/>
                    <a:pt x="26688" y="3361"/>
                    <a:pt x="26019" y="3209"/>
                  </a:cubicBezTo>
                  <a:cubicBezTo>
                    <a:pt x="25745" y="3118"/>
                    <a:pt x="25381" y="3178"/>
                    <a:pt x="25168" y="2966"/>
                  </a:cubicBezTo>
                  <a:cubicBezTo>
                    <a:pt x="25046" y="2874"/>
                    <a:pt x="24985" y="2692"/>
                    <a:pt x="24925" y="2540"/>
                  </a:cubicBezTo>
                  <a:cubicBezTo>
                    <a:pt x="24408" y="1203"/>
                    <a:pt x="23101" y="260"/>
                    <a:pt x="21703" y="48"/>
                  </a:cubicBezTo>
                  <a:cubicBezTo>
                    <a:pt x="21492" y="16"/>
                    <a:pt x="21280" y="0"/>
                    <a:pt x="2106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44;p33"/>
            <p:cNvGrpSpPr/>
            <p:nvPr/>
          </p:nvGrpSpPr>
          <p:grpSpPr>
            <a:xfrm>
              <a:off x="2133025" y="1549000"/>
              <a:ext cx="785000" cy="373200"/>
              <a:chOff x="2133025" y="1549000"/>
              <a:chExt cx="785000" cy="373200"/>
            </a:xfrm>
          </p:grpSpPr>
          <p:sp>
            <p:nvSpPr>
              <p:cNvPr id="7" name="Google Shape;1545;p33"/>
              <p:cNvSpPr/>
              <p:nvPr/>
            </p:nvSpPr>
            <p:spPr>
              <a:xfrm>
                <a:off x="2757025" y="1630150"/>
                <a:ext cx="477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861" extrusionOk="0">
                    <a:moveTo>
                      <a:pt x="639" y="1"/>
                    </a:moveTo>
                    <a:cubicBezTo>
                      <a:pt x="431" y="1"/>
                      <a:pt x="222" y="52"/>
                      <a:pt x="56" y="180"/>
                    </a:cubicBezTo>
                    <a:cubicBezTo>
                      <a:pt x="0" y="237"/>
                      <a:pt x="48" y="397"/>
                      <a:pt x="151" y="397"/>
                    </a:cubicBezTo>
                    <a:cubicBezTo>
                      <a:pt x="160" y="397"/>
                      <a:pt x="169" y="395"/>
                      <a:pt x="178" y="393"/>
                    </a:cubicBezTo>
                    <a:cubicBezTo>
                      <a:pt x="299" y="393"/>
                      <a:pt x="421" y="363"/>
                      <a:pt x="543" y="332"/>
                    </a:cubicBezTo>
                    <a:cubicBezTo>
                      <a:pt x="695" y="332"/>
                      <a:pt x="816" y="332"/>
                      <a:pt x="938" y="363"/>
                    </a:cubicBezTo>
                    <a:cubicBezTo>
                      <a:pt x="1181" y="454"/>
                      <a:pt x="1394" y="576"/>
                      <a:pt x="1546" y="788"/>
                    </a:cubicBezTo>
                    <a:cubicBezTo>
                      <a:pt x="1590" y="833"/>
                      <a:pt x="1651" y="861"/>
                      <a:pt x="1716" y="861"/>
                    </a:cubicBezTo>
                    <a:cubicBezTo>
                      <a:pt x="1740" y="861"/>
                      <a:pt x="1764" y="857"/>
                      <a:pt x="1789" y="849"/>
                    </a:cubicBezTo>
                    <a:cubicBezTo>
                      <a:pt x="1880" y="788"/>
                      <a:pt x="1910" y="667"/>
                      <a:pt x="1850" y="606"/>
                    </a:cubicBezTo>
                    <a:cubicBezTo>
                      <a:pt x="1667" y="332"/>
                      <a:pt x="1363" y="120"/>
                      <a:pt x="1029" y="59"/>
                    </a:cubicBezTo>
                    <a:cubicBezTo>
                      <a:pt x="909" y="23"/>
                      <a:pt x="774" y="1"/>
                      <a:pt x="63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46;p33"/>
              <p:cNvSpPr/>
              <p:nvPr/>
            </p:nvSpPr>
            <p:spPr>
              <a:xfrm>
                <a:off x="2554775" y="1549000"/>
                <a:ext cx="217350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3711" extrusionOk="0">
                    <a:moveTo>
                      <a:pt x="3934" y="1"/>
                    </a:moveTo>
                    <a:cubicBezTo>
                      <a:pt x="3155" y="1"/>
                      <a:pt x="2384" y="200"/>
                      <a:pt x="1702" y="600"/>
                    </a:cubicBezTo>
                    <a:cubicBezTo>
                      <a:pt x="1034" y="964"/>
                      <a:pt x="91" y="1724"/>
                      <a:pt x="0" y="2545"/>
                    </a:cubicBezTo>
                    <a:cubicBezTo>
                      <a:pt x="0" y="2626"/>
                      <a:pt x="68" y="2666"/>
                      <a:pt x="140" y="2666"/>
                    </a:cubicBezTo>
                    <a:cubicBezTo>
                      <a:pt x="176" y="2666"/>
                      <a:pt x="213" y="2656"/>
                      <a:pt x="243" y="2636"/>
                    </a:cubicBezTo>
                    <a:cubicBezTo>
                      <a:pt x="517" y="2363"/>
                      <a:pt x="669" y="1998"/>
                      <a:pt x="942" y="1724"/>
                    </a:cubicBezTo>
                    <a:cubicBezTo>
                      <a:pt x="1216" y="1420"/>
                      <a:pt x="1520" y="1177"/>
                      <a:pt x="1854" y="995"/>
                    </a:cubicBezTo>
                    <a:cubicBezTo>
                      <a:pt x="2488" y="615"/>
                      <a:pt x="3205" y="425"/>
                      <a:pt x="3937" y="425"/>
                    </a:cubicBezTo>
                    <a:cubicBezTo>
                      <a:pt x="4083" y="425"/>
                      <a:pt x="4230" y="432"/>
                      <a:pt x="4377" y="448"/>
                    </a:cubicBezTo>
                    <a:cubicBezTo>
                      <a:pt x="5988" y="569"/>
                      <a:pt x="8025" y="1663"/>
                      <a:pt x="7933" y="3518"/>
                    </a:cubicBezTo>
                    <a:cubicBezTo>
                      <a:pt x="7933" y="3639"/>
                      <a:pt x="8042" y="3711"/>
                      <a:pt x="8141" y="3711"/>
                    </a:cubicBezTo>
                    <a:cubicBezTo>
                      <a:pt x="8216" y="3711"/>
                      <a:pt x="8285" y="3670"/>
                      <a:pt x="8298" y="3578"/>
                    </a:cubicBezTo>
                    <a:cubicBezTo>
                      <a:pt x="8693" y="1572"/>
                      <a:pt x="6292" y="265"/>
                      <a:pt x="4620" y="52"/>
                    </a:cubicBezTo>
                    <a:cubicBezTo>
                      <a:pt x="4392" y="18"/>
                      <a:pt x="4163" y="1"/>
                      <a:pt x="39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47;p33"/>
              <p:cNvSpPr/>
              <p:nvPr/>
            </p:nvSpPr>
            <p:spPr>
              <a:xfrm>
                <a:off x="2525125" y="1605825"/>
                <a:ext cx="342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6" extrusionOk="0">
                    <a:moveTo>
                      <a:pt x="721" y="1"/>
                    </a:moveTo>
                    <a:cubicBezTo>
                      <a:pt x="481" y="1"/>
                      <a:pt x="241" y="93"/>
                      <a:pt x="62" y="272"/>
                    </a:cubicBezTo>
                    <a:cubicBezTo>
                      <a:pt x="1" y="302"/>
                      <a:pt x="1" y="363"/>
                      <a:pt x="1" y="424"/>
                    </a:cubicBezTo>
                    <a:cubicBezTo>
                      <a:pt x="31" y="485"/>
                      <a:pt x="62" y="515"/>
                      <a:pt x="122" y="545"/>
                    </a:cubicBezTo>
                    <a:cubicBezTo>
                      <a:pt x="183" y="545"/>
                      <a:pt x="244" y="515"/>
                      <a:pt x="274" y="485"/>
                    </a:cubicBezTo>
                    <a:cubicBezTo>
                      <a:pt x="305" y="485"/>
                      <a:pt x="305" y="454"/>
                      <a:pt x="335" y="454"/>
                    </a:cubicBezTo>
                    <a:cubicBezTo>
                      <a:pt x="335" y="439"/>
                      <a:pt x="328" y="439"/>
                      <a:pt x="324" y="439"/>
                    </a:cubicBezTo>
                    <a:cubicBezTo>
                      <a:pt x="320" y="439"/>
                      <a:pt x="320" y="439"/>
                      <a:pt x="335" y="424"/>
                    </a:cubicBezTo>
                    <a:lnTo>
                      <a:pt x="366" y="424"/>
                    </a:lnTo>
                    <a:cubicBezTo>
                      <a:pt x="396" y="393"/>
                      <a:pt x="426" y="363"/>
                      <a:pt x="487" y="363"/>
                    </a:cubicBezTo>
                    <a:cubicBezTo>
                      <a:pt x="487" y="363"/>
                      <a:pt x="487" y="363"/>
                      <a:pt x="518" y="333"/>
                    </a:cubicBezTo>
                    <a:lnTo>
                      <a:pt x="578" y="333"/>
                    </a:lnTo>
                    <a:cubicBezTo>
                      <a:pt x="609" y="302"/>
                      <a:pt x="609" y="302"/>
                      <a:pt x="639" y="302"/>
                    </a:cubicBezTo>
                    <a:lnTo>
                      <a:pt x="852" y="302"/>
                    </a:lnTo>
                    <a:cubicBezTo>
                      <a:pt x="882" y="302"/>
                      <a:pt x="913" y="333"/>
                      <a:pt x="913" y="333"/>
                    </a:cubicBezTo>
                    <a:cubicBezTo>
                      <a:pt x="1004" y="333"/>
                      <a:pt x="1065" y="363"/>
                      <a:pt x="1156" y="424"/>
                    </a:cubicBezTo>
                    <a:cubicBezTo>
                      <a:pt x="1181" y="436"/>
                      <a:pt x="1206" y="444"/>
                      <a:pt x="1231" y="444"/>
                    </a:cubicBezTo>
                    <a:cubicBezTo>
                      <a:pt x="1267" y="444"/>
                      <a:pt x="1303" y="429"/>
                      <a:pt x="1338" y="393"/>
                    </a:cubicBezTo>
                    <a:cubicBezTo>
                      <a:pt x="1369" y="333"/>
                      <a:pt x="1369" y="241"/>
                      <a:pt x="1308" y="211"/>
                    </a:cubicBezTo>
                    <a:cubicBezTo>
                      <a:pt x="1138" y="70"/>
                      <a:pt x="930" y="1"/>
                      <a:pt x="7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48;p33"/>
              <p:cNvSpPr/>
              <p:nvPr/>
            </p:nvSpPr>
            <p:spPr>
              <a:xfrm>
                <a:off x="2412475" y="1575625"/>
                <a:ext cx="12045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1616" extrusionOk="0">
                    <a:moveTo>
                      <a:pt x="2093" y="0"/>
                    </a:moveTo>
                    <a:cubicBezTo>
                      <a:pt x="1390" y="0"/>
                      <a:pt x="650" y="210"/>
                      <a:pt x="130" y="659"/>
                    </a:cubicBezTo>
                    <a:cubicBezTo>
                      <a:pt x="1" y="788"/>
                      <a:pt x="135" y="983"/>
                      <a:pt x="290" y="983"/>
                    </a:cubicBezTo>
                    <a:cubicBezTo>
                      <a:pt x="317" y="983"/>
                      <a:pt x="345" y="977"/>
                      <a:pt x="373" y="963"/>
                    </a:cubicBezTo>
                    <a:cubicBezTo>
                      <a:pt x="707" y="750"/>
                      <a:pt x="1042" y="568"/>
                      <a:pt x="1437" y="477"/>
                    </a:cubicBezTo>
                    <a:cubicBezTo>
                      <a:pt x="1649" y="424"/>
                      <a:pt x="1881" y="391"/>
                      <a:pt x="2116" y="391"/>
                    </a:cubicBezTo>
                    <a:cubicBezTo>
                      <a:pt x="2286" y="391"/>
                      <a:pt x="2457" y="408"/>
                      <a:pt x="2622" y="446"/>
                    </a:cubicBezTo>
                    <a:cubicBezTo>
                      <a:pt x="3382" y="568"/>
                      <a:pt x="4051" y="994"/>
                      <a:pt x="4507" y="1571"/>
                    </a:cubicBezTo>
                    <a:cubicBezTo>
                      <a:pt x="4538" y="1603"/>
                      <a:pt x="4576" y="1616"/>
                      <a:pt x="4613" y="1616"/>
                    </a:cubicBezTo>
                    <a:cubicBezTo>
                      <a:pt x="4718" y="1616"/>
                      <a:pt x="4817" y="1509"/>
                      <a:pt x="4750" y="1419"/>
                    </a:cubicBezTo>
                    <a:cubicBezTo>
                      <a:pt x="4264" y="690"/>
                      <a:pt x="3504" y="203"/>
                      <a:pt x="2683" y="51"/>
                    </a:cubicBezTo>
                    <a:cubicBezTo>
                      <a:pt x="2493" y="17"/>
                      <a:pt x="2295" y="0"/>
                      <a:pt x="209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49;p33"/>
              <p:cNvSpPr/>
              <p:nvPr/>
            </p:nvSpPr>
            <p:spPr>
              <a:xfrm>
                <a:off x="2246250" y="1570175"/>
                <a:ext cx="17547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4499" extrusionOk="0">
                    <a:moveTo>
                      <a:pt x="4877" y="0"/>
                    </a:moveTo>
                    <a:cubicBezTo>
                      <a:pt x="4012" y="0"/>
                      <a:pt x="3114" y="261"/>
                      <a:pt x="2432" y="634"/>
                    </a:cubicBezTo>
                    <a:cubicBezTo>
                      <a:pt x="1764" y="999"/>
                      <a:pt x="1186" y="1546"/>
                      <a:pt x="760" y="2215"/>
                    </a:cubicBezTo>
                    <a:cubicBezTo>
                      <a:pt x="548" y="2549"/>
                      <a:pt x="365" y="2883"/>
                      <a:pt x="244" y="3278"/>
                    </a:cubicBezTo>
                    <a:cubicBezTo>
                      <a:pt x="153" y="3613"/>
                      <a:pt x="1" y="4008"/>
                      <a:pt x="61" y="4373"/>
                    </a:cubicBezTo>
                    <a:cubicBezTo>
                      <a:pt x="76" y="4460"/>
                      <a:pt x="146" y="4498"/>
                      <a:pt x="222" y="4498"/>
                    </a:cubicBezTo>
                    <a:cubicBezTo>
                      <a:pt x="304" y="4498"/>
                      <a:pt x="394" y="4452"/>
                      <a:pt x="426" y="4373"/>
                    </a:cubicBezTo>
                    <a:cubicBezTo>
                      <a:pt x="517" y="4069"/>
                      <a:pt x="548" y="3734"/>
                      <a:pt x="639" y="3430"/>
                    </a:cubicBezTo>
                    <a:cubicBezTo>
                      <a:pt x="760" y="3096"/>
                      <a:pt x="882" y="2792"/>
                      <a:pt x="1064" y="2519"/>
                    </a:cubicBezTo>
                    <a:cubicBezTo>
                      <a:pt x="1429" y="1911"/>
                      <a:pt x="1946" y="1394"/>
                      <a:pt x="2554" y="1029"/>
                    </a:cubicBezTo>
                    <a:cubicBezTo>
                      <a:pt x="3131" y="664"/>
                      <a:pt x="3830" y="452"/>
                      <a:pt x="4530" y="421"/>
                    </a:cubicBezTo>
                    <a:cubicBezTo>
                      <a:pt x="4673" y="409"/>
                      <a:pt x="4822" y="402"/>
                      <a:pt x="4974" y="402"/>
                    </a:cubicBezTo>
                    <a:cubicBezTo>
                      <a:pt x="5593" y="402"/>
                      <a:pt x="6248" y="523"/>
                      <a:pt x="6688" y="938"/>
                    </a:cubicBezTo>
                    <a:cubicBezTo>
                      <a:pt x="6721" y="972"/>
                      <a:pt x="6758" y="986"/>
                      <a:pt x="6794" y="986"/>
                    </a:cubicBezTo>
                    <a:cubicBezTo>
                      <a:pt x="6916" y="986"/>
                      <a:pt x="7018" y="813"/>
                      <a:pt x="6900" y="695"/>
                    </a:cubicBezTo>
                    <a:cubicBezTo>
                      <a:pt x="6362" y="199"/>
                      <a:pt x="5632" y="0"/>
                      <a:pt x="487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50;p33"/>
              <p:cNvSpPr/>
              <p:nvPr/>
            </p:nvSpPr>
            <p:spPr>
              <a:xfrm>
                <a:off x="2211300" y="1678725"/>
                <a:ext cx="403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125" extrusionOk="0">
                    <a:moveTo>
                      <a:pt x="1399" y="0"/>
                    </a:moveTo>
                    <a:cubicBezTo>
                      <a:pt x="1247" y="31"/>
                      <a:pt x="1125" y="61"/>
                      <a:pt x="1003" y="122"/>
                    </a:cubicBezTo>
                    <a:cubicBezTo>
                      <a:pt x="851" y="152"/>
                      <a:pt x="730" y="213"/>
                      <a:pt x="608" y="304"/>
                    </a:cubicBezTo>
                    <a:cubicBezTo>
                      <a:pt x="487" y="365"/>
                      <a:pt x="365" y="456"/>
                      <a:pt x="274" y="578"/>
                    </a:cubicBezTo>
                    <a:cubicBezTo>
                      <a:pt x="213" y="639"/>
                      <a:pt x="152" y="699"/>
                      <a:pt x="92" y="760"/>
                    </a:cubicBezTo>
                    <a:cubicBezTo>
                      <a:pt x="31" y="851"/>
                      <a:pt x="0" y="943"/>
                      <a:pt x="61" y="1034"/>
                    </a:cubicBezTo>
                    <a:cubicBezTo>
                      <a:pt x="61" y="1095"/>
                      <a:pt x="152" y="1125"/>
                      <a:pt x="183" y="1125"/>
                    </a:cubicBezTo>
                    <a:cubicBezTo>
                      <a:pt x="304" y="1125"/>
                      <a:pt x="365" y="1034"/>
                      <a:pt x="426" y="973"/>
                    </a:cubicBezTo>
                    <a:lnTo>
                      <a:pt x="456" y="912"/>
                    </a:lnTo>
                    <a:cubicBezTo>
                      <a:pt x="487" y="882"/>
                      <a:pt x="517" y="851"/>
                      <a:pt x="517" y="851"/>
                    </a:cubicBezTo>
                    <a:cubicBezTo>
                      <a:pt x="578" y="791"/>
                      <a:pt x="608" y="760"/>
                      <a:pt x="669" y="699"/>
                    </a:cubicBezTo>
                    <a:cubicBezTo>
                      <a:pt x="699" y="699"/>
                      <a:pt x="699" y="669"/>
                      <a:pt x="730" y="639"/>
                    </a:cubicBezTo>
                    <a:cubicBezTo>
                      <a:pt x="760" y="639"/>
                      <a:pt x="760" y="639"/>
                      <a:pt x="791" y="608"/>
                    </a:cubicBezTo>
                    <a:cubicBezTo>
                      <a:pt x="882" y="517"/>
                      <a:pt x="1003" y="456"/>
                      <a:pt x="1125" y="395"/>
                    </a:cubicBezTo>
                    <a:cubicBezTo>
                      <a:pt x="1216" y="365"/>
                      <a:pt x="1368" y="335"/>
                      <a:pt x="1490" y="304"/>
                    </a:cubicBezTo>
                    <a:cubicBezTo>
                      <a:pt x="1551" y="274"/>
                      <a:pt x="1611" y="183"/>
                      <a:pt x="1581" y="122"/>
                    </a:cubicBezTo>
                    <a:cubicBezTo>
                      <a:pt x="1581" y="31"/>
                      <a:pt x="1490" y="0"/>
                      <a:pt x="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51;p33"/>
              <p:cNvSpPr/>
              <p:nvPr/>
            </p:nvSpPr>
            <p:spPr>
              <a:xfrm>
                <a:off x="2133025" y="1697950"/>
                <a:ext cx="84950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5153" extrusionOk="0">
                    <a:moveTo>
                      <a:pt x="2872" y="0"/>
                    </a:moveTo>
                    <a:cubicBezTo>
                      <a:pt x="1668" y="0"/>
                      <a:pt x="783" y="934"/>
                      <a:pt x="335" y="1997"/>
                    </a:cubicBezTo>
                    <a:cubicBezTo>
                      <a:pt x="61" y="2605"/>
                      <a:pt x="1" y="3244"/>
                      <a:pt x="274" y="3851"/>
                    </a:cubicBezTo>
                    <a:cubicBezTo>
                      <a:pt x="517" y="4399"/>
                      <a:pt x="973" y="4854"/>
                      <a:pt x="1490" y="5128"/>
                    </a:cubicBezTo>
                    <a:cubicBezTo>
                      <a:pt x="1528" y="5145"/>
                      <a:pt x="1564" y="5152"/>
                      <a:pt x="1599" y="5152"/>
                    </a:cubicBezTo>
                    <a:cubicBezTo>
                      <a:pt x="1814" y="5152"/>
                      <a:pt x="1943" y="4860"/>
                      <a:pt x="1733" y="4703"/>
                    </a:cubicBezTo>
                    <a:cubicBezTo>
                      <a:pt x="1338" y="4429"/>
                      <a:pt x="973" y="4125"/>
                      <a:pt x="730" y="3699"/>
                    </a:cubicBezTo>
                    <a:cubicBezTo>
                      <a:pt x="487" y="3213"/>
                      <a:pt x="548" y="2636"/>
                      <a:pt x="760" y="2149"/>
                    </a:cubicBezTo>
                    <a:cubicBezTo>
                      <a:pt x="1127" y="1275"/>
                      <a:pt x="1886" y="401"/>
                      <a:pt x="2893" y="401"/>
                    </a:cubicBezTo>
                    <a:cubicBezTo>
                      <a:pt x="2971" y="401"/>
                      <a:pt x="3050" y="406"/>
                      <a:pt x="3131" y="417"/>
                    </a:cubicBezTo>
                    <a:cubicBezTo>
                      <a:pt x="3139" y="418"/>
                      <a:pt x="3147" y="418"/>
                      <a:pt x="3154" y="418"/>
                    </a:cubicBezTo>
                    <a:cubicBezTo>
                      <a:pt x="3348" y="418"/>
                      <a:pt x="3397" y="51"/>
                      <a:pt x="3192" y="22"/>
                    </a:cubicBezTo>
                    <a:cubicBezTo>
                      <a:pt x="3083" y="7"/>
                      <a:pt x="2976" y="0"/>
                      <a:pt x="287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52;p33"/>
              <p:cNvSpPr/>
              <p:nvPr/>
            </p:nvSpPr>
            <p:spPr>
              <a:xfrm>
                <a:off x="2173300" y="1818200"/>
                <a:ext cx="12447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2971" extrusionOk="0">
                    <a:moveTo>
                      <a:pt x="309" y="1"/>
                    </a:moveTo>
                    <a:cubicBezTo>
                      <a:pt x="230" y="1"/>
                      <a:pt x="149" y="41"/>
                      <a:pt x="122" y="136"/>
                    </a:cubicBezTo>
                    <a:cubicBezTo>
                      <a:pt x="1" y="622"/>
                      <a:pt x="244" y="1078"/>
                      <a:pt x="578" y="1443"/>
                    </a:cubicBezTo>
                    <a:cubicBezTo>
                      <a:pt x="912" y="1807"/>
                      <a:pt x="1338" y="2142"/>
                      <a:pt x="1794" y="2415"/>
                    </a:cubicBezTo>
                    <a:cubicBezTo>
                      <a:pt x="2219" y="2689"/>
                      <a:pt x="2736" y="2871"/>
                      <a:pt x="3253" y="2932"/>
                    </a:cubicBezTo>
                    <a:cubicBezTo>
                      <a:pt x="3421" y="2953"/>
                      <a:pt x="3614" y="2970"/>
                      <a:pt x="3811" y="2970"/>
                    </a:cubicBezTo>
                    <a:cubicBezTo>
                      <a:pt x="4186" y="2970"/>
                      <a:pt x="4575" y="2908"/>
                      <a:pt x="4833" y="2689"/>
                    </a:cubicBezTo>
                    <a:cubicBezTo>
                      <a:pt x="4978" y="2573"/>
                      <a:pt x="4875" y="2292"/>
                      <a:pt x="4681" y="2292"/>
                    </a:cubicBezTo>
                    <a:cubicBezTo>
                      <a:pt x="4671" y="2292"/>
                      <a:pt x="4661" y="2292"/>
                      <a:pt x="4651" y="2294"/>
                    </a:cubicBezTo>
                    <a:cubicBezTo>
                      <a:pt x="4438" y="2294"/>
                      <a:pt x="4226" y="2415"/>
                      <a:pt x="4013" y="2446"/>
                    </a:cubicBezTo>
                    <a:cubicBezTo>
                      <a:pt x="3906" y="2461"/>
                      <a:pt x="3800" y="2469"/>
                      <a:pt x="3694" y="2469"/>
                    </a:cubicBezTo>
                    <a:cubicBezTo>
                      <a:pt x="3587" y="2469"/>
                      <a:pt x="3481" y="2461"/>
                      <a:pt x="3374" y="2446"/>
                    </a:cubicBezTo>
                    <a:cubicBezTo>
                      <a:pt x="2919" y="2415"/>
                      <a:pt x="2493" y="2233"/>
                      <a:pt x="2098" y="2020"/>
                    </a:cubicBezTo>
                    <a:cubicBezTo>
                      <a:pt x="1733" y="1807"/>
                      <a:pt x="1368" y="1534"/>
                      <a:pt x="1064" y="1260"/>
                    </a:cubicBezTo>
                    <a:cubicBezTo>
                      <a:pt x="760" y="987"/>
                      <a:pt x="426" y="622"/>
                      <a:pt x="487" y="166"/>
                    </a:cubicBezTo>
                    <a:cubicBezTo>
                      <a:pt x="504" y="65"/>
                      <a:pt x="408" y="1"/>
                      <a:pt x="30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53;p33"/>
              <p:cNvSpPr/>
              <p:nvPr/>
            </p:nvSpPr>
            <p:spPr>
              <a:xfrm>
                <a:off x="2291850" y="1870725"/>
                <a:ext cx="12287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832" extrusionOk="0">
                    <a:moveTo>
                      <a:pt x="4662" y="0"/>
                    </a:moveTo>
                    <a:cubicBezTo>
                      <a:pt x="4600" y="0"/>
                      <a:pt x="4539" y="31"/>
                      <a:pt x="4499" y="102"/>
                    </a:cubicBezTo>
                    <a:cubicBezTo>
                      <a:pt x="4286" y="436"/>
                      <a:pt x="4104" y="709"/>
                      <a:pt x="3769" y="922"/>
                    </a:cubicBezTo>
                    <a:cubicBezTo>
                      <a:pt x="3435" y="1135"/>
                      <a:pt x="3009" y="1257"/>
                      <a:pt x="2584" y="1317"/>
                    </a:cubicBezTo>
                    <a:cubicBezTo>
                      <a:pt x="2442" y="1328"/>
                      <a:pt x="2300" y="1334"/>
                      <a:pt x="2160" y="1334"/>
                    </a:cubicBezTo>
                    <a:cubicBezTo>
                      <a:pt x="1878" y="1334"/>
                      <a:pt x="1601" y="1307"/>
                      <a:pt x="1338" y="1226"/>
                    </a:cubicBezTo>
                    <a:cubicBezTo>
                      <a:pt x="1155" y="1196"/>
                      <a:pt x="943" y="1105"/>
                      <a:pt x="791" y="983"/>
                    </a:cubicBezTo>
                    <a:cubicBezTo>
                      <a:pt x="608" y="892"/>
                      <a:pt x="487" y="740"/>
                      <a:pt x="365" y="588"/>
                    </a:cubicBezTo>
                    <a:cubicBezTo>
                      <a:pt x="335" y="568"/>
                      <a:pt x="298" y="558"/>
                      <a:pt x="260" y="558"/>
                    </a:cubicBezTo>
                    <a:cubicBezTo>
                      <a:pt x="186" y="558"/>
                      <a:pt x="112" y="598"/>
                      <a:pt x="91" y="679"/>
                    </a:cubicBezTo>
                    <a:cubicBezTo>
                      <a:pt x="0" y="1165"/>
                      <a:pt x="547" y="1469"/>
                      <a:pt x="943" y="1621"/>
                    </a:cubicBezTo>
                    <a:cubicBezTo>
                      <a:pt x="1309" y="1772"/>
                      <a:pt x="1691" y="1831"/>
                      <a:pt x="2077" y="1831"/>
                    </a:cubicBezTo>
                    <a:cubicBezTo>
                      <a:pt x="2235" y="1831"/>
                      <a:pt x="2394" y="1821"/>
                      <a:pt x="2554" y="1804"/>
                    </a:cubicBezTo>
                    <a:cubicBezTo>
                      <a:pt x="3040" y="1773"/>
                      <a:pt x="3557" y="1652"/>
                      <a:pt x="4013" y="1378"/>
                    </a:cubicBezTo>
                    <a:cubicBezTo>
                      <a:pt x="4377" y="1135"/>
                      <a:pt x="4803" y="740"/>
                      <a:pt x="4894" y="284"/>
                    </a:cubicBezTo>
                    <a:cubicBezTo>
                      <a:pt x="4914" y="122"/>
                      <a:pt x="4786" y="0"/>
                      <a:pt x="46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54;p33"/>
              <p:cNvSpPr/>
              <p:nvPr/>
            </p:nvSpPr>
            <p:spPr>
              <a:xfrm>
                <a:off x="2403550" y="1870900"/>
                <a:ext cx="357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825" extrusionOk="0">
                    <a:moveTo>
                      <a:pt x="186" y="1"/>
                    </a:moveTo>
                    <a:cubicBezTo>
                      <a:pt x="134" y="1"/>
                      <a:pt x="80" y="27"/>
                      <a:pt x="61" y="64"/>
                    </a:cubicBezTo>
                    <a:cubicBezTo>
                      <a:pt x="0" y="125"/>
                      <a:pt x="0" y="216"/>
                      <a:pt x="61" y="277"/>
                    </a:cubicBezTo>
                    <a:lnTo>
                      <a:pt x="92" y="307"/>
                    </a:lnTo>
                    <a:cubicBezTo>
                      <a:pt x="76" y="292"/>
                      <a:pt x="76" y="285"/>
                      <a:pt x="80" y="285"/>
                    </a:cubicBezTo>
                    <a:lnTo>
                      <a:pt x="80" y="285"/>
                    </a:lnTo>
                    <a:cubicBezTo>
                      <a:pt x="84" y="285"/>
                      <a:pt x="92" y="292"/>
                      <a:pt x="92" y="307"/>
                    </a:cubicBezTo>
                    <a:cubicBezTo>
                      <a:pt x="92" y="307"/>
                      <a:pt x="122" y="338"/>
                      <a:pt x="122" y="338"/>
                    </a:cubicBezTo>
                    <a:lnTo>
                      <a:pt x="183" y="399"/>
                    </a:lnTo>
                    <a:cubicBezTo>
                      <a:pt x="213" y="429"/>
                      <a:pt x="244" y="490"/>
                      <a:pt x="304" y="520"/>
                    </a:cubicBezTo>
                    <a:cubicBezTo>
                      <a:pt x="396" y="581"/>
                      <a:pt x="487" y="642"/>
                      <a:pt x="608" y="702"/>
                    </a:cubicBezTo>
                    <a:cubicBezTo>
                      <a:pt x="730" y="733"/>
                      <a:pt x="821" y="794"/>
                      <a:pt x="943" y="824"/>
                    </a:cubicBezTo>
                    <a:lnTo>
                      <a:pt x="1216" y="824"/>
                    </a:lnTo>
                    <a:cubicBezTo>
                      <a:pt x="1277" y="824"/>
                      <a:pt x="1307" y="794"/>
                      <a:pt x="1368" y="763"/>
                    </a:cubicBezTo>
                    <a:cubicBezTo>
                      <a:pt x="1429" y="733"/>
                      <a:pt x="1429" y="642"/>
                      <a:pt x="1399" y="581"/>
                    </a:cubicBezTo>
                    <a:cubicBezTo>
                      <a:pt x="1368" y="551"/>
                      <a:pt x="1338" y="520"/>
                      <a:pt x="1307" y="490"/>
                    </a:cubicBezTo>
                    <a:cubicBezTo>
                      <a:pt x="1307" y="490"/>
                      <a:pt x="1277" y="490"/>
                      <a:pt x="1247" y="459"/>
                    </a:cubicBezTo>
                    <a:cubicBezTo>
                      <a:pt x="1186" y="429"/>
                      <a:pt x="1125" y="399"/>
                      <a:pt x="1064" y="399"/>
                    </a:cubicBezTo>
                    <a:cubicBezTo>
                      <a:pt x="973" y="368"/>
                      <a:pt x="882" y="338"/>
                      <a:pt x="791" y="277"/>
                    </a:cubicBezTo>
                    <a:lnTo>
                      <a:pt x="760" y="277"/>
                    </a:lnTo>
                    <a:cubicBezTo>
                      <a:pt x="730" y="277"/>
                      <a:pt x="700" y="247"/>
                      <a:pt x="700" y="247"/>
                    </a:cubicBezTo>
                    <a:cubicBezTo>
                      <a:pt x="639" y="216"/>
                      <a:pt x="608" y="186"/>
                      <a:pt x="548" y="186"/>
                    </a:cubicBezTo>
                    <a:cubicBezTo>
                      <a:pt x="456" y="125"/>
                      <a:pt x="365" y="95"/>
                      <a:pt x="274" y="34"/>
                    </a:cubicBezTo>
                    <a:cubicBezTo>
                      <a:pt x="251" y="11"/>
                      <a:pt x="219" y="1"/>
                      <a:pt x="18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55;p33"/>
              <p:cNvSpPr/>
              <p:nvPr/>
            </p:nvSpPr>
            <p:spPr>
              <a:xfrm>
                <a:off x="2434250" y="1873250"/>
                <a:ext cx="1372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1958" extrusionOk="0">
                    <a:moveTo>
                      <a:pt x="5291" y="1"/>
                    </a:moveTo>
                    <a:cubicBezTo>
                      <a:pt x="5254" y="1"/>
                      <a:pt x="5216" y="11"/>
                      <a:pt x="5186" y="31"/>
                    </a:cubicBezTo>
                    <a:cubicBezTo>
                      <a:pt x="5004" y="122"/>
                      <a:pt x="4912" y="335"/>
                      <a:pt x="4791" y="487"/>
                    </a:cubicBezTo>
                    <a:cubicBezTo>
                      <a:pt x="4669" y="669"/>
                      <a:pt x="4487" y="821"/>
                      <a:pt x="4304" y="973"/>
                    </a:cubicBezTo>
                    <a:cubicBezTo>
                      <a:pt x="3970" y="1216"/>
                      <a:pt x="3514" y="1399"/>
                      <a:pt x="3089" y="1460"/>
                    </a:cubicBezTo>
                    <a:cubicBezTo>
                      <a:pt x="2990" y="1471"/>
                      <a:pt x="2892" y="1476"/>
                      <a:pt x="2796" y="1476"/>
                    </a:cubicBezTo>
                    <a:cubicBezTo>
                      <a:pt x="2355" y="1476"/>
                      <a:pt x="1932" y="1371"/>
                      <a:pt x="1508" y="1247"/>
                    </a:cubicBezTo>
                    <a:cubicBezTo>
                      <a:pt x="1113" y="1125"/>
                      <a:pt x="444" y="912"/>
                      <a:pt x="323" y="457"/>
                    </a:cubicBezTo>
                    <a:cubicBezTo>
                      <a:pt x="298" y="372"/>
                      <a:pt x="241" y="335"/>
                      <a:pt x="182" y="335"/>
                    </a:cubicBezTo>
                    <a:cubicBezTo>
                      <a:pt x="92" y="335"/>
                      <a:pt x="0" y="419"/>
                      <a:pt x="19" y="548"/>
                    </a:cubicBezTo>
                    <a:cubicBezTo>
                      <a:pt x="110" y="1095"/>
                      <a:pt x="566" y="1368"/>
                      <a:pt x="1052" y="1551"/>
                    </a:cubicBezTo>
                    <a:cubicBezTo>
                      <a:pt x="1581" y="1789"/>
                      <a:pt x="2202" y="1958"/>
                      <a:pt x="2794" y="1958"/>
                    </a:cubicBezTo>
                    <a:cubicBezTo>
                      <a:pt x="2883" y="1958"/>
                      <a:pt x="2971" y="1954"/>
                      <a:pt x="3058" y="1946"/>
                    </a:cubicBezTo>
                    <a:cubicBezTo>
                      <a:pt x="3605" y="1885"/>
                      <a:pt x="4122" y="1703"/>
                      <a:pt x="4548" y="1399"/>
                    </a:cubicBezTo>
                    <a:cubicBezTo>
                      <a:pt x="4760" y="1216"/>
                      <a:pt x="4973" y="1064"/>
                      <a:pt x="5125" y="821"/>
                    </a:cubicBezTo>
                    <a:cubicBezTo>
                      <a:pt x="5308" y="639"/>
                      <a:pt x="5490" y="396"/>
                      <a:pt x="5460" y="122"/>
                    </a:cubicBezTo>
                    <a:cubicBezTo>
                      <a:pt x="5439" y="41"/>
                      <a:pt x="5365" y="1"/>
                      <a:pt x="52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56;p33"/>
              <p:cNvSpPr/>
              <p:nvPr/>
            </p:nvSpPr>
            <p:spPr>
              <a:xfrm>
                <a:off x="2572250" y="1872500"/>
                <a:ext cx="243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457" extrusionOk="0">
                    <a:moveTo>
                      <a:pt x="699" y="0"/>
                    </a:moveTo>
                    <a:cubicBezTo>
                      <a:pt x="669" y="0"/>
                      <a:pt x="608" y="0"/>
                      <a:pt x="578" y="31"/>
                    </a:cubicBezTo>
                    <a:cubicBezTo>
                      <a:pt x="517" y="31"/>
                      <a:pt x="426" y="61"/>
                      <a:pt x="335" y="61"/>
                    </a:cubicBezTo>
                    <a:lnTo>
                      <a:pt x="395" y="61"/>
                    </a:lnTo>
                    <a:lnTo>
                      <a:pt x="243" y="91"/>
                    </a:lnTo>
                    <a:lnTo>
                      <a:pt x="183" y="91"/>
                    </a:lnTo>
                    <a:cubicBezTo>
                      <a:pt x="183" y="91"/>
                      <a:pt x="152" y="122"/>
                      <a:pt x="122" y="122"/>
                    </a:cubicBezTo>
                    <a:cubicBezTo>
                      <a:pt x="152" y="91"/>
                      <a:pt x="152" y="91"/>
                      <a:pt x="152" y="91"/>
                    </a:cubicBezTo>
                    <a:lnTo>
                      <a:pt x="122" y="91"/>
                    </a:lnTo>
                    <a:cubicBezTo>
                      <a:pt x="61" y="122"/>
                      <a:pt x="0" y="183"/>
                      <a:pt x="0" y="274"/>
                    </a:cubicBezTo>
                    <a:cubicBezTo>
                      <a:pt x="31" y="335"/>
                      <a:pt x="61" y="395"/>
                      <a:pt x="122" y="426"/>
                    </a:cubicBezTo>
                    <a:lnTo>
                      <a:pt x="152" y="426"/>
                    </a:lnTo>
                    <a:cubicBezTo>
                      <a:pt x="122" y="426"/>
                      <a:pt x="122" y="426"/>
                      <a:pt x="183" y="456"/>
                    </a:cubicBezTo>
                    <a:lnTo>
                      <a:pt x="578" y="456"/>
                    </a:lnTo>
                    <a:cubicBezTo>
                      <a:pt x="730" y="426"/>
                      <a:pt x="912" y="395"/>
                      <a:pt x="973" y="243"/>
                    </a:cubicBezTo>
                    <a:cubicBezTo>
                      <a:pt x="973" y="213"/>
                      <a:pt x="973" y="183"/>
                      <a:pt x="973" y="122"/>
                    </a:cubicBezTo>
                    <a:cubicBezTo>
                      <a:pt x="973" y="91"/>
                      <a:pt x="943" y="61"/>
                      <a:pt x="912" y="31"/>
                    </a:cubicBezTo>
                    <a:cubicBezTo>
                      <a:pt x="882" y="31"/>
                      <a:pt x="851" y="0"/>
                      <a:pt x="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57;p33"/>
              <p:cNvSpPr/>
              <p:nvPr/>
            </p:nvSpPr>
            <p:spPr>
              <a:xfrm>
                <a:off x="2592450" y="1856925"/>
                <a:ext cx="875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1069" extrusionOk="0">
                    <a:moveTo>
                      <a:pt x="3224" y="1"/>
                    </a:moveTo>
                    <a:cubicBezTo>
                      <a:pt x="3184" y="1"/>
                      <a:pt x="3145" y="14"/>
                      <a:pt x="3113" y="46"/>
                    </a:cubicBezTo>
                    <a:cubicBezTo>
                      <a:pt x="2688" y="319"/>
                      <a:pt x="2232" y="532"/>
                      <a:pt x="1746" y="593"/>
                    </a:cubicBezTo>
                    <a:cubicBezTo>
                      <a:pt x="1583" y="623"/>
                      <a:pt x="1421" y="637"/>
                      <a:pt x="1259" y="637"/>
                    </a:cubicBezTo>
                    <a:cubicBezTo>
                      <a:pt x="935" y="637"/>
                      <a:pt x="611" y="583"/>
                      <a:pt x="287" y="502"/>
                    </a:cubicBezTo>
                    <a:cubicBezTo>
                      <a:pt x="269" y="496"/>
                      <a:pt x="251" y="493"/>
                      <a:pt x="234" y="493"/>
                    </a:cubicBezTo>
                    <a:cubicBezTo>
                      <a:pt x="83" y="493"/>
                      <a:pt x="1" y="720"/>
                      <a:pt x="165" y="775"/>
                    </a:cubicBezTo>
                    <a:cubicBezTo>
                      <a:pt x="408" y="927"/>
                      <a:pt x="651" y="988"/>
                      <a:pt x="925" y="1018"/>
                    </a:cubicBezTo>
                    <a:cubicBezTo>
                      <a:pt x="1103" y="1054"/>
                      <a:pt x="1271" y="1069"/>
                      <a:pt x="1434" y="1069"/>
                    </a:cubicBezTo>
                    <a:cubicBezTo>
                      <a:pt x="1549" y="1069"/>
                      <a:pt x="1663" y="1061"/>
                      <a:pt x="1776" y="1049"/>
                    </a:cubicBezTo>
                    <a:cubicBezTo>
                      <a:pt x="2312" y="964"/>
                      <a:pt x="2796" y="801"/>
                      <a:pt x="3228" y="510"/>
                    </a:cubicBezTo>
                    <a:lnTo>
                      <a:pt x="3228" y="510"/>
                    </a:lnTo>
                    <a:cubicBezTo>
                      <a:pt x="3242" y="515"/>
                      <a:pt x="3255" y="522"/>
                      <a:pt x="3265" y="532"/>
                    </a:cubicBezTo>
                    <a:cubicBezTo>
                      <a:pt x="3295" y="554"/>
                      <a:pt x="3325" y="564"/>
                      <a:pt x="3352" y="564"/>
                    </a:cubicBezTo>
                    <a:cubicBezTo>
                      <a:pt x="3437" y="564"/>
                      <a:pt x="3501" y="472"/>
                      <a:pt x="3478" y="380"/>
                    </a:cubicBezTo>
                    <a:cubicBezTo>
                      <a:pt x="3478" y="350"/>
                      <a:pt x="3478" y="289"/>
                      <a:pt x="3478" y="258"/>
                    </a:cubicBezTo>
                    <a:cubicBezTo>
                      <a:pt x="3478" y="198"/>
                      <a:pt x="3448" y="167"/>
                      <a:pt x="3417" y="106"/>
                    </a:cubicBezTo>
                    <a:cubicBezTo>
                      <a:pt x="3378" y="47"/>
                      <a:pt x="3299" y="1"/>
                      <a:pt x="322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58;p33"/>
              <p:cNvSpPr/>
              <p:nvPr/>
            </p:nvSpPr>
            <p:spPr>
              <a:xfrm>
                <a:off x="2675350" y="1866925"/>
                <a:ext cx="1621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2184" extrusionOk="0">
                    <a:moveTo>
                      <a:pt x="220" y="1"/>
                    </a:moveTo>
                    <a:cubicBezTo>
                      <a:pt x="110" y="1"/>
                      <a:pt x="1" y="130"/>
                      <a:pt x="71" y="223"/>
                    </a:cubicBezTo>
                    <a:cubicBezTo>
                      <a:pt x="770" y="1409"/>
                      <a:pt x="2199" y="2077"/>
                      <a:pt x="3536" y="2168"/>
                    </a:cubicBezTo>
                    <a:cubicBezTo>
                      <a:pt x="3639" y="2179"/>
                      <a:pt x="3742" y="2184"/>
                      <a:pt x="3846" y="2184"/>
                    </a:cubicBezTo>
                    <a:cubicBezTo>
                      <a:pt x="4357" y="2184"/>
                      <a:pt x="4875" y="2061"/>
                      <a:pt x="5329" y="1834"/>
                    </a:cubicBezTo>
                    <a:cubicBezTo>
                      <a:pt x="5846" y="1621"/>
                      <a:pt x="6484" y="1135"/>
                      <a:pt x="6484" y="558"/>
                    </a:cubicBezTo>
                    <a:cubicBezTo>
                      <a:pt x="6484" y="454"/>
                      <a:pt x="6400" y="393"/>
                      <a:pt x="6318" y="393"/>
                    </a:cubicBezTo>
                    <a:cubicBezTo>
                      <a:pt x="6279" y="393"/>
                      <a:pt x="6240" y="407"/>
                      <a:pt x="6211" y="436"/>
                    </a:cubicBezTo>
                    <a:cubicBezTo>
                      <a:pt x="6028" y="618"/>
                      <a:pt x="5907" y="801"/>
                      <a:pt x="5725" y="983"/>
                    </a:cubicBezTo>
                    <a:cubicBezTo>
                      <a:pt x="5542" y="1165"/>
                      <a:pt x="5299" y="1317"/>
                      <a:pt x="5056" y="1439"/>
                    </a:cubicBezTo>
                    <a:cubicBezTo>
                      <a:pt x="4669" y="1608"/>
                      <a:pt x="4224" y="1701"/>
                      <a:pt x="3783" y="1701"/>
                    </a:cubicBezTo>
                    <a:cubicBezTo>
                      <a:pt x="3670" y="1701"/>
                      <a:pt x="3557" y="1695"/>
                      <a:pt x="3445" y="1682"/>
                    </a:cubicBezTo>
                    <a:cubicBezTo>
                      <a:pt x="2199" y="1591"/>
                      <a:pt x="1165" y="922"/>
                      <a:pt x="314" y="41"/>
                    </a:cubicBezTo>
                    <a:cubicBezTo>
                      <a:pt x="286" y="13"/>
                      <a:pt x="253" y="1"/>
                      <a:pt x="22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59;p33"/>
              <p:cNvSpPr/>
              <p:nvPr/>
            </p:nvSpPr>
            <p:spPr>
              <a:xfrm>
                <a:off x="2827575" y="1779775"/>
                <a:ext cx="904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4244" extrusionOk="0">
                    <a:moveTo>
                      <a:pt x="2584" y="1"/>
                    </a:moveTo>
                    <a:cubicBezTo>
                      <a:pt x="2432" y="1"/>
                      <a:pt x="2402" y="183"/>
                      <a:pt x="2523" y="244"/>
                    </a:cubicBezTo>
                    <a:cubicBezTo>
                      <a:pt x="2584" y="305"/>
                      <a:pt x="2645" y="396"/>
                      <a:pt x="2705" y="457"/>
                    </a:cubicBezTo>
                    <a:cubicBezTo>
                      <a:pt x="2797" y="518"/>
                      <a:pt x="2827" y="578"/>
                      <a:pt x="2888" y="670"/>
                    </a:cubicBezTo>
                    <a:cubicBezTo>
                      <a:pt x="2979" y="822"/>
                      <a:pt x="3040" y="1034"/>
                      <a:pt x="3070" y="1217"/>
                    </a:cubicBezTo>
                    <a:cubicBezTo>
                      <a:pt x="3101" y="1642"/>
                      <a:pt x="2918" y="2068"/>
                      <a:pt x="2675" y="2402"/>
                    </a:cubicBezTo>
                    <a:cubicBezTo>
                      <a:pt x="2402" y="2797"/>
                      <a:pt x="2037" y="3101"/>
                      <a:pt x="1672" y="3344"/>
                    </a:cubicBezTo>
                    <a:cubicBezTo>
                      <a:pt x="1271" y="3602"/>
                      <a:pt x="815" y="3833"/>
                      <a:pt x="331" y="3833"/>
                    </a:cubicBezTo>
                    <a:cubicBezTo>
                      <a:pt x="302" y="3833"/>
                      <a:pt x="273" y="3832"/>
                      <a:pt x="243" y="3831"/>
                    </a:cubicBezTo>
                    <a:cubicBezTo>
                      <a:pt x="0" y="3831"/>
                      <a:pt x="31" y="4196"/>
                      <a:pt x="274" y="4226"/>
                    </a:cubicBezTo>
                    <a:cubicBezTo>
                      <a:pt x="358" y="4238"/>
                      <a:pt x="441" y="4244"/>
                      <a:pt x="522" y="4244"/>
                    </a:cubicBezTo>
                    <a:cubicBezTo>
                      <a:pt x="1063" y="4244"/>
                      <a:pt x="1558" y="3996"/>
                      <a:pt x="2006" y="3679"/>
                    </a:cubicBezTo>
                    <a:cubicBezTo>
                      <a:pt x="2462" y="3375"/>
                      <a:pt x="2888" y="2980"/>
                      <a:pt x="3192" y="2524"/>
                    </a:cubicBezTo>
                    <a:cubicBezTo>
                      <a:pt x="3465" y="2068"/>
                      <a:pt x="3617" y="1521"/>
                      <a:pt x="3526" y="1004"/>
                    </a:cubicBezTo>
                    <a:cubicBezTo>
                      <a:pt x="3496" y="761"/>
                      <a:pt x="3374" y="518"/>
                      <a:pt x="3222" y="305"/>
                    </a:cubicBezTo>
                    <a:cubicBezTo>
                      <a:pt x="3040" y="92"/>
                      <a:pt x="2857" y="1"/>
                      <a:pt x="258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60;p33"/>
              <p:cNvSpPr/>
              <p:nvPr/>
            </p:nvSpPr>
            <p:spPr>
              <a:xfrm>
                <a:off x="2810100" y="1673200"/>
                <a:ext cx="103350" cy="11692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4677" extrusionOk="0">
                    <a:moveTo>
                      <a:pt x="624" y="0"/>
                    </a:moveTo>
                    <a:cubicBezTo>
                      <a:pt x="418" y="0"/>
                      <a:pt x="196" y="25"/>
                      <a:pt x="61" y="161"/>
                    </a:cubicBezTo>
                    <a:cubicBezTo>
                      <a:pt x="0" y="221"/>
                      <a:pt x="0" y="343"/>
                      <a:pt x="91" y="404"/>
                    </a:cubicBezTo>
                    <a:cubicBezTo>
                      <a:pt x="198" y="464"/>
                      <a:pt x="327" y="480"/>
                      <a:pt x="460" y="480"/>
                    </a:cubicBezTo>
                    <a:cubicBezTo>
                      <a:pt x="593" y="480"/>
                      <a:pt x="730" y="464"/>
                      <a:pt x="851" y="464"/>
                    </a:cubicBezTo>
                    <a:cubicBezTo>
                      <a:pt x="1125" y="464"/>
                      <a:pt x="1368" y="495"/>
                      <a:pt x="1611" y="586"/>
                    </a:cubicBezTo>
                    <a:cubicBezTo>
                      <a:pt x="2128" y="708"/>
                      <a:pt x="2614" y="951"/>
                      <a:pt x="3009" y="1316"/>
                    </a:cubicBezTo>
                    <a:cubicBezTo>
                      <a:pt x="3222" y="1498"/>
                      <a:pt x="3435" y="1711"/>
                      <a:pt x="3526" y="1984"/>
                    </a:cubicBezTo>
                    <a:cubicBezTo>
                      <a:pt x="3617" y="2227"/>
                      <a:pt x="3617" y="2531"/>
                      <a:pt x="3587" y="2805"/>
                    </a:cubicBezTo>
                    <a:cubicBezTo>
                      <a:pt x="3556" y="3078"/>
                      <a:pt x="3496" y="3382"/>
                      <a:pt x="3404" y="3656"/>
                    </a:cubicBezTo>
                    <a:cubicBezTo>
                      <a:pt x="3344" y="3899"/>
                      <a:pt x="3283" y="4173"/>
                      <a:pt x="3101" y="4355"/>
                    </a:cubicBezTo>
                    <a:cubicBezTo>
                      <a:pt x="2958" y="4497"/>
                      <a:pt x="3093" y="4676"/>
                      <a:pt x="3246" y="4676"/>
                    </a:cubicBezTo>
                    <a:cubicBezTo>
                      <a:pt x="3289" y="4676"/>
                      <a:pt x="3334" y="4662"/>
                      <a:pt x="3374" y="4629"/>
                    </a:cubicBezTo>
                    <a:cubicBezTo>
                      <a:pt x="3617" y="4446"/>
                      <a:pt x="3739" y="4203"/>
                      <a:pt x="3800" y="3899"/>
                    </a:cubicBezTo>
                    <a:cubicBezTo>
                      <a:pt x="3921" y="3595"/>
                      <a:pt x="3982" y="3261"/>
                      <a:pt x="4043" y="2927"/>
                    </a:cubicBezTo>
                    <a:cubicBezTo>
                      <a:pt x="4134" y="2227"/>
                      <a:pt x="3982" y="1620"/>
                      <a:pt x="3465" y="1103"/>
                    </a:cubicBezTo>
                    <a:cubicBezTo>
                      <a:pt x="3040" y="677"/>
                      <a:pt x="2462" y="373"/>
                      <a:pt x="1885" y="161"/>
                    </a:cubicBezTo>
                    <a:cubicBezTo>
                      <a:pt x="1581" y="69"/>
                      <a:pt x="1277" y="39"/>
                      <a:pt x="942" y="9"/>
                    </a:cubicBezTo>
                    <a:cubicBezTo>
                      <a:pt x="854" y="9"/>
                      <a:pt x="741" y="0"/>
                      <a:pt x="62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61;p33"/>
              <p:cNvSpPr/>
              <p:nvPr/>
            </p:nvSpPr>
            <p:spPr>
              <a:xfrm>
                <a:off x="2782725" y="1641475"/>
                <a:ext cx="410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64" extrusionOk="0">
                    <a:moveTo>
                      <a:pt x="305" y="1"/>
                    </a:moveTo>
                    <a:cubicBezTo>
                      <a:pt x="153" y="1"/>
                      <a:pt x="1" y="183"/>
                      <a:pt x="92" y="335"/>
                    </a:cubicBezTo>
                    <a:cubicBezTo>
                      <a:pt x="123" y="396"/>
                      <a:pt x="183" y="457"/>
                      <a:pt x="244" y="457"/>
                    </a:cubicBezTo>
                    <a:lnTo>
                      <a:pt x="518" y="457"/>
                    </a:lnTo>
                    <a:cubicBezTo>
                      <a:pt x="518" y="457"/>
                      <a:pt x="578" y="487"/>
                      <a:pt x="518" y="487"/>
                    </a:cubicBezTo>
                    <a:lnTo>
                      <a:pt x="578" y="487"/>
                    </a:lnTo>
                    <a:cubicBezTo>
                      <a:pt x="670" y="487"/>
                      <a:pt x="730" y="518"/>
                      <a:pt x="822" y="548"/>
                    </a:cubicBezTo>
                    <a:cubicBezTo>
                      <a:pt x="852" y="578"/>
                      <a:pt x="852" y="578"/>
                      <a:pt x="882" y="578"/>
                    </a:cubicBezTo>
                    <a:cubicBezTo>
                      <a:pt x="913" y="609"/>
                      <a:pt x="943" y="609"/>
                      <a:pt x="973" y="639"/>
                    </a:cubicBezTo>
                    <a:lnTo>
                      <a:pt x="973" y="639"/>
                    </a:lnTo>
                    <a:cubicBezTo>
                      <a:pt x="963" y="629"/>
                      <a:pt x="957" y="626"/>
                      <a:pt x="953" y="626"/>
                    </a:cubicBezTo>
                    <a:lnTo>
                      <a:pt x="953" y="626"/>
                    </a:lnTo>
                    <a:cubicBezTo>
                      <a:pt x="947" y="626"/>
                      <a:pt x="953" y="639"/>
                      <a:pt x="974" y="639"/>
                    </a:cubicBezTo>
                    <a:cubicBezTo>
                      <a:pt x="974" y="670"/>
                      <a:pt x="1004" y="670"/>
                      <a:pt x="1004" y="670"/>
                    </a:cubicBezTo>
                    <a:cubicBezTo>
                      <a:pt x="1034" y="700"/>
                      <a:pt x="1034" y="700"/>
                      <a:pt x="1034" y="700"/>
                    </a:cubicBezTo>
                    <a:cubicBezTo>
                      <a:pt x="1034" y="730"/>
                      <a:pt x="1065" y="730"/>
                      <a:pt x="1065" y="730"/>
                    </a:cubicBezTo>
                    <a:cubicBezTo>
                      <a:pt x="1065" y="761"/>
                      <a:pt x="1095" y="791"/>
                      <a:pt x="1126" y="822"/>
                    </a:cubicBezTo>
                    <a:cubicBezTo>
                      <a:pt x="1126" y="843"/>
                      <a:pt x="1140" y="878"/>
                      <a:pt x="1139" y="878"/>
                    </a:cubicBezTo>
                    <a:cubicBezTo>
                      <a:pt x="1139" y="878"/>
                      <a:pt x="1135" y="871"/>
                      <a:pt x="1126" y="852"/>
                    </a:cubicBezTo>
                    <a:lnTo>
                      <a:pt x="1126" y="852"/>
                    </a:lnTo>
                    <a:cubicBezTo>
                      <a:pt x="1126" y="882"/>
                      <a:pt x="1126" y="882"/>
                      <a:pt x="1156" y="913"/>
                    </a:cubicBezTo>
                    <a:cubicBezTo>
                      <a:pt x="1156" y="913"/>
                      <a:pt x="1156" y="943"/>
                      <a:pt x="1156" y="943"/>
                    </a:cubicBezTo>
                    <a:cubicBezTo>
                      <a:pt x="1156" y="974"/>
                      <a:pt x="1156" y="974"/>
                      <a:pt x="1156" y="974"/>
                    </a:cubicBezTo>
                    <a:lnTo>
                      <a:pt x="1156" y="1034"/>
                    </a:lnTo>
                    <a:lnTo>
                      <a:pt x="1156" y="1065"/>
                    </a:lnTo>
                    <a:cubicBezTo>
                      <a:pt x="1126" y="1156"/>
                      <a:pt x="1095" y="1217"/>
                      <a:pt x="1095" y="1308"/>
                    </a:cubicBezTo>
                    <a:cubicBezTo>
                      <a:pt x="1065" y="1369"/>
                      <a:pt x="1065" y="1430"/>
                      <a:pt x="1065" y="1490"/>
                    </a:cubicBezTo>
                    <a:cubicBezTo>
                      <a:pt x="1065" y="1551"/>
                      <a:pt x="1095" y="1612"/>
                      <a:pt x="1095" y="1673"/>
                    </a:cubicBezTo>
                    <a:cubicBezTo>
                      <a:pt x="1126" y="1733"/>
                      <a:pt x="1247" y="1764"/>
                      <a:pt x="1308" y="1764"/>
                    </a:cubicBezTo>
                    <a:cubicBezTo>
                      <a:pt x="1399" y="1764"/>
                      <a:pt x="1430" y="1703"/>
                      <a:pt x="1460" y="1642"/>
                    </a:cubicBezTo>
                    <a:cubicBezTo>
                      <a:pt x="1490" y="1551"/>
                      <a:pt x="1521" y="1490"/>
                      <a:pt x="1521" y="1430"/>
                    </a:cubicBezTo>
                    <a:cubicBezTo>
                      <a:pt x="1551" y="1338"/>
                      <a:pt x="1582" y="1247"/>
                      <a:pt x="1612" y="1156"/>
                    </a:cubicBezTo>
                    <a:cubicBezTo>
                      <a:pt x="1642" y="1004"/>
                      <a:pt x="1612" y="852"/>
                      <a:pt x="1551" y="700"/>
                    </a:cubicBezTo>
                    <a:cubicBezTo>
                      <a:pt x="1430" y="366"/>
                      <a:pt x="1126" y="153"/>
                      <a:pt x="791" y="62"/>
                    </a:cubicBezTo>
                    <a:cubicBezTo>
                      <a:pt x="639" y="1"/>
                      <a:pt x="457" y="1"/>
                      <a:pt x="3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62;p33"/>
              <p:cNvSpPr/>
              <p:nvPr/>
            </p:nvSpPr>
            <p:spPr>
              <a:xfrm>
                <a:off x="2268475" y="1859475"/>
                <a:ext cx="682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16" extrusionOk="0">
                    <a:moveTo>
                      <a:pt x="248" y="1"/>
                    </a:moveTo>
                    <a:cubicBezTo>
                      <a:pt x="117" y="1"/>
                      <a:pt x="1" y="132"/>
                      <a:pt x="84" y="278"/>
                    </a:cubicBezTo>
                    <a:cubicBezTo>
                      <a:pt x="297" y="643"/>
                      <a:pt x="753" y="795"/>
                      <a:pt x="1148" y="916"/>
                    </a:cubicBezTo>
                    <a:cubicBezTo>
                      <a:pt x="1347" y="966"/>
                      <a:pt x="1545" y="1016"/>
                      <a:pt x="1760" y="1016"/>
                    </a:cubicBezTo>
                    <a:cubicBezTo>
                      <a:pt x="1809" y="1016"/>
                      <a:pt x="1858" y="1013"/>
                      <a:pt x="1908" y="1008"/>
                    </a:cubicBezTo>
                    <a:cubicBezTo>
                      <a:pt x="2151" y="1008"/>
                      <a:pt x="2485" y="947"/>
                      <a:pt x="2668" y="764"/>
                    </a:cubicBezTo>
                    <a:cubicBezTo>
                      <a:pt x="2729" y="673"/>
                      <a:pt x="2698" y="521"/>
                      <a:pt x="2577" y="491"/>
                    </a:cubicBezTo>
                    <a:cubicBezTo>
                      <a:pt x="2526" y="476"/>
                      <a:pt x="2473" y="470"/>
                      <a:pt x="2419" y="470"/>
                    </a:cubicBezTo>
                    <a:cubicBezTo>
                      <a:pt x="2249" y="470"/>
                      <a:pt x="2070" y="528"/>
                      <a:pt x="1908" y="552"/>
                    </a:cubicBezTo>
                    <a:cubicBezTo>
                      <a:pt x="1846" y="560"/>
                      <a:pt x="1786" y="564"/>
                      <a:pt x="1727" y="564"/>
                    </a:cubicBezTo>
                    <a:cubicBezTo>
                      <a:pt x="1586" y="564"/>
                      <a:pt x="1451" y="543"/>
                      <a:pt x="1300" y="521"/>
                    </a:cubicBezTo>
                    <a:cubicBezTo>
                      <a:pt x="996" y="430"/>
                      <a:pt x="601" y="369"/>
                      <a:pt x="419" y="96"/>
                    </a:cubicBezTo>
                    <a:cubicBezTo>
                      <a:pt x="371" y="29"/>
                      <a:pt x="308" y="1"/>
                      <a:pt x="24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63;p33"/>
              <p:cNvSpPr/>
              <p:nvPr/>
            </p:nvSpPr>
            <p:spPr>
              <a:xfrm>
                <a:off x="2174050" y="1794925"/>
                <a:ext cx="6690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310" extrusionOk="0">
                    <a:moveTo>
                      <a:pt x="258" y="0"/>
                    </a:moveTo>
                    <a:cubicBezTo>
                      <a:pt x="146" y="0"/>
                      <a:pt x="31" y="79"/>
                      <a:pt x="31" y="216"/>
                    </a:cubicBezTo>
                    <a:cubicBezTo>
                      <a:pt x="1" y="732"/>
                      <a:pt x="457" y="1067"/>
                      <a:pt x="882" y="1188"/>
                    </a:cubicBezTo>
                    <a:cubicBezTo>
                      <a:pt x="1095" y="1249"/>
                      <a:pt x="1369" y="1279"/>
                      <a:pt x="1612" y="1310"/>
                    </a:cubicBezTo>
                    <a:cubicBezTo>
                      <a:pt x="1855" y="1310"/>
                      <a:pt x="2159" y="1310"/>
                      <a:pt x="2402" y="1219"/>
                    </a:cubicBezTo>
                    <a:cubicBezTo>
                      <a:pt x="2676" y="1158"/>
                      <a:pt x="2645" y="732"/>
                      <a:pt x="2341" y="732"/>
                    </a:cubicBezTo>
                    <a:cubicBezTo>
                      <a:pt x="2129" y="732"/>
                      <a:pt x="1916" y="763"/>
                      <a:pt x="1673" y="763"/>
                    </a:cubicBezTo>
                    <a:cubicBezTo>
                      <a:pt x="1490" y="763"/>
                      <a:pt x="1308" y="763"/>
                      <a:pt x="1126" y="702"/>
                    </a:cubicBezTo>
                    <a:cubicBezTo>
                      <a:pt x="822" y="641"/>
                      <a:pt x="518" y="489"/>
                      <a:pt x="457" y="155"/>
                    </a:cubicBezTo>
                    <a:cubicBezTo>
                      <a:pt x="430" y="48"/>
                      <a:pt x="345" y="0"/>
                      <a:pt x="2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64;p33"/>
              <p:cNvSpPr/>
              <p:nvPr/>
            </p:nvSpPr>
            <p:spPr>
              <a:xfrm>
                <a:off x="2323725" y="1810825"/>
                <a:ext cx="8592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505" extrusionOk="0">
                    <a:moveTo>
                      <a:pt x="220" y="1"/>
                    </a:moveTo>
                    <a:cubicBezTo>
                      <a:pt x="107" y="1"/>
                      <a:pt x="1" y="124"/>
                      <a:pt x="63" y="248"/>
                    </a:cubicBezTo>
                    <a:cubicBezTo>
                      <a:pt x="306" y="826"/>
                      <a:pt x="823" y="1282"/>
                      <a:pt x="1431" y="1434"/>
                    </a:cubicBezTo>
                    <a:cubicBezTo>
                      <a:pt x="1605" y="1481"/>
                      <a:pt x="1782" y="1504"/>
                      <a:pt x="1958" y="1504"/>
                    </a:cubicBezTo>
                    <a:cubicBezTo>
                      <a:pt x="2454" y="1504"/>
                      <a:pt x="2941" y="1322"/>
                      <a:pt x="3345" y="1008"/>
                    </a:cubicBezTo>
                    <a:cubicBezTo>
                      <a:pt x="3437" y="978"/>
                      <a:pt x="3437" y="856"/>
                      <a:pt x="3437" y="795"/>
                    </a:cubicBezTo>
                    <a:cubicBezTo>
                      <a:pt x="3400" y="667"/>
                      <a:pt x="3297" y="616"/>
                      <a:pt x="3194" y="616"/>
                    </a:cubicBezTo>
                    <a:cubicBezTo>
                      <a:pt x="3126" y="616"/>
                      <a:pt x="3059" y="638"/>
                      <a:pt x="3011" y="674"/>
                    </a:cubicBezTo>
                    <a:cubicBezTo>
                      <a:pt x="2890" y="765"/>
                      <a:pt x="2768" y="826"/>
                      <a:pt x="2616" y="887"/>
                    </a:cubicBezTo>
                    <a:cubicBezTo>
                      <a:pt x="2407" y="979"/>
                      <a:pt x="2180" y="1019"/>
                      <a:pt x="1949" y="1019"/>
                    </a:cubicBezTo>
                    <a:cubicBezTo>
                      <a:pt x="1878" y="1019"/>
                      <a:pt x="1806" y="1015"/>
                      <a:pt x="1734" y="1008"/>
                    </a:cubicBezTo>
                    <a:cubicBezTo>
                      <a:pt x="1157" y="947"/>
                      <a:pt x="640" y="583"/>
                      <a:pt x="367" y="96"/>
                    </a:cubicBezTo>
                    <a:cubicBezTo>
                      <a:pt x="328" y="28"/>
                      <a:pt x="273" y="1"/>
                      <a:pt x="22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65;p33"/>
              <p:cNvSpPr/>
              <p:nvPr/>
            </p:nvSpPr>
            <p:spPr>
              <a:xfrm>
                <a:off x="2395950" y="1864900"/>
                <a:ext cx="327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48" extrusionOk="0">
                    <a:moveTo>
                      <a:pt x="1034" y="0"/>
                    </a:moveTo>
                    <a:cubicBezTo>
                      <a:pt x="1004" y="31"/>
                      <a:pt x="973" y="31"/>
                      <a:pt x="943" y="31"/>
                    </a:cubicBezTo>
                    <a:cubicBezTo>
                      <a:pt x="912" y="31"/>
                      <a:pt x="852" y="31"/>
                      <a:pt x="821" y="61"/>
                    </a:cubicBezTo>
                    <a:lnTo>
                      <a:pt x="730" y="61"/>
                    </a:lnTo>
                    <a:lnTo>
                      <a:pt x="669" y="91"/>
                    </a:lnTo>
                    <a:lnTo>
                      <a:pt x="365" y="91"/>
                    </a:lnTo>
                    <a:cubicBezTo>
                      <a:pt x="335" y="61"/>
                      <a:pt x="335" y="61"/>
                      <a:pt x="304" y="61"/>
                    </a:cubicBezTo>
                    <a:cubicBezTo>
                      <a:pt x="304" y="61"/>
                      <a:pt x="304" y="61"/>
                      <a:pt x="274" y="31"/>
                    </a:cubicBezTo>
                    <a:cubicBezTo>
                      <a:pt x="259" y="23"/>
                      <a:pt x="240" y="19"/>
                      <a:pt x="219" y="19"/>
                    </a:cubicBezTo>
                    <a:cubicBezTo>
                      <a:pt x="156" y="19"/>
                      <a:pt x="77" y="53"/>
                      <a:pt x="31" y="122"/>
                    </a:cubicBezTo>
                    <a:cubicBezTo>
                      <a:pt x="1" y="213"/>
                      <a:pt x="31" y="304"/>
                      <a:pt x="122" y="365"/>
                    </a:cubicBezTo>
                    <a:cubicBezTo>
                      <a:pt x="152" y="365"/>
                      <a:pt x="183" y="395"/>
                      <a:pt x="213" y="426"/>
                    </a:cubicBezTo>
                    <a:lnTo>
                      <a:pt x="244" y="426"/>
                    </a:lnTo>
                    <a:cubicBezTo>
                      <a:pt x="274" y="426"/>
                      <a:pt x="274" y="426"/>
                      <a:pt x="274" y="456"/>
                    </a:cubicBezTo>
                    <a:cubicBezTo>
                      <a:pt x="274" y="426"/>
                      <a:pt x="274" y="426"/>
                      <a:pt x="274" y="426"/>
                    </a:cubicBezTo>
                    <a:cubicBezTo>
                      <a:pt x="274" y="426"/>
                      <a:pt x="335" y="456"/>
                      <a:pt x="335" y="456"/>
                    </a:cubicBezTo>
                    <a:cubicBezTo>
                      <a:pt x="365" y="487"/>
                      <a:pt x="426" y="517"/>
                      <a:pt x="487" y="517"/>
                    </a:cubicBezTo>
                    <a:cubicBezTo>
                      <a:pt x="548" y="517"/>
                      <a:pt x="608" y="547"/>
                      <a:pt x="669" y="547"/>
                    </a:cubicBezTo>
                    <a:cubicBezTo>
                      <a:pt x="852" y="547"/>
                      <a:pt x="1125" y="487"/>
                      <a:pt x="1247" y="304"/>
                    </a:cubicBezTo>
                    <a:cubicBezTo>
                      <a:pt x="1308" y="152"/>
                      <a:pt x="1216" y="31"/>
                      <a:pt x="1095" y="0"/>
                    </a:cubicBezTo>
                    <a:cubicBezTo>
                      <a:pt x="1064" y="0"/>
                      <a:pt x="1034" y="0"/>
                      <a:pt x="1034" y="31"/>
                    </a:cubicBezTo>
                    <a:cubicBezTo>
                      <a:pt x="1034" y="0"/>
                      <a:pt x="1064" y="0"/>
                      <a:pt x="103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66;p33"/>
              <p:cNvSpPr/>
              <p:nvPr/>
            </p:nvSpPr>
            <p:spPr>
              <a:xfrm>
                <a:off x="2490925" y="1833525"/>
                <a:ext cx="1245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1946" extrusionOk="0">
                    <a:moveTo>
                      <a:pt x="178" y="0"/>
                    </a:moveTo>
                    <a:cubicBezTo>
                      <a:pt x="126" y="0"/>
                      <a:pt x="75" y="32"/>
                      <a:pt x="62" y="100"/>
                    </a:cubicBezTo>
                    <a:cubicBezTo>
                      <a:pt x="1" y="587"/>
                      <a:pt x="366" y="982"/>
                      <a:pt x="730" y="1255"/>
                    </a:cubicBezTo>
                    <a:cubicBezTo>
                      <a:pt x="1186" y="1590"/>
                      <a:pt x="1703" y="1833"/>
                      <a:pt x="2250" y="1924"/>
                    </a:cubicBezTo>
                    <a:cubicBezTo>
                      <a:pt x="2379" y="1938"/>
                      <a:pt x="2507" y="1946"/>
                      <a:pt x="2633" y="1946"/>
                    </a:cubicBezTo>
                    <a:cubicBezTo>
                      <a:pt x="3040" y="1946"/>
                      <a:pt x="3429" y="1867"/>
                      <a:pt x="3800" y="1681"/>
                    </a:cubicBezTo>
                    <a:cubicBezTo>
                      <a:pt x="4044" y="1559"/>
                      <a:pt x="4256" y="1407"/>
                      <a:pt x="4439" y="1225"/>
                    </a:cubicBezTo>
                    <a:cubicBezTo>
                      <a:pt x="4652" y="1042"/>
                      <a:pt x="4895" y="799"/>
                      <a:pt x="4955" y="526"/>
                    </a:cubicBezTo>
                    <a:cubicBezTo>
                      <a:pt x="4981" y="423"/>
                      <a:pt x="4899" y="299"/>
                      <a:pt x="4781" y="299"/>
                    </a:cubicBezTo>
                    <a:cubicBezTo>
                      <a:pt x="4759" y="299"/>
                      <a:pt x="4736" y="303"/>
                      <a:pt x="4712" y="313"/>
                    </a:cubicBezTo>
                    <a:cubicBezTo>
                      <a:pt x="4530" y="374"/>
                      <a:pt x="4408" y="526"/>
                      <a:pt x="4256" y="678"/>
                    </a:cubicBezTo>
                    <a:cubicBezTo>
                      <a:pt x="4104" y="860"/>
                      <a:pt x="3952" y="1012"/>
                      <a:pt x="3740" y="1134"/>
                    </a:cubicBezTo>
                    <a:cubicBezTo>
                      <a:pt x="3420" y="1347"/>
                      <a:pt x="3053" y="1443"/>
                      <a:pt x="2660" y="1443"/>
                    </a:cubicBezTo>
                    <a:cubicBezTo>
                      <a:pt x="2605" y="1443"/>
                      <a:pt x="2550" y="1441"/>
                      <a:pt x="2493" y="1438"/>
                    </a:cubicBezTo>
                    <a:cubicBezTo>
                      <a:pt x="2068" y="1407"/>
                      <a:pt x="1642" y="1255"/>
                      <a:pt x="1278" y="1042"/>
                    </a:cubicBezTo>
                    <a:cubicBezTo>
                      <a:pt x="1065" y="921"/>
                      <a:pt x="882" y="799"/>
                      <a:pt x="730" y="678"/>
                    </a:cubicBezTo>
                    <a:cubicBezTo>
                      <a:pt x="518" y="556"/>
                      <a:pt x="305" y="374"/>
                      <a:pt x="305" y="131"/>
                    </a:cubicBezTo>
                    <a:cubicBezTo>
                      <a:pt x="305" y="47"/>
                      <a:pt x="241" y="0"/>
                      <a:pt x="1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67;p33"/>
              <p:cNvSpPr/>
              <p:nvPr/>
            </p:nvSpPr>
            <p:spPr>
              <a:xfrm>
                <a:off x="2643675" y="1838750"/>
                <a:ext cx="220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30" extrusionOk="0">
                    <a:moveTo>
                      <a:pt x="637" y="134"/>
                    </a:moveTo>
                    <a:lnTo>
                      <a:pt x="637" y="134"/>
                    </a:lnTo>
                    <a:cubicBezTo>
                      <a:pt x="638" y="134"/>
                      <a:pt x="639" y="134"/>
                      <a:pt x="639" y="134"/>
                    </a:cubicBezTo>
                    <a:cubicBezTo>
                      <a:pt x="639" y="134"/>
                      <a:pt x="669" y="165"/>
                      <a:pt x="669" y="165"/>
                    </a:cubicBezTo>
                    <a:cubicBezTo>
                      <a:pt x="659" y="154"/>
                      <a:pt x="648" y="144"/>
                      <a:pt x="637" y="134"/>
                    </a:cubicBezTo>
                    <a:close/>
                    <a:moveTo>
                      <a:pt x="236" y="0"/>
                    </a:moveTo>
                    <a:cubicBezTo>
                      <a:pt x="218" y="0"/>
                      <a:pt x="201" y="4"/>
                      <a:pt x="183" y="13"/>
                    </a:cubicBezTo>
                    <a:cubicBezTo>
                      <a:pt x="122" y="13"/>
                      <a:pt x="92" y="43"/>
                      <a:pt x="61" y="104"/>
                    </a:cubicBezTo>
                    <a:cubicBezTo>
                      <a:pt x="31" y="165"/>
                      <a:pt x="1" y="226"/>
                      <a:pt x="31" y="286"/>
                    </a:cubicBezTo>
                    <a:cubicBezTo>
                      <a:pt x="31" y="317"/>
                      <a:pt x="92" y="378"/>
                      <a:pt x="122" y="408"/>
                    </a:cubicBezTo>
                    <a:cubicBezTo>
                      <a:pt x="213" y="438"/>
                      <a:pt x="274" y="469"/>
                      <a:pt x="335" y="499"/>
                    </a:cubicBezTo>
                    <a:lnTo>
                      <a:pt x="456" y="499"/>
                    </a:lnTo>
                    <a:cubicBezTo>
                      <a:pt x="487" y="529"/>
                      <a:pt x="487" y="529"/>
                      <a:pt x="517" y="529"/>
                    </a:cubicBezTo>
                    <a:cubicBezTo>
                      <a:pt x="528" y="529"/>
                      <a:pt x="538" y="529"/>
                      <a:pt x="549" y="528"/>
                    </a:cubicBezTo>
                    <a:lnTo>
                      <a:pt x="549" y="528"/>
                    </a:lnTo>
                    <a:cubicBezTo>
                      <a:pt x="548" y="529"/>
                      <a:pt x="548" y="529"/>
                      <a:pt x="548" y="529"/>
                    </a:cubicBezTo>
                    <a:cubicBezTo>
                      <a:pt x="578" y="529"/>
                      <a:pt x="608" y="499"/>
                      <a:pt x="669" y="499"/>
                    </a:cubicBezTo>
                    <a:cubicBezTo>
                      <a:pt x="730" y="499"/>
                      <a:pt x="760" y="469"/>
                      <a:pt x="791" y="469"/>
                    </a:cubicBezTo>
                    <a:cubicBezTo>
                      <a:pt x="852" y="438"/>
                      <a:pt x="882" y="378"/>
                      <a:pt x="882" y="347"/>
                    </a:cubicBezTo>
                    <a:cubicBezTo>
                      <a:pt x="882" y="286"/>
                      <a:pt x="852" y="226"/>
                      <a:pt x="791" y="195"/>
                    </a:cubicBezTo>
                    <a:cubicBezTo>
                      <a:pt x="760" y="195"/>
                      <a:pt x="730" y="165"/>
                      <a:pt x="700" y="165"/>
                    </a:cubicBezTo>
                    <a:lnTo>
                      <a:pt x="608" y="104"/>
                    </a:lnTo>
                    <a:lnTo>
                      <a:pt x="608" y="104"/>
                    </a:lnTo>
                    <a:cubicBezTo>
                      <a:pt x="608" y="108"/>
                      <a:pt x="609" y="111"/>
                      <a:pt x="610" y="114"/>
                    </a:cubicBezTo>
                    <a:lnTo>
                      <a:pt x="610" y="114"/>
                    </a:lnTo>
                    <a:cubicBezTo>
                      <a:pt x="599" y="108"/>
                      <a:pt x="589" y="104"/>
                      <a:pt x="578" y="104"/>
                    </a:cubicBezTo>
                    <a:lnTo>
                      <a:pt x="548" y="104"/>
                    </a:lnTo>
                    <a:cubicBezTo>
                      <a:pt x="517" y="74"/>
                      <a:pt x="517" y="74"/>
                      <a:pt x="487" y="74"/>
                    </a:cubicBezTo>
                    <a:cubicBezTo>
                      <a:pt x="426" y="74"/>
                      <a:pt x="396" y="43"/>
                      <a:pt x="365" y="43"/>
                    </a:cubicBezTo>
                    <a:cubicBezTo>
                      <a:pt x="322" y="22"/>
                      <a:pt x="279" y="0"/>
                      <a:pt x="23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68;p33"/>
              <p:cNvSpPr/>
              <p:nvPr/>
            </p:nvSpPr>
            <p:spPr>
              <a:xfrm>
                <a:off x="2666625" y="1852425"/>
                <a:ext cx="393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720" extrusionOk="0">
                    <a:moveTo>
                      <a:pt x="1119" y="74"/>
                    </a:moveTo>
                    <a:lnTo>
                      <a:pt x="1119" y="74"/>
                    </a:lnTo>
                    <a:cubicBezTo>
                      <a:pt x="1119" y="74"/>
                      <a:pt x="1113" y="87"/>
                      <a:pt x="1109" y="98"/>
                    </a:cubicBezTo>
                    <a:lnTo>
                      <a:pt x="1109" y="98"/>
                    </a:lnTo>
                    <a:cubicBezTo>
                      <a:pt x="1115" y="92"/>
                      <a:pt x="1119" y="85"/>
                      <a:pt x="1119" y="74"/>
                    </a:cubicBezTo>
                    <a:close/>
                    <a:moveTo>
                      <a:pt x="1315" y="1"/>
                    </a:moveTo>
                    <a:cubicBezTo>
                      <a:pt x="1253" y="1"/>
                      <a:pt x="1186" y="23"/>
                      <a:pt x="1119" y="74"/>
                    </a:cubicBezTo>
                    <a:cubicBezTo>
                      <a:pt x="1119" y="74"/>
                      <a:pt x="1119" y="104"/>
                      <a:pt x="1119" y="104"/>
                    </a:cubicBezTo>
                    <a:cubicBezTo>
                      <a:pt x="1113" y="110"/>
                      <a:pt x="1109" y="113"/>
                      <a:pt x="1107" y="113"/>
                    </a:cubicBezTo>
                    <a:cubicBezTo>
                      <a:pt x="1104" y="113"/>
                      <a:pt x="1106" y="106"/>
                      <a:pt x="1109" y="98"/>
                    </a:cubicBezTo>
                    <a:lnTo>
                      <a:pt x="1109" y="98"/>
                    </a:lnTo>
                    <a:cubicBezTo>
                      <a:pt x="1097" y="108"/>
                      <a:pt x="1078" y="115"/>
                      <a:pt x="1058" y="134"/>
                    </a:cubicBezTo>
                    <a:cubicBezTo>
                      <a:pt x="1028" y="134"/>
                      <a:pt x="997" y="165"/>
                      <a:pt x="937" y="195"/>
                    </a:cubicBezTo>
                    <a:cubicBezTo>
                      <a:pt x="906" y="195"/>
                      <a:pt x="876" y="195"/>
                      <a:pt x="876" y="226"/>
                    </a:cubicBezTo>
                    <a:lnTo>
                      <a:pt x="511" y="226"/>
                    </a:lnTo>
                    <a:cubicBezTo>
                      <a:pt x="511" y="226"/>
                      <a:pt x="511" y="226"/>
                      <a:pt x="511" y="256"/>
                    </a:cubicBezTo>
                    <a:cubicBezTo>
                      <a:pt x="481" y="226"/>
                      <a:pt x="481" y="226"/>
                      <a:pt x="450" y="226"/>
                    </a:cubicBezTo>
                    <a:lnTo>
                      <a:pt x="390" y="226"/>
                    </a:lnTo>
                    <a:cubicBezTo>
                      <a:pt x="329" y="195"/>
                      <a:pt x="268" y="195"/>
                      <a:pt x="238" y="195"/>
                    </a:cubicBezTo>
                    <a:cubicBezTo>
                      <a:pt x="225" y="192"/>
                      <a:pt x="212" y="191"/>
                      <a:pt x="199" y="191"/>
                    </a:cubicBezTo>
                    <a:cubicBezTo>
                      <a:pt x="92" y="191"/>
                      <a:pt x="1" y="299"/>
                      <a:pt x="55" y="408"/>
                    </a:cubicBezTo>
                    <a:cubicBezTo>
                      <a:pt x="177" y="590"/>
                      <a:pt x="420" y="712"/>
                      <a:pt x="633" y="712"/>
                    </a:cubicBezTo>
                    <a:cubicBezTo>
                      <a:pt x="670" y="717"/>
                      <a:pt x="708" y="720"/>
                      <a:pt x="746" y="720"/>
                    </a:cubicBezTo>
                    <a:cubicBezTo>
                      <a:pt x="920" y="720"/>
                      <a:pt x="1091" y="665"/>
                      <a:pt x="1241" y="590"/>
                    </a:cubicBezTo>
                    <a:cubicBezTo>
                      <a:pt x="1332" y="530"/>
                      <a:pt x="1453" y="469"/>
                      <a:pt x="1514" y="378"/>
                    </a:cubicBezTo>
                    <a:cubicBezTo>
                      <a:pt x="1575" y="256"/>
                      <a:pt x="1545" y="134"/>
                      <a:pt x="1453" y="43"/>
                    </a:cubicBezTo>
                    <a:cubicBezTo>
                      <a:pt x="1412" y="16"/>
                      <a:pt x="1365" y="1"/>
                      <a:pt x="131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69;p33"/>
              <p:cNvSpPr/>
              <p:nvPr/>
            </p:nvSpPr>
            <p:spPr>
              <a:xfrm>
                <a:off x="2804775" y="1862125"/>
                <a:ext cx="3802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872" extrusionOk="0">
                    <a:moveTo>
                      <a:pt x="754" y="371"/>
                    </a:moveTo>
                    <a:lnTo>
                      <a:pt x="754" y="371"/>
                    </a:lnTo>
                    <a:cubicBezTo>
                      <a:pt x="747" y="371"/>
                      <a:pt x="740" y="385"/>
                      <a:pt x="760" y="385"/>
                    </a:cubicBezTo>
                    <a:cubicBezTo>
                      <a:pt x="760" y="375"/>
                      <a:pt x="757" y="371"/>
                      <a:pt x="754" y="371"/>
                    </a:cubicBezTo>
                    <a:close/>
                    <a:moveTo>
                      <a:pt x="1342" y="0"/>
                    </a:moveTo>
                    <a:cubicBezTo>
                      <a:pt x="1298" y="0"/>
                      <a:pt x="1252" y="15"/>
                      <a:pt x="1216" y="50"/>
                    </a:cubicBezTo>
                    <a:cubicBezTo>
                      <a:pt x="1186" y="81"/>
                      <a:pt x="1125" y="142"/>
                      <a:pt x="1095" y="172"/>
                    </a:cubicBezTo>
                    <a:cubicBezTo>
                      <a:pt x="1064" y="202"/>
                      <a:pt x="1064" y="202"/>
                      <a:pt x="1003" y="233"/>
                    </a:cubicBezTo>
                    <a:cubicBezTo>
                      <a:pt x="973" y="263"/>
                      <a:pt x="912" y="294"/>
                      <a:pt x="851" y="324"/>
                    </a:cubicBezTo>
                    <a:cubicBezTo>
                      <a:pt x="851" y="324"/>
                      <a:pt x="821" y="354"/>
                      <a:pt x="791" y="354"/>
                    </a:cubicBezTo>
                    <a:cubicBezTo>
                      <a:pt x="791" y="354"/>
                      <a:pt x="760" y="354"/>
                      <a:pt x="760" y="385"/>
                    </a:cubicBezTo>
                    <a:cubicBezTo>
                      <a:pt x="639" y="415"/>
                      <a:pt x="548" y="446"/>
                      <a:pt x="456" y="446"/>
                    </a:cubicBezTo>
                    <a:cubicBezTo>
                      <a:pt x="426" y="446"/>
                      <a:pt x="426" y="476"/>
                      <a:pt x="396" y="476"/>
                    </a:cubicBezTo>
                    <a:lnTo>
                      <a:pt x="335" y="476"/>
                    </a:lnTo>
                    <a:cubicBezTo>
                      <a:pt x="289" y="476"/>
                      <a:pt x="244" y="468"/>
                      <a:pt x="202" y="468"/>
                    </a:cubicBezTo>
                    <a:cubicBezTo>
                      <a:pt x="160" y="468"/>
                      <a:pt x="122" y="476"/>
                      <a:pt x="92" y="506"/>
                    </a:cubicBezTo>
                    <a:cubicBezTo>
                      <a:pt x="31" y="537"/>
                      <a:pt x="0" y="598"/>
                      <a:pt x="0" y="658"/>
                    </a:cubicBezTo>
                    <a:cubicBezTo>
                      <a:pt x="0" y="750"/>
                      <a:pt x="31" y="780"/>
                      <a:pt x="92" y="841"/>
                    </a:cubicBezTo>
                    <a:cubicBezTo>
                      <a:pt x="152" y="871"/>
                      <a:pt x="244" y="871"/>
                      <a:pt x="335" y="871"/>
                    </a:cubicBezTo>
                    <a:cubicBezTo>
                      <a:pt x="396" y="871"/>
                      <a:pt x="456" y="841"/>
                      <a:pt x="548" y="841"/>
                    </a:cubicBezTo>
                    <a:cubicBezTo>
                      <a:pt x="669" y="810"/>
                      <a:pt x="791" y="780"/>
                      <a:pt x="912" y="719"/>
                    </a:cubicBezTo>
                    <a:cubicBezTo>
                      <a:pt x="1125" y="628"/>
                      <a:pt x="1338" y="446"/>
                      <a:pt x="1490" y="233"/>
                    </a:cubicBezTo>
                    <a:cubicBezTo>
                      <a:pt x="1520" y="172"/>
                      <a:pt x="1490" y="81"/>
                      <a:pt x="1429" y="20"/>
                    </a:cubicBezTo>
                    <a:cubicBezTo>
                      <a:pt x="1404" y="7"/>
                      <a:pt x="1373" y="0"/>
                      <a:pt x="134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70;p33"/>
              <p:cNvSpPr/>
              <p:nvPr/>
            </p:nvSpPr>
            <p:spPr>
              <a:xfrm>
                <a:off x="2766775" y="1824275"/>
                <a:ext cx="228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92" extrusionOk="0">
                    <a:moveTo>
                      <a:pt x="708" y="1"/>
                    </a:moveTo>
                    <a:cubicBezTo>
                      <a:pt x="693" y="1"/>
                      <a:pt x="679" y="4"/>
                      <a:pt x="669" y="14"/>
                    </a:cubicBezTo>
                    <a:cubicBezTo>
                      <a:pt x="609" y="14"/>
                      <a:pt x="609" y="45"/>
                      <a:pt x="578" y="75"/>
                    </a:cubicBezTo>
                    <a:cubicBezTo>
                      <a:pt x="578" y="75"/>
                      <a:pt x="578" y="75"/>
                      <a:pt x="578" y="75"/>
                    </a:cubicBezTo>
                    <a:lnTo>
                      <a:pt x="578" y="75"/>
                    </a:lnTo>
                    <a:cubicBezTo>
                      <a:pt x="578" y="105"/>
                      <a:pt x="548" y="105"/>
                      <a:pt x="548" y="105"/>
                    </a:cubicBezTo>
                    <a:lnTo>
                      <a:pt x="548" y="105"/>
                    </a:lnTo>
                    <a:cubicBezTo>
                      <a:pt x="537" y="116"/>
                      <a:pt x="527" y="126"/>
                      <a:pt x="516" y="137"/>
                    </a:cubicBezTo>
                    <a:lnTo>
                      <a:pt x="516" y="137"/>
                    </a:lnTo>
                    <a:cubicBezTo>
                      <a:pt x="486" y="167"/>
                      <a:pt x="456" y="197"/>
                      <a:pt x="396" y="197"/>
                    </a:cubicBezTo>
                    <a:lnTo>
                      <a:pt x="457" y="197"/>
                    </a:lnTo>
                    <a:cubicBezTo>
                      <a:pt x="365" y="197"/>
                      <a:pt x="305" y="227"/>
                      <a:pt x="244" y="227"/>
                    </a:cubicBezTo>
                    <a:lnTo>
                      <a:pt x="122" y="227"/>
                    </a:lnTo>
                    <a:cubicBezTo>
                      <a:pt x="122" y="257"/>
                      <a:pt x="92" y="257"/>
                      <a:pt x="61" y="257"/>
                    </a:cubicBezTo>
                    <a:cubicBezTo>
                      <a:pt x="31" y="288"/>
                      <a:pt x="1" y="349"/>
                      <a:pt x="1" y="379"/>
                    </a:cubicBezTo>
                    <a:cubicBezTo>
                      <a:pt x="1" y="440"/>
                      <a:pt x="1" y="470"/>
                      <a:pt x="31" y="501"/>
                    </a:cubicBezTo>
                    <a:cubicBezTo>
                      <a:pt x="92" y="592"/>
                      <a:pt x="213" y="592"/>
                      <a:pt x="305" y="592"/>
                    </a:cubicBezTo>
                    <a:cubicBezTo>
                      <a:pt x="365" y="592"/>
                      <a:pt x="457" y="592"/>
                      <a:pt x="517" y="561"/>
                    </a:cubicBezTo>
                    <a:cubicBezTo>
                      <a:pt x="669" y="501"/>
                      <a:pt x="791" y="409"/>
                      <a:pt x="882" y="257"/>
                    </a:cubicBezTo>
                    <a:cubicBezTo>
                      <a:pt x="912" y="197"/>
                      <a:pt x="882" y="75"/>
                      <a:pt x="791" y="14"/>
                    </a:cubicBezTo>
                    <a:cubicBezTo>
                      <a:pt x="771" y="14"/>
                      <a:pt x="737" y="1"/>
                      <a:pt x="70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71;p33"/>
              <p:cNvSpPr/>
              <p:nvPr/>
            </p:nvSpPr>
            <p:spPr>
              <a:xfrm>
                <a:off x="2144700" y="1756925"/>
                <a:ext cx="66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479" extrusionOk="0">
                    <a:moveTo>
                      <a:pt x="194" y="0"/>
                    </a:moveTo>
                    <a:cubicBezTo>
                      <a:pt x="174" y="0"/>
                      <a:pt x="153" y="10"/>
                      <a:pt x="142" y="33"/>
                    </a:cubicBezTo>
                    <a:cubicBezTo>
                      <a:pt x="81" y="337"/>
                      <a:pt x="50" y="611"/>
                      <a:pt x="50" y="915"/>
                    </a:cubicBezTo>
                    <a:cubicBezTo>
                      <a:pt x="50" y="970"/>
                      <a:pt x="0" y="1478"/>
                      <a:pt x="151" y="1478"/>
                    </a:cubicBezTo>
                    <a:cubicBezTo>
                      <a:pt x="166" y="1478"/>
                      <a:pt x="183" y="1473"/>
                      <a:pt x="202" y="1462"/>
                    </a:cubicBezTo>
                    <a:cubicBezTo>
                      <a:pt x="233" y="1462"/>
                      <a:pt x="233" y="1432"/>
                      <a:pt x="202" y="1401"/>
                    </a:cubicBezTo>
                    <a:cubicBezTo>
                      <a:pt x="172" y="1371"/>
                      <a:pt x="172" y="1371"/>
                      <a:pt x="172" y="1310"/>
                    </a:cubicBezTo>
                    <a:cubicBezTo>
                      <a:pt x="142" y="1249"/>
                      <a:pt x="172" y="1188"/>
                      <a:pt x="142" y="1128"/>
                    </a:cubicBezTo>
                    <a:cubicBezTo>
                      <a:pt x="142" y="1006"/>
                      <a:pt x="142" y="885"/>
                      <a:pt x="172" y="793"/>
                    </a:cubicBezTo>
                    <a:cubicBezTo>
                      <a:pt x="172" y="550"/>
                      <a:pt x="202" y="307"/>
                      <a:pt x="263" y="64"/>
                    </a:cubicBezTo>
                    <a:cubicBezTo>
                      <a:pt x="263" y="26"/>
                      <a:pt x="228" y="0"/>
                      <a:pt x="19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72;p33"/>
              <p:cNvSpPr/>
              <p:nvPr/>
            </p:nvSpPr>
            <p:spPr>
              <a:xfrm>
                <a:off x="2153550" y="1757550"/>
                <a:ext cx="5350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23" extrusionOk="0">
                    <a:moveTo>
                      <a:pt x="137" y="1"/>
                    </a:moveTo>
                    <a:cubicBezTo>
                      <a:pt x="114" y="1"/>
                      <a:pt x="91" y="24"/>
                      <a:pt x="91" y="69"/>
                    </a:cubicBezTo>
                    <a:cubicBezTo>
                      <a:pt x="61" y="312"/>
                      <a:pt x="31" y="586"/>
                      <a:pt x="31" y="860"/>
                    </a:cubicBezTo>
                    <a:cubicBezTo>
                      <a:pt x="0" y="1133"/>
                      <a:pt x="0" y="1407"/>
                      <a:pt x="0" y="1650"/>
                    </a:cubicBezTo>
                    <a:cubicBezTo>
                      <a:pt x="0" y="1694"/>
                      <a:pt x="33" y="1723"/>
                      <a:pt x="62" y="1723"/>
                    </a:cubicBezTo>
                    <a:cubicBezTo>
                      <a:pt x="73" y="1723"/>
                      <a:pt x="83" y="1719"/>
                      <a:pt x="91" y="1711"/>
                    </a:cubicBezTo>
                    <a:cubicBezTo>
                      <a:pt x="122" y="1680"/>
                      <a:pt x="183" y="1680"/>
                      <a:pt x="213" y="1619"/>
                    </a:cubicBezTo>
                    <a:cubicBezTo>
                      <a:pt x="213" y="1619"/>
                      <a:pt x="213" y="1559"/>
                      <a:pt x="183" y="1559"/>
                    </a:cubicBezTo>
                    <a:cubicBezTo>
                      <a:pt x="159" y="1559"/>
                      <a:pt x="140" y="1563"/>
                      <a:pt x="122" y="1569"/>
                    </a:cubicBezTo>
                    <a:lnTo>
                      <a:pt x="122" y="1569"/>
                    </a:lnTo>
                    <a:cubicBezTo>
                      <a:pt x="122" y="1327"/>
                      <a:pt x="122" y="1106"/>
                      <a:pt x="122" y="860"/>
                    </a:cubicBezTo>
                    <a:cubicBezTo>
                      <a:pt x="152" y="586"/>
                      <a:pt x="152" y="312"/>
                      <a:pt x="183" y="69"/>
                    </a:cubicBezTo>
                    <a:cubicBezTo>
                      <a:pt x="183" y="24"/>
                      <a:pt x="160" y="1"/>
                      <a:pt x="13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73;p33"/>
              <p:cNvSpPr/>
              <p:nvPr/>
            </p:nvSpPr>
            <p:spPr>
              <a:xfrm>
                <a:off x="2159625" y="1775800"/>
                <a:ext cx="535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389" extrusionOk="0">
                    <a:moveTo>
                      <a:pt x="107" y="0"/>
                    </a:moveTo>
                    <a:cubicBezTo>
                      <a:pt x="84" y="0"/>
                      <a:pt x="61" y="23"/>
                      <a:pt x="61" y="69"/>
                    </a:cubicBezTo>
                    <a:cubicBezTo>
                      <a:pt x="31" y="281"/>
                      <a:pt x="31" y="494"/>
                      <a:pt x="31" y="707"/>
                    </a:cubicBezTo>
                    <a:cubicBezTo>
                      <a:pt x="0" y="920"/>
                      <a:pt x="0" y="1133"/>
                      <a:pt x="0" y="1345"/>
                    </a:cubicBezTo>
                    <a:cubicBezTo>
                      <a:pt x="0" y="1367"/>
                      <a:pt x="31" y="1388"/>
                      <a:pt x="59" y="1388"/>
                    </a:cubicBezTo>
                    <a:cubicBezTo>
                      <a:pt x="71" y="1388"/>
                      <a:pt x="83" y="1385"/>
                      <a:pt x="92" y="1376"/>
                    </a:cubicBezTo>
                    <a:cubicBezTo>
                      <a:pt x="122" y="1345"/>
                      <a:pt x="183" y="1315"/>
                      <a:pt x="213" y="1285"/>
                    </a:cubicBezTo>
                    <a:cubicBezTo>
                      <a:pt x="213" y="1260"/>
                      <a:pt x="193" y="1215"/>
                      <a:pt x="170" y="1215"/>
                    </a:cubicBezTo>
                    <a:cubicBezTo>
                      <a:pt x="164" y="1215"/>
                      <a:pt x="158" y="1218"/>
                      <a:pt x="152" y="1224"/>
                    </a:cubicBezTo>
                    <a:cubicBezTo>
                      <a:pt x="148" y="1224"/>
                      <a:pt x="142" y="1225"/>
                      <a:pt x="136" y="1226"/>
                    </a:cubicBezTo>
                    <a:lnTo>
                      <a:pt x="136" y="1226"/>
                    </a:lnTo>
                    <a:cubicBezTo>
                      <a:pt x="152" y="1053"/>
                      <a:pt x="152" y="880"/>
                      <a:pt x="152" y="707"/>
                    </a:cubicBezTo>
                    <a:cubicBezTo>
                      <a:pt x="152" y="494"/>
                      <a:pt x="152" y="281"/>
                      <a:pt x="152" y="69"/>
                    </a:cubicBezTo>
                    <a:cubicBezTo>
                      <a:pt x="152" y="23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74;p33"/>
              <p:cNvSpPr/>
              <p:nvPr/>
            </p:nvSpPr>
            <p:spPr>
              <a:xfrm>
                <a:off x="2166475" y="1787000"/>
                <a:ext cx="610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80" extrusionOk="0">
                    <a:moveTo>
                      <a:pt x="76" y="1"/>
                    </a:moveTo>
                    <a:cubicBezTo>
                      <a:pt x="53" y="1"/>
                      <a:pt x="30" y="16"/>
                      <a:pt x="30" y="46"/>
                    </a:cubicBezTo>
                    <a:cubicBezTo>
                      <a:pt x="30" y="381"/>
                      <a:pt x="0" y="715"/>
                      <a:pt x="30" y="1019"/>
                    </a:cubicBezTo>
                    <a:cubicBezTo>
                      <a:pt x="30" y="1049"/>
                      <a:pt x="61" y="1080"/>
                      <a:pt x="91" y="1080"/>
                    </a:cubicBezTo>
                    <a:cubicBezTo>
                      <a:pt x="152" y="1080"/>
                      <a:pt x="243" y="1049"/>
                      <a:pt x="243" y="958"/>
                    </a:cubicBezTo>
                    <a:cubicBezTo>
                      <a:pt x="243" y="928"/>
                      <a:pt x="213" y="928"/>
                      <a:pt x="182" y="928"/>
                    </a:cubicBezTo>
                    <a:cubicBezTo>
                      <a:pt x="169" y="941"/>
                      <a:pt x="161" y="955"/>
                      <a:pt x="152" y="963"/>
                    </a:cubicBezTo>
                    <a:lnTo>
                      <a:pt x="152" y="963"/>
                    </a:lnTo>
                    <a:cubicBezTo>
                      <a:pt x="149" y="650"/>
                      <a:pt x="122" y="362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75;p33"/>
              <p:cNvSpPr/>
              <p:nvPr/>
            </p:nvSpPr>
            <p:spPr>
              <a:xfrm>
                <a:off x="2173300" y="1808050"/>
                <a:ext cx="4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73" extrusionOk="0">
                    <a:moveTo>
                      <a:pt x="99" y="0"/>
                    </a:moveTo>
                    <a:cubicBezTo>
                      <a:pt x="72" y="0"/>
                      <a:pt x="44" y="17"/>
                      <a:pt x="31" y="55"/>
                    </a:cubicBezTo>
                    <a:cubicBezTo>
                      <a:pt x="31" y="147"/>
                      <a:pt x="1" y="238"/>
                      <a:pt x="31" y="329"/>
                    </a:cubicBezTo>
                    <a:cubicBezTo>
                      <a:pt x="31" y="359"/>
                      <a:pt x="31" y="420"/>
                      <a:pt x="31" y="450"/>
                    </a:cubicBezTo>
                    <a:cubicBezTo>
                      <a:pt x="61" y="511"/>
                      <a:pt x="61" y="542"/>
                      <a:pt x="122" y="572"/>
                    </a:cubicBezTo>
                    <a:cubicBezTo>
                      <a:pt x="153" y="572"/>
                      <a:pt x="153" y="572"/>
                      <a:pt x="183" y="542"/>
                    </a:cubicBezTo>
                    <a:cubicBezTo>
                      <a:pt x="183" y="511"/>
                      <a:pt x="183" y="481"/>
                      <a:pt x="153" y="420"/>
                    </a:cubicBezTo>
                    <a:cubicBezTo>
                      <a:pt x="153" y="390"/>
                      <a:pt x="153" y="359"/>
                      <a:pt x="153" y="299"/>
                    </a:cubicBezTo>
                    <a:cubicBezTo>
                      <a:pt x="122" y="238"/>
                      <a:pt x="153" y="147"/>
                      <a:pt x="153" y="86"/>
                    </a:cubicBezTo>
                    <a:cubicBezTo>
                      <a:pt x="170" y="33"/>
                      <a:pt x="137" y="0"/>
                      <a:pt x="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76;p33"/>
              <p:cNvSpPr/>
              <p:nvPr/>
            </p:nvSpPr>
            <p:spPr>
              <a:xfrm>
                <a:off x="2179375" y="1787775"/>
                <a:ext cx="30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4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lnTo>
                      <a:pt x="1" y="350"/>
                    </a:lnTo>
                    <a:cubicBezTo>
                      <a:pt x="1" y="380"/>
                      <a:pt x="1" y="441"/>
                      <a:pt x="1" y="471"/>
                    </a:cubicBezTo>
                    <a:cubicBezTo>
                      <a:pt x="1" y="502"/>
                      <a:pt x="1" y="532"/>
                      <a:pt x="1" y="532"/>
                    </a:cubicBezTo>
                    <a:cubicBezTo>
                      <a:pt x="1" y="562"/>
                      <a:pt x="1" y="593"/>
                      <a:pt x="1" y="623"/>
                    </a:cubicBezTo>
                    <a:lnTo>
                      <a:pt x="92" y="623"/>
                    </a:lnTo>
                    <a:cubicBezTo>
                      <a:pt x="92" y="593"/>
                      <a:pt x="92" y="562"/>
                      <a:pt x="92" y="532"/>
                    </a:cubicBezTo>
                    <a:cubicBezTo>
                      <a:pt x="92" y="532"/>
                      <a:pt x="92" y="502"/>
                      <a:pt x="92" y="471"/>
                    </a:cubicBezTo>
                    <a:cubicBezTo>
                      <a:pt x="92" y="441"/>
                      <a:pt x="122" y="380"/>
                      <a:pt x="122" y="350"/>
                    </a:cubicBezTo>
                    <a:lnTo>
                      <a:pt x="122" y="46"/>
                    </a:lnTo>
                    <a:cubicBezTo>
                      <a:pt x="122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77;p33"/>
              <p:cNvSpPr/>
              <p:nvPr/>
            </p:nvSpPr>
            <p:spPr>
              <a:xfrm>
                <a:off x="2187750" y="1795750"/>
                <a:ext cx="45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91" extrusionOk="0">
                    <a:moveTo>
                      <a:pt x="61" y="0"/>
                    </a:moveTo>
                    <a:cubicBezTo>
                      <a:pt x="30" y="0"/>
                      <a:pt x="30" y="31"/>
                      <a:pt x="30" y="31"/>
                    </a:cubicBezTo>
                    <a:cubicBezTo>
                      <a:pt x="0" y="213"/>
                      <a:pt x="0" y="365"/>
                      <a:pt x="0" y="517"/>
                    </a:cubicBezTo>
                    <a:cubicBezTo>
                      <a:pt x="0" y="608"/>
                      <a:pt x="0" y="760"/>
                      <a:pt x="122" y="791"/>
                    </a:cubicBezTo>
                    <a:lnTo>
                      <a:pt x="182" y="791"/>
                    </a:lnTo>
                    <a:cubicBezTo>
                      <a:pt x="182" y="760"/>
                      <a:pt x="182" y="730"/>
                      <a:pt x="152" y="699"/>
                    </a:cubicBezTo>
                    <a:cubicBezTo>
                      <a:pt x="152" y="699"/>
                      <a:pt x="152" y="699"/>
                      <a:pt x="122" y="669"/>
                    </a:cubicBezTo>
                    <a:cubicBezTo>
                      <a:pt x="91" y="608"/>
                      <a:pt x="91" y="578"/>
                      <a:pt x="91" y="517"/>
                    </a:cubicBezTo>
                    <a:cubicBezTo>
                      <a:pt x="91" y="365"/>
                      <a:pt x="122" y="213"/>
                      <a:pt x="122" y="31"/>
                    </a:cubicBezTo>
                    <a:cubicBezTo>
                      <a:pt x="122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78;p33"/>
              <p:cNvSpPr/>
              <p:nvPr/>
            </p:nvSpPr>
            <p:spPr>
              <a:xfrm>
                <a:off x="2199900" y="1794675"/>
                <a:ext cx="61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37" extrusionOk="0">
                    <a:moveTo>
                      <a:pt x="83" y="1"/>
                    </a:moveTo>
                    <a:cubicBezTo>
                      <a:pt x="58" y="1"/>
                      <a:pt x="31" y="23"/>
                      <a:pt x="31" y="74"/>
                    </a:cubicBezTo>
                    <a:cubicBezTo>
                      <a:pt x="31" y="256"/>
                      <a:pt x="0" y="469"/>
                      <a:pt x="0" y="682"/>
                    </a:cubicBezTo>
                    <a:cubicBezTo>
                      <a:pt x="0" y="742"/>
                      <a:pt x="0" y="864"/>
                      <a:pt x="61" y="925"/>
                    </a:cubicBezTo>
                    <a:cubicBezTo>
                      <a:pt x="76" y="932"/>
                      <a:pt x="94" y="936"/>
                      <a:pt x="111" y="936"/>
                    </a:cubicBezTo>
                    <a:cubicBezTo>
                      <a:pt x="164" y="936"/>
                      <a:pt x="221" y="902"/>
                      <a:pt x="244" y="834"/>
                    </a:cubicBezTo>
                    <a:cubicBezTo>
                      <a:pt x="244" y="834"/>
                      <a:pt x="213" y="803"/>
                      <a:pt x="213" y="803"/>
                    </a:cubicBezTo>
                    <a:lnTo>
                      <a:pt x="122" y="803"/>
                    </a:lnTo>
                    <a:cubicBezTo>
                      <a:pt x="122" y="773"/>
                      <a:pt x="122" y="742"/>
                      <a:pt x="122" y="682"/>
                    </a:cubicBezTo>
                    <a:lnTo>
                      <a:pt x="122" y="560"/>
                    </a:lnTo>
                    <a:cubicBezTo>
                      <a:pt x="122" y="408"/>
                      <a:pt x="122" y="226"/>
                      <a:pt x="122" y="43"/>
                    </a:cubicBezTo>
                    <a:cubicBezTo>
                      <a:pt x="122" y="16"/>
                      <a:pt x="104" y="1"/>
                      <a:pt x="8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79;p33"/>
              <p:cNvSpPr/>
              <p:nvPr/>
            </p:nvSpPr>
            <p:spPr>
              <a:xfrm>
                <a:off x="2213575" y="1797825"/>
                <a:ext cx="1067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921" extrusionOk="0">
                    <a:moveTo>
                      <a:pt x="61" y="1"/>
                    </a:moveTo>
                    <a:cubicBezTo>
                      <a:pt x="31" y="1"/>
                      <a:pt x="1" y="24"/>
                      <a:pt x="1" y="69"/>
                    </a:cubicBezTo>
                    <a:cubicBezTo>
                      <a:pt x="31" y="160"/>
                      <a:pt x="31" y="282"/>
                      <a:pt x="31" y="404"/>
                    </a:cubicBezTo>
                    <a:cubicBezTo>
                      <a:pt x="61" y="525"/>
                      <a:pt x="61" y="647"/>
                      <a:pt x="61" y="738"/>
                    </a:cubicBezTo>
                    <a:cubicBezTo>
                      <a:pt x="92" y="829"/>
                      <a:pt x="153" y="920"/>
                      <a:pt x="244" y="920"/>
                    </a:cubicBezTo>
                    <a:cubicBezTo>
                      <a:pt x="305" y="920"/>
                      <a:pt x="426" y="890"/>
                      <a:pt x="365" y="799"/>
                    </a:cubicBezTo>
                    <a:cubicBezTo>
                      <a:pt x="365" y="799"/>
                      <a:pt x="352" y="785"/>
                      <a:pt x="343" y="785"/>
                    </a:cubicBezTo>
                    <a:cubicBezTo>
                      <a:pt x="338" y="785"/>
                      <a:pt x="335" y="789"/>
                      <a:pt x="335" y="799"/>
                    </a:cubicBezTo>
                    <a:cubicBezTo>
                      <a:pt x="305" y="799"/>
                      <a:pt x="305" y="829"/>
                      <a:pt x="274" y="829"/>
                    </a:cubicBezTo>
                    <a:cubicBezTo>
                      <a:pt x="244" y="829"/>
                      <a:pt x="244" y="829"/>
                      <a:pt x="213" y="799"/>
                    </a:cubicBezTo>
                    <a:cubicBezTo>
                      <a:pt x="183" y="768"/>
                      <a:pt x="183" y="647"/>
                      <a:pt x="153" y="616"/>
                    </a:cubicBezTo>
                    <a:cubicBezTo>
                      <a:pt x="153" y="434"/>
                      <a:pt x="122" y="252"/>
                      <a:pt x="122" y="69"/>
                    </a:cubicBezTo>
                    <a:cubicBezTo>
                      <a:pt x="122" y="24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80;p33"/>
              <p:cNvSpPr/>
              <p:nvPr/>
            </p:nvSpPr>
            <p:spPr>
              <a:xfrm>
                <a:off x="2228025" y="1794800"/>
                <a:ext cx="610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63" extrusionOk="0">
                    <a:moveTo>
                      <a:pt x="46" y="0"/>
                    </a:moveTo>
                    <a:cubicBezTo>
                      <a:pt x="23" y="0"/>
                      <a:pt x="0" y="23"/>
                      <a:pt x="0" y="69"/>
                    </a:cubicBezTo>
                    <a:cubicBezTo>
                      <a:pt x="0" y="190"/>
                      <a:pt x="0" y="342"/>
                      <a:pt x="0" y="494"/>
                    </a:cubicBezTo>
                    <a:cubicBezTo>
                      <a:pt x="0" y="616"/>
                      <a:pt x="0" y="768"/>
                      <a:pt x="0" y="920"/>
                    </a:cubicBezTo>
                    <a:cubicBezTo>
                      <a:pt x="0" y="941"/>
                      <a:pt x="15" y="963"/>
                      <a:pt x="35" y="963"/>
                    </a:cubicBezTo>
                    <a:cubicBezTo>
                      <a:pt x="43" y="963"/>
                      <a:pt x="52" y="959"/>
                      <a:pt x="61" y="950"/>
                    </a:cubicBezTo>
                    <a:cubicBezTo>
                      <a:pt x="152" y="950"/>
                      <a:pt x="213" y="889"/>
                      <a:pt x="243" y="829"/>
                    </a:cubicBezTo>
                    <a:cubicBezTo>
                      <a:pt x="243" y="804"/>
                      <a:pt x="223" y="759"/>
                      <a:pt x="200" y="759"/>
                    </a:cubicBezTo>
                    <a:cubicBezTo>
                      <a:pt x="194" y="759"/>
                      <a:pt x="188" y="762"/>
                      <a:pt x="182" y="768"/>
                    </a:cubicBezTo>
                    <a:cubicBezTo>
                      <a:pt x="159" y="780"/>
                      <a:pt x="140" y="791"/>
                      <a:pt x="122" y="803"/>
                    </a:cubicBezTo>
                    <a:lnTo>
                      <a:pt x="122" y="803"/>
                    </a:lnTo>
                    <a:cubicBezTo>
                      <a:pt x="122" y="692"/>
                      <a:pt x="122" y="585"/>
                      <a:pt x="122" y="494"/>
                    </a:cubicBezTo>
                    <a:cubicBezTo>
                      <a:pt x="122" y="342"/>
                      <a:pt x="122" y="190"/>
                      <a:pt x="91" y="69"/>
                    </a:cubicBezTo>
                    <a:cubicBezTo>
                      <a:pt x="91" y="23"/>
                      <a:pt x="68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81;p33"/>
              <p:cNvSpPr/>
              <p:nvPr/>
            </p:nvSpPr>
            <p:spPr>
              <a:xfrm>
                <a:off x="2240925" y="1793075"/>
                <a:ext cx="53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92" extrusionOk="0">
                    <a:moveTo>
                      <a:pt x="122" y="1"/>
                    </a:moveTo>
                    <a:cubicBezTo>
                      <a:pt x="92" y="1"/>
                      <a:pt x="62" y="16"/>
                      <a:pt x="62" y="46"/>
                    </a:cubicBezTo>
                    <a:cubicBezTo>
                      <a:pt x="62" y="198"/>
                      <a:pt x="31" y="350"/>
                      <a:pt x="31" y="502"/>
                    </a:cubicBezTo>
                    <a:cubicBezTo>
                      <a:pt x="31" y="624"/>
                      <a:pt x="1" y="776"/>
                      <a:pt x="31" y="928"/>
                    </a:cubicBezTo>
                    <a:cubicBezTo>
                      <a:pt x="31" y="965"/>
                      <a:pt x="54" y="991"/>
                      <a:pt x="79" y="991"/>
                    </a:cubicBezTo>
                    <a:cubicBezTo>
                      <a:pt x="95" y="991"/>
                      <a:pt x="111" y="982"/>
                      <a:pt x="122" y="958"/>
                    </a:cubicBezTo>
                    <a:cubicBezTo>
                      <a:pt x="153" y="928"/>
                      <a:pt x="214" y="898"/>
                      <a:pt x="214" y="837"/>
                    </a:cubicBezTo>
                    <a:cubicBezTo>
                      <a:pt x="214" y="837"/>
                      <a:pt x="183" y="806"/>
                      <a:pt x="183" y="806"/>
                    </a:cubicBezTo>
                    <a:cubicBezTo>
                      <a:pt x="168" y="806"/>
                      <a:pt x="154" y="810"/>
                      <a:pt x="142" y="817"/>
                    </a:cubicBezTo>
                    <a:lnTo>
                      <a:pt x="142" y="817"/>
                    </a:lnTo>
                    <a:cubicBezTo>
                      <a:pt x="153" y="719"/>
                      <a:pt x="153" y="611"/>
                      <a:pt x="153" y="502"/>
                    </a:cubicBezTo>
                    <a:cubicBezTo>
                      <a:pt x="153" y="350"/>
                      <a:pt x="153" y="198"/>
                      <a:pt x="183" y="46"/>
                    </a:cubicBezTo>
                    <a:cubicBezTo>
                      <a:pt x="183" y="16"/>
                      <a:pt x="153" y="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82;p33"/>
              <p:cNvSpPr/>
              <p:nvPr/>
            </p:nvSpPr>
            <p:spPr>
              <a:xfrm>
                <a:off x="2256125" y="1784725"/>
                <a:ext cx="38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90" extrusionOk="0">
                    <a:moveTo>
                      <a:pt x="107" y="0"/>
                    </a:moveTo>
                    <a:cubicBezTo>
                      <a:pt x="84" y="0"/>
                      <a:pt x="61" y="16"/>
                      <a:pt x="61" y="46"/>
                    </a:cubicBezTo>
                    <a:cubicBezTo>
                      <a:pt x="61" y="198"/>
                      <a:pt x="31" y="320"/>
                      <a:pt x="31" y="472"/>
                    </a:cubicBezTo>
                    <a:cubicBezTo>
                      <a:pt x="31" y="532"/>
                      <a:pt x="31" y="593"/>
                      <a:pt x="31" y="654"/>
                    </a:cubicBezTo>
                    <a:cubicBezTo>
                      <a:pt x="31" y="684"/>
                      <a:pt x="31" y="715"/>
                      <a:pt x="31" y="776"/>
                    </a:cubicBezTo>
                    <a:cubicBezTo>
                      <a:pt x="31" y="806"/>
                      <a:pt x="1" y="836"/>
                      <a:pt x="31" y="867"/>
                    </a:cubicBezTo>
                    <a:cubicBezTo>
                      <a:pt x="31" y="882"/>
                      <a:pt x="46" y="890"/>
                      <a:pt x="61" y="890"/>
                    </a:cubicBezTo>
                    <a:cubicBezTo>
                      <a:pt x="77" y="890"/>
                      <a:pt x="92" y="882"/>
                      <a:pt x="92" y="867"/>
                    </a:cubicBezTo>
                    <a:cubicBezTo>
                      <a:pt x="153" y="806"/>
                      <a:pt x="122" y="745"/>
                      <a:pt x="122" y="654"/>
                    </a:cubicBezTo>
                    <a:cubicBezTo>
                      <a:pt x="153" y="593"/>
                      <a:pt x="153" y="532"/>
                      <a:pt x="153" y="472"/>
                    </a:cubicBezTo>
                    <a:cubicBezTo>
                      <a:pt x="153" y="320"/>
                      <a:pt x="153" y="198"/>
                      <a:pt x="153" y="46"/>
                    </a:cubicBezTo>
                    <a:cubicBezTo>
                      <a:pt x="153" y="16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83;p33"/>
              <p:cNvSpPr/>
              <p:nvPr/>
            </p:nvSpPr>
            <p:spPr>
              <a:xfrm>
                <a:off x="2184700" y="1815950"/>
                <a:ext cx="3825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73" extrusionOk="0">
                    <a:moveTo>
                      <a:pt x="66" y="0"/>
                    </a:moveTo>
                    <a:cubicBezTo>
                      <a:pt x="46" y="0"/>
                      <a:pt x="31" y="22"/>
                      <a:pt x="31" y="43"/>
                    </a:cubicBezTo>
                    <a:cubicBezTo>
                      <a:pt x="1" y="165"/>
                      <a:pt x="1" y="286"/>
                      <a:pt x="1" y="408"/>
                    </a:cubicBezTo>
                    <a:cubicBezTo>
                      <a:pt x="1" y="469"/>
                      <a:pt x="1" y="530"/>
                      <a:pt x="1" y="590"/>
                    </a:cubicBezTo>
                    <a:lnTo>
                      <a:pt x="1" y="682"/>
                    </a:lnTo>
                    <a:cubicBezTo>
                      <a:pt x="1" y="712"/>
                      <a:pt x="1" y="742"/>
                      <a:pt x="31" y="773"/>
                    </a:cubicBezTo>
                    <a:cubicBezTo>
                      <a:pt x="61" y="773"/>
                      <a:pt x="92" y="773"/>
                      <a:pt x="92" y="742"/>
                    </a:cubicBezTo>
                    <a:cubicBezTo>
                      <a:pt x="122" y="712"/>
                      <a:pt x="122" y="682"/>
                      <a:pt x="122" y="682"/>
                    </a:cubicBezTo>
                    <a:lnTo>
                      <a:pt x="122" y="590"/>
                    </a:lnTo>
                    <a:lnTo>
                      <a:pt x="122" y="408"/>
                    </a:lnTo>
                    <a:cubicBezTo>
                      <a:pt x="122" y="317"/>
                      <a:pt x="122" y="195"/>
                      <a:pt x="152" y="74"/>
                    </a:cubicBezTo>
                    <a:cubicBezTo>
                      <a:pt x="152" y="43"/>
                      <a:pt x="122" y="13"/>
                      <a:pt x="92" y="13"/>
                    </a:cubicBezTo>
                    <a:cubicBezTo>
                      <a:pt x="83" y="4"/>
                      <a:pt x="74" y="0"/>
                      <a:pt x="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84;p33"/>
              <p:cNvSpPr/>
              <p:nvPr/>
            </p:nvSpPr>
            <p:spPr>
              <a:xfrm>
                <a:off x="2190775" y="1821650"/>
                <a:ext cx="46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95" extrusionOk="0">
                    <a:moveTo>
                      <a:pt x="126" y="1"/>
                    </a:moveTo>
                    <a:cubicBezTo>
                      <a:pt x="101" y="1"/>
                      <a:pt x="75" y="17"/>
                      <a:pt x="61" y="58"/>
                    </a:cubicBezTo>
                    <a:cubicBezTo>
                      <a:pt x="1" y="362"/>
                      <a:pt x="1" y="727"/>
                      <a:pt x="92" y="1062"/>
                    </a:cubicBezTo>
                    <a:cubicBezTo>
                      <a:pt x="103" y="1085"/>
                      <a:pt x="120" y="1095"/>
                      <a:pt x="135" y="1095"/>
                    </a:cubicBezTo>
                    <a:cubicBezTo>
                      <a:pt x="160" y="1095"/>
                      <a:pt x="183" y="1069"/>
                      <a:pt x="183" y="1031"/>
                    </a:cubicBezTo>
                    <a:cubicBezTo>
                      <a:pt x="153" y="879"/>
                      <a:pt x="122" y="727"/>
                      <a:pt x="122" y="545"/>
                    </a:cubicBezTo>
                    <a:cubicBezTo>
                      <a:pt x="122" y="393"/>
                      <a:pt x="153" y="241"/>
                      <a:pt x="183" y="58"/>
                    </a:cubicBezTo>
                    <a:cubicBezTo>
                      <a:pt x="183" y="25"/>
                      <a:pt x="156" y="1"/>
                      <a:pt x="12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85;p33"/>
              <p:cNvSpPr/>
              <p:nvPr/>
            </p:nvSpPr>
            <p:spPr>
              <a:xfrm>
                <a:off x="2198375" y="1826825"/>
                <a:ext cx="43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341" extrusionOk="0">
                    <a:moveTo>
                      <a:pt x="99" y="1"/>
                    </a:moveTo>
                    <a:cubicBezTo>
                      <a:pt x="79" y="1"/>
                      <a:pt x="61" y="11"/>
                      <a:pt x="61" y="34"/>
                    </a:cubicBezTo>
                    <a:cubicBezTo>
                      <a:pt x="31" y="247"/>
                      <a:pt x="1" y="490"/>
                      <a:pt x="1" y="703"/>
                    </a:cubicBezTo>
                    <a:cubicBezTo>
                      <a:pt x="1" y="824"/>
                      <a:pt x="1" y="915"/>
                      <a:pt x="1" y="1037"/>
                    </a:cubicBezTo>
                    <a:cubicBezTo>
                      <a:pt x="1" y="1098"/>
                      <a:pt x="31" y="1158"/>
                      <a:pt x="31" y="1219"/>
                    </a:cubicBezTo>
                    <a:cubicBezTo>
                      <a:pt x="31" y="1250"/>
                      <a:pt x="31" y="1310"/>
                      <a:pt x="61" y="1341"/>
                    </a:cubicBezTo>
                    <a:lnTo>
                      <a:pt x="122" y="1341"/>
                    </a:lnTo>
                    <a:cubicBezTo>
                      <a:pt x="153" y="1280"/>
                      <a:pt x="153" y="1250"/>
                      <a:pt x="153" y="1189"/>
                    </a:cubicBezTo>
                    <a:cubicBezTo>
                      <a:pt x="122" y="1128"/>
                      <a:pt x="122" y="1098"/>
                      <a:pt x="122" y="1037"/>
                    </a:cubicBezTo>
                    <a:cubicBezTo>
                      <a:pt x="122" y="946"/>
                      <a:pt x="122" y="824"/>
                      <a:pt x="122" y="703"/>
                    </a:cubicBezTo>
                    <a:cubicBezTo>
                      <a:pt x="122" y="490"/>
                      <a:pt x="122" y="277"/>
                      <a:pt x="153" y="64"/>
                    </a:cubicBezTo>
                    <a:cubicBezTo>
                      <a:pt x="171" y="27"/>
                      <a:pt x="132" y="1"/>
                      <a:pt x="9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86;p33"/>
              <p:cNvSpPr/>
              <p:nvPr/>
            </p:nvSpPr>
            <p:spPr>
              <a:xfrm>
                <a:off x="2207500" y="1832800"/>
                <a:ext cx="6100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19" extrusionOk="0">
                    <a:moveTo>
                      <a:pt x="194" y="0"/>
                    </a:moveTo>
                    <a:cubicBezTo>
                      <a:pt x="168" y="0"/>
                      <a:pt x="137" y="23"/>
                      <a:pt x="122" y="68"/>
                    </a:cubicBezTo>
                    <a:cubicBezTo>
                      <a:pt x="122" y="312"/>
                      <a:pt x="92" y="555"/>
                      <a:pt x="61" y="798"/>
                    </a:cubicBezTo>
                    <a:cubicBezTo>
                      <a:pt x="31" y="859"/>
                      <a:pt x="31" y="919"/>
                      <a:pt x="31" y="980"/>
                    </a:cubicBezTo>
                    <a:cubicBezTo>
                      <a:pt x="31" y="1041"/>
                      <a:pt x="0" y="1102"/>
                      <a:pt x="31" y="1132"/>
                    </a:cubicBezTo>
                    <a:cubicBezTo>
                      <a:pt x="52" y="1175"/>
                      <a:pt x="89" y="1218"/>
                      <a:pt x="130" y="1218"/>
                    </a:cubicBezTo>
                    <a:cubicBezTo>
                      <a:pt x="147" y="1218"/>
                      <a:pt x="165" y="1211"/>
                      <a:pt x="183" y="1193"/>
                    </a:cubicBezTo>
                    <a:cubicBezTo>
                      <a:pt x="205" y="1149"/>
                      <a:pt x="162" y="1120"/>
                      <a:pt x="126" y="1120"/>
                    </a:cubicBezTo>
                    <a:cubicBezTo>
                      <a:pt x="124" y="1120"/>
                      <a:pt x="123" y="1120"/>
                      <a:pt x="122" y="1120"/>
                    </a:cubicBezTo>
                    <a:lnTo>
                      <a:pt x="122" y="1120"/>
                    </a:lnTo>
                    <a:cubicBezTo>
                      <a:pt x="122" y="1102"/>
                      <a:pt x="122" y="1102"/>
                      <a:pt x="122" y="1102"/>
                    </a:cubicBezTo>
                    <a:cubicBezTo>
                      <a:pt x="122" y="1071"/>
                      <a:pt x="152" y="1041"/>
                      <a:pt x="152" y="1041"/>
                    </a:cubicBezTo>
                    <a:cubicBezTo>
                      <a:pt x="152" y="980"/>
                      <a:pt x="152" y="950"/>
                      <a:pt x="152" y="889"/>
                    </a:cubicBezTo>
                    <a:cubicBezTo>
                      <a:pt x="152" y="798"/>
                      <a:pt x="183" y="707"/>
                      <a:pt x="183" y="616"/>
                    </a:cubicBezTo>
                    <a:cubicBezTo>
                      <a:pt x="213" y="433"/>
                      <a:pt x="213" y="251"/>
                      <a:pt x="244" y="68"/>
                    </a:cubicBezTo>
                    <a:cubicBezTo>
                      <a:pt x="244" y="23"/>
                      <a:pt x="221" y="0"/>
                      <a:pt x="19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87;p33"/>
              <p:cNvSpPr/>
              <p:nvPr/>
            </p:nvSpPr>
            <p:spPr>
              <a:xfrm>
                <a:off x="2215850" y="1844075"/>
                <a:ext cx="46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39" extrusionOk="0">
                    <a:moveTo>
                      <a:pt x="126" y="1"/>
                    </a:moveTo>
                    <a:cubicBezTo>
                      <a:pt x="101" y="1"/>
                      <a:pt x="75" y="16"/>
                      <a:pt x="62" y="43"/>
                    </a:cubicBezTo>
                    <a:cubicBezTo>
                      <a:pt x="31" y="195"/>
                      <a:pt x="31" y="377"/>
                      <a:pt x="1" y="529"/>
                    </a:cubicBezTo>
                    <a:cubicBezTo>
                      <a:pt x="1" y="620"/>
                      <a:pt x="1" y="712"/>
                      <a:pt x="1" y="772"/>
                    </a:cubicBezTo>
                    <a:lnTo>
                      <a:pt x="31" y="924"/>
                    </a:lnTo>
                    <a:cubicBezTo>
                      <a:pt x="31" y="955"/>
                      <a:pt x="31" y="985"/>
                      <a:pt x="62" y="1016"/>
                    </a:cubicBezTo>
                    <a:cubicBezTo>
                      <a:pt x="62" y="1031"/>
                      <a:pt x="77" y="1038"/>
                      <a:pt x="92" y="1038"/>
                    </a:cubicBezTo>
                    <a:cubicBezTo>
                      <a:pt x="107" y="1038"/>
                      <a:pt x="122" y="1031"/>
                      <a:pt x="122" y="1016"/>
                    </a:cubicBezTo>
                    <a:cubicBezTo>
                      <a:pt x="122" y="985"/>
                      <a:pt x="122" y="924"/>
                      <a:pt x="122" y="894"/>
                    </a:cubicBezTo>
                    <a:cubicBezTo>
                      <a:pt x="122" y="864"/>
                      <a:pt x="122" y="833"/>
                      <a:pt x="122" y="772"/>
                    </a:cubicBezTo>
                    <a:cubicBezTo>
                      <a:pt x="122" y="712"/>
                      <a:pt x="122" y="620"/>
                      <a:pt x="122" y="529"/>
                    </a:cubicBezTo>
                    <a:cubicBezTo>
                      <a:pt x="122" y="377"/>
                      <a:pt x="153" y="225"/>
                      <a:pt x="183" y="73"/>
                    </a:cubicBezTo>
                    <a:cubicBezTo>
                      <a:pt x="183" y="23"/>
                      <a:pt x="155" y="1"/>
                      <a:pt x="12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88;p33"/>
              <p:cNvSpPr/>
              <p:nvPr/>
            </p:nvSpPr>
            <p:spPr>
              <a:xfrm>
                <a:off x="2225725" y="1844750"/>
                <a:ext cx="53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23" extrusionOk="0">
                    <a:moveTo>
                      <a:pt x="92" y="1"/>
                    </a:moveTo>
                    <a:cubicBezTo>
                      <a:pt x="62" y="1"/>
                      <a:pt x="31" y="16"/>
                      <a:pt x="31" y="46"/>
                    </a:cubicBezTo>
                    <a:cubicBezTo>
                      <a:pt x="31" y="229"/>
                      <a:pt x="31" y="381"/>
                      <a:pt x="31" y="563"/>
                    </a:cubicBezTo>
                    <a:cubicBezTo>
                      <a:pt x="31" y="715"/>
                      <a:pt x="1" y="897"/>
                      <a:pt x="31" y="1080"/>
                    </a:cubicBezTo>
                    <a:cubicBezTo>
                      <a:pt x="31" y="1101"/>
                      <a:pt x="46" y="1123"/>
                      <a:pt x="77" y="1123"/>
                    </a:cubicBezTo>
                    <a:cubicBezTo>
                      <a:pt x="89" y="1123"/>
                      <a:pt x="105" y="1119"/>
                      <a:pt x="122" y="1110"/>
                    </a:cubicBezTo>
                    <a:cubicBezTo>
                      <a:pt x="153" y="1110"/>
                      <a:pt x="183" y="1080"/>
                      <a:pt x="214" y="1080"/>
                    </a:cubicBezTo>
                    <a:cubicBezTo>
                      <a:pt x="214" y="1049"/>
                      <a:pt x="214" y="1019"/>
                      <a:pt x="183" y="1019"/>
                    </a:cubicBezTo>
                    <a:cubicBezTo>
                      <a:pt x="173" y="1009"/>
                      <a:pt x="164" y="1006"/>
                      <a:pt x="153" y="1005"/>
                    </a:cubicBezTo>
                    <a:lnTo>
                      <a:pt x="153" y="1005"/>
                    </a:lnTo>
                    <a:cubicBezTo>
                      <a:pt x="153" y="855"/>
                      <a:pt x="153" y="720"/>
                      <a:pt x="153" y="563"/>
                    </a:cubicBezTo>
                    <a:cubicBezTo>
                      <a:pt x="122" y="411"/>
                      <a:pt x="122" y="229"/>
                      <a:pt x="153" y="46"/>
                    </a:cubicBezTo>
                    <a:cubicBezTo>
                      <a:pt x="153" y="16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89;p33"/>
              <p:cNvSpPr/>
              <p:nvPr/>
            </p:nvSpPr>
            <p:spPr>
              <a:xfrm>
                <a:off x="2238025" y="1852425"/>
                <a:ext cx="520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024" extrusionOk="0">
                    <a:moveTo>
                      <a:pt x="77" y="1"/>
                    </a:moveTo>
                    <a:cubicBezTo>
                      <a:pt x="50" y="1"/>
                      <a:pt x="26" y="16"/>
                      <a:pt x="26" y="43"/>
                    </a:cubicBezTo>
                    <a:lnTo>
                      <a:pt x="26" y="651"/>
                    </a:lnTo>
                    <a:cubicBezTo>
                      <a:pt x="26" y="735"/>
                      <a:pt x="0" y="1023"/>
                      <a:pt x="137" y="1023"/>
                    </a:cubicBezTo>
                    <a:cubicBezTo>
                      <a:pt x="149" y="1023"/>
                      <a:pt x="163" y="1021"/>
                      <a:pt x="178" y="1016"/>
                    </a:cubicBezTo>
                    <a:cubicBezTo>
                      <a:pt x="206" y="988"/>
                      <a:pt x="208" y="959"/>
                      <a:pt x="159" y="931"/>
                    </a:cubicBezTo>
                    <a:lnTo>
                      <a:pt x="159" y="931"/>
                    </a:lnTo>
                    <a:cubicBezTo>
                      <a:pt x="153" y="921"/>
                      <a:pt x="147" y="907"/>
                      <a:pt x="147" y="894"/>
                    </a:cubicBezTo>
                    <a:cubicBezTo>
                      <a:pt x="147" y="864"/>
                      <a:pt x="147" y="834"/>
                      <a:pt x="147" y="803"/>
                    </a:cubicBezTo>
                    <a:lnTo>
                      <a:pt x="147" y="560"/>
                    </a:lnTo>
                    <a:lnTo>
                      <a:pt x="147" y="74"/>
                    </a:lnTo>
                    <a:cubicBezTo>
                      <a:pt x="147" y="23"/>
                      <a:pt x="110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90;p33"/>
              <p:cNvSpPr/>
              <p:nvPr/>
            </p:nvSpPr>
            <p:spPr>
              <a:xfrm>
                <a:off x="2251575" y="1851775"/>
                <a:ext cx="83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237" extrusionOk="0">
                    <a:moveTo>
                      <a:pt x="92" y="1"/>
                    </a:moveTo>
                    <a:cubicBezTo>
                      <a:pt x="61" y="1"/>
                      <a:pt x="31" y="24"/>
                      <a:pt x="31" y="69"/>
                    </a:cubicBezTo>
                    <a:cubicBezTo>
                      <a:pt x="31" y="343"/>
                      <a:pt x="31" y="616"/>
                      <a:pt x="31" y="890"/>
                    </a:cubicBezTo>
                    <a:cubicBezTo>
                      <a:pt x="31" y="981"/>
                      <a:pt x="0" y="1133"/>
                      <a:pt x="92" y="1194"/>
                    </a:cubicBezTo>
                    <a:cubicBezTo>
                      <a:pt x="113" y="1215"/>
                      <a:pt x="135" y="1237"/>
                      <a:pt x="156" y="1237"/>
                    </a:cubicBezTo>
                    <a:cubicBezTo>
                      <a:pt x="165" y="1237"/>
                      <a:pt x="174" y="1233"/>
                      <a:pt x="183" y="1224"/>
                    </a:cubicBezTo>
                    <a:cubicBezTo>
                      <a:pt x="213" y="1194"/>
                      <a:pt x="243" y="1164"/>
                      <a:pt x="274" y="1164"/>
                    </a:cubicBezTo>
                    <a:cubicBezTo>
                      <a:pt x="304" y="1133"/>
                      <a:pt x="304" y="1103"/>
                      <a:pt x="304" y="1072"/>
                    </a:cubicBezTo>
                    <a:cubicBezTo>
                      <a:pt x="335" y="1042"/>
                      <a:pt x="304" y="1042"/>
                      <a:pt x="274" y="1042"/>
                    </a:cubicBezTo>
                    <a:cubicBezTo>
                      <a:pt x="225" y="1042"/>
                      <a:pt x="196" y="1082"/>
                      <a:pt x="154" y="1113"/>
                    </a:cubicBezTo>
                    <a:lnTo>
                      <a:pt x="154" y="1113"/>
                    </a:lnTo>
                    <a:cubicBezTo>
                      <a:pt x="134" y="1070"/>
                      <a:pt x="152" y="974"/>
                      <a:pt x="152" y="951"/>
                    </a:cubicBezTo>
                    <a:cubicBezTo>
                      <a:pt x="152" y="829"/>
                      <a:pt x="152" y="738"/>
                      <a:pt x="152" y="647"/>
                    </a:cubicBezTo>
                    <a:cubicBezTo>
                      <a:pt x="152" y="464"/>
                      <a:pt x="152" y="252"/>
                      <a:pt x="152" y="69"/>
                    </a:cubicBezTo>
                    <a:cubicBezTo>
                      <a:pt x="152" y="24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91;p33"/>
              <p:cNvSpPr/>
              <p:nvPr/>
            </p:nvSpPr>
            <p:spPr>
              <a:xfrm>
                <a:off x="2263725" y="1850825"/>
                <a:ext cx="535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72" extrusionOk="0">
                    <a:moveTo>
                      <a:pt x="80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229"/>
                      <a:pt x="31" y="411"/>
                      <a:pt x="31" y="594"/>
                    </a:cubicBezTo>
                    <a:lnTo>
                      <a:pt x="31" y="837"/>
                    </a:lnTo>
                    <a:cubicBezTo>
                      <a:pt x="31" y="928"/>
                      <a:pt x="1" y="1019"/>
                      <a:pt x="31" y="1110"/>
                    </a:cubicBezTo>
                    <a:cubicBezTo>
                      <a:pt x="31" y="1141"/>
                      <a:pt x="61" y="1171"/>
                      <a:pt x="92" y="1171"/>
                    </a:cubicBezTo>
                    <a:cubicBezTo>
                      <a:pt x="153" y="1141"/>
                      <a:pt x="213" y="1141"/>
                      <a:pt x="213" y="1080"/>
                    </a:cubicBezTo>
                    <a:cubicBezTo>
                      <a:pt x="213" y="1050"/>
                      <a:pt x="213" y="1019"/>
                      <a:pt x="183" y="1019"/>
                    </a:cubicBezTo>
                    <a:cubicBezTo>
                      <a:pt x="173" y="1019"/>
                      <a:pt x="163" y="1023"/>
                      <a:pt x="153" y="1027"/>
                    </a:cubicBezTo>
                    <a:lnTo>
                      <a:pt x="153" y="1027"/>
                    </a:lnTo>
                    <a:cubicBezTo>
                      <a:pt x="153" y="972"/>
                      <a:pt x="153" y="904"/>
                      <a:pt x="153" y="837"/>
                    </a:cubicBezTo>
                    <a:cubicBezTo>
                      <a:pt x="153" y="746"/>
                      <a:pt x="153" y="654"/>
                      <a:pt x="153" y="563"/>
                    </a:cubicBezTo>
                    <a:cubicBezTo>
                      <a:pt x="153" y="411"/>
                      <a:pt x="153" y="229"/>
                      <a:pt x="153" y="46"/>
                    </a:cubicBezTo>
                    <a:cubicBezTo>
                      <a:pt x="137" y="16"/>
                      <a:pt x="107" y="1"/>
                      <a:pt x="8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92;p33"/>
              <p:cNvSpPr/>
              <p:nvPr/>
            </p:nvSpPr>
            <p:spPr>
              <a:xfrm>
                <a:off x="2274375" y="1863750"/>
                <a:ext cx="38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81" extrusionOk="0">
                    <a:moveTo>
                      <a:pt x="76" y="1"/>
                    </a:moveTo>
                    <a:cubicBezTo>
                      <a:pt x="53" y="1"/>
                      <a:pt x="31" y="16"/>
                      <a:pt x="31" y="46"/>
                    </a:cubicBezTo>
                    <a:cubicBezTo>
                      <a:pt x="0" y="198"/>
                      <a:pt x="0" y="350"/>
                      <a:pt x="0" y="502"/>
                    </a:cubicBezTo>
                    <a:cubicBezTo>
                      <a:pt x="0" y="593"/>
                      <a:pt x="0" y="654"/>
                      <a:pt x="0" y="745"/>
                    </a:cubicBezTo>
                    <a:cubicBezTo>
                      <a:pt x="31" y="806"/>
                      <a:pt x="0" y="897"/>
                      <a:pt x="31" y="958"/>
                    </a:cubicBezTo>
                    <a:cubicBezTo>
                      <a:pt x="46" y="973"/>
                      <a:pt x="69" y="981"/>
                      <a:pt x="88" y="981"/>
                    </a:cubicBezTo>
                    <a:cubicBezTo>
                      <a:pt x="107" y="981"/>
                      <a:pt x="122" y="973"/>
                      <a:pt x="122" y="958"/>
                    </a:cubicBezTo>
                    <a:cubicBezTo>
                      <a:pt x="152" y="867"/>
                      <a:pt x="122" y="806"/>
                      <a:pt x="122" y="745"/>
                    </a:cubicBezTo>
                    <a:cubicBezTo>
                      <a:pt x="122" y="654"/>
                      <a:pt x="122" y="563"/>
                      <a:pt x="122" y="502"/>
                    </a:cubicBez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93;p33"/>
              <p:cNvSpPr/>
              <p:nvPr/>
            </p:nvSpPr>
            <p:spPr>
              <a:xfrm>
                <a:off x="2283475" y="1863375"/>
                <a:ext cx="30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97" extrusionOk="0">
                    <a:moveTo>
                      <a:pt x="62" y="0"/>
                    </a:moveTo>
                    <a:cubicBezTo>
                      <a:pt x="31" y="0"/>
                      <a:pt x="1" y="31"/>
                      <a:pt x="1" y="61"/>
                    </a:cubicBezTo>
                    <a:lnTo>
                      <a:pt x="1" y="152"/>
                    </a:lnTo>
                    <a:lnTo>
                      <a:pt x="1" y="213"/>
                    </a:lnTo>
                    <a:cubicBezTo>
                      <a:pt x="1" y="244"/>
                      <a:pt x="1" y="274"/>
                      <a:pt x="31" y="274"/>
                    </a:cubicBezTo>
                    <a:cubicBezTo>
                      <a:pt x="31" y="289"/>
                      <a:pt x="39" y="297"/>
                      <a:pt x="50" y="297"/>
                    </a:cubicBezTo>
                    <a:cubicBezTo>
                      <a:pt x="62" y="297"/>
                      <a:pt x="77" y="289"/>
                      <a:pt x="92" y="274"/>
                    </a:cubicBezTo>
                    <a:cubicBezTo>
                      <a:pt x="92" y="274"/>
                      <a:pt x="123" y="244"/>
                      <a:pt x="123" y="244"/>
                    </a:cubicBezTo>
                    <a:lnTo>
                      <a:pt x="123" y="213"/>
                    </a:lnTo>
                    <a:lnTo>
                      <a:pt x="123" y="152"/>
                    </a:lnTo>
                    <a:lnTo>
                      <a:pt x="123" y="61"/>
                    </a:lnTo>
                    <a:cubicBezTo>
                      <a:pt x="123" y="31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94;p33"/>
              <p:cNvSpPr/>
              <p:nvPr/>
            </p:nvSpPr>
            <p:spPr>
              <a:xfrm>
                <a:off x="2291075" y="1861850"/>
                <a:ext cx="38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18" extrusionOk="0">
                    <a:moveTo>
                      <a:pt x="122" y="1"/>
                    </a:moveTo>
                    <a:cubicBezTo>
                      <a:pt x="92" y="1"/>
                      <a:pt x="62" y="31"/>
                      <a:pt x="62" y="61"/>
                    </a:cubicBezTo>
                    <a:cubicBezTo>
                      <a:pt x="31" y="122"/>
                      <a:pt x="31" y="183"/>
                      <a:pt x="1" y="274"/>
                    </a:cubicBezTo>
                    <a:cubicBezTo>
                      <a:pt x="1" y="335"/>
                      <a:pt x="1" y="396"/>
                      <a:pt x="1" y="457"/>
                    </a:cubicBezTo>
                    <a:cubicBezTo>
                      <a:pt x="1" y="487"/>
                      <a:pt x="31" y="517"/>
                      <a:pt x="62" y="517"/>
                    </a:cubicBezTo>
                    <a:cubicBezTo>
                      <a:pt x="92" y="517"/>
                      <a:pt x="122" y="487"/>
                      <a:pt x="122" y="457"/>
                    </a:cubicBezTo>
                    <a:cubicBezTo>
                      <a:pt x="122" y="396"/>
                      <a:pt x="122" y="335"/>
                      <a:pt x="122" y="274"/>
                    </a:cubicBezTo>
                    <a:cubicBezTo>
                      <a:pt x="122" y="213"/>
                      <a:pt x="122" y="153"/>
                      <a:pt x="153" y="92"/>
                    </a:cubicBezTo>
                    <a:cubicBezTo>
                      <a:pt x="153" y="61"/>
                      <a:pt x="153" y="3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95;p33"/>
              <p:cNvSpPr/>
              <p:nvPr/>
            </p:nvSpPr>
            <p:spPr>
              <a:xfrm>
                <a:off x="2300975" y="1859200"/>
                <a:ext cx="30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9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37"/>
                      <a:pt x="0" y="228"/>
                      <a:pt x="0" y="319"/>
                    </a:cubicBezTo>
                    <a:lnTo>
                      <a:pt x="0" y="441"/>
                    </a:lnTo>
                    <a:cubicBezTo>
                      <a:pt x="0" y="471"/>
                      <a:pt x="0" y="502"/>
                      <a:pt x="0" y="532"/>
                    </a:cubicBezTo>
                    <a:cubicBezTo>
                      <a:pt x="0" y="532"/>
                      <a:pt x="0" y="532"/>
                      <a:pt x="0" y="563"/>
                    </a:cubicBezTo>
                    <a:cubicBezTo>
                      <a:pt x="0" y="563"/>
                      <a:pt x="0" y="593"/>
                      <a:pt x="0" y="593"/>
                    </a:cubicBezTo>
                    <a:cubicBezTo>
                      <a:pt x="18" y="611"/>
                      <a:pt x="45" y="628"/>
                      <a:pt x="66" y="628"/>
                    </a:cubicBezTo>
                    <a:cubicBezTo>
                      <a:pt x="80" y="628"/>
                      <a:pt x="91" y="619"/>
                      <a:pt x="91" y="593"/>
                    </a:cubicBezTo>
                    <a:cubicBezTo>
                      <a:pt x="91" y="563"/>
                      <a:pt x="122" y="532"/>
                      <a:pt x="122" y="532"/>
                    </a:cubicBezTo>
                    <a:cubicBezTo>
                      <a:pt x="122" y="502"/>
                      <a:pt x="91" y="471"/>
                      <a:pt x="91" y="441"/>
                    </a:cubicBezTo>
                    <a:cubicBezTo>
                      <a:pt x="91" y="411"/>
                      <a:pt x="91" y="350"/>
                      <a:pt x="91" y="319"/>
                    </a:cubicBezTo>
                    <a:cubicBezTo>
                      <a:pt x="91" y="228"/>
                      <a:pt x="91" y="137"/>
                      <a:pt x="91" y="46"/>
                    </a:cubicBezTo>
                    <a:cubicBezTo>
                      <a:pt x="91" y="15"/>
                      <a:pt x="68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96;p33"/>
              <p:cNvSpPr/>
              <p:nvPr/>
            </p:nvSpPr>
            <p:spPr>
              <a:xfrm>
                <a:off x="2311600" y="1856925"/>
                <a:ext cx="307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36" extrusionOk="0">
                    <a:moveTo>
                      <a:pt x="73" y="0"/>
                    </a:moveTo>
                    <a:cubicBezTo>
                      <a:pt x="46" y="0"/>
                      <a:pt x="16" y="15"/>
                      <a:pt x="1" y="46"/>
                    </a:cubicBezTo>
                    <a:cubicBezTo>
                      <a:pt x="1" y="167"/>
                      <a:pt x="1" y="319"/>
                      <a:pt x="1" y="441"/>
                    </a:cubicBezTo>
                    <a:cubicBezTo>
                      <a:pt x="1" y="502"/>
                      <a:pt x="1" y="562"/>
                      <a:pt x="1" y="623"/>
                    </a:cubicBezTo>
                    <a:cubicBezTo>
                      <a:pt x="1" y="684"/>
                      <a:pt x="1" y="775"/>
                      <a:pt x="31" y="836"/>
                    </a:cubicBezTo>
                    <a:lnTo>
                      <a:pt x="92" y="836"/>
                    </a:lnTo>
                    <a:cubicBezTo>
                      <a:pt x="122" y="775"/>
                      <a:pt x="122" y="684"/>
                      <a:pt x="122" y="623"/>
                    </a:cubicBezTo>
                    <a:lnTo>
                      <a:pt x="122" y="441"/>
                    </a:lnTo>
                    <a:cubicBezTo>
                      <a:pt x="122" y="319"/>
                      <a:pt x="122" y="167"/>
                      <a:pt x="122" y="46"/>
                    </a:cubicBezTo>
                    <a:cubicBezTo>
                      <a:pt x="122" y="15"/>
                      <a:pt x="99" y="0"/>
                      <a:pt x="7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97;p33"/>
              <p:cNvSpPr/>
              <p:nvPr/>
            </p:nvSpPr>
            <p:spPr>
              <a:xfrm>
                <a:off x="2321475" y="1857675"/>
                <a:ext cx="307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52" extrusionOk="0">
                    <a:moveTo>
                      <a:pt x="58" y="0"/>
                    </a:moveTo>
                    <a:cubicBezTo>
                      <a:pt x="31" y="0"/>
                      <a:pt x="1" y="16"/>
                      <a:pt x="1" y="46"/>
                    </a:cubicBezTo>
                    <a:cubicBezTo>
                      <a:pt x="1" y="168"/>
                      <a:pt x="1" y="289"/>
                      <a:pt x="1" y="441"/>
                    </a:cubicBezTo>
                    <a:cubicBezTo>
                      <a:pt x="1" y="502"/>
                      <a:pt x="1" y="563"/>
                      <a:pt x="1" y="624"/>
                    </a:cubicBezTo>
                    <a:cubicBezTo>
                      <a:pt x="1" y="684"/>
                      <a:pt x="1" y="745"/>
                      <a:pt x="31" y="806"/>
                    </a:cubicBezTo>
                    <a:cubicBezTo>
                      <a:pt x="31" y="836"/>
                      <a:pt x="46" y="852"/>
                      <a:pt x="65" y="852"/>
                    </a:cubicBezTo>
                    <a:cubicBezTo>
                      <a:pt x="84" y="852"/>
                      <a:pt x="107" y="836"/>
                      <a:pt x="122" y="806"/>
                    </a:cubicBezTo>
                    <a:cubicBezTo>
                      <a:pt x="122" y="745"/>
                      <a:pt x="122" y="684"/>
                      <a:pt x="122" y="624"/>
                    </a:cubicBezTo>
                    <a:cubicBezTo>
                      <a:pt x="122" y="563"/>
                      <a:pt x="122" y="502"/>
                      <a:pt x="92" y="441"/>
                    </a:cubicBezTo>
                    <a:cubicBezTo>
                      <a:pt x="92" y="289"/>
                      <a:pt x="92" y="168"/>
                      <a:pt x="92" y="46"/>
                    </a:cubicBezTo>
                    <a:cubicBezTo>
                      <a:pt x="107" y="16"/>
                      <a:pt x="84" y="0"/>
                      <a:pt x="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98;p33"/>
              <p:cNvSpPr/>
              <p:nvPr/>
            </p:nvSpPr>
            <p:spPr>
              <a:xfrm>
                <a:off x="2330600" y="1849325"/>
                <a:ext cx="4575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31" extrusionOk="0">
                    <a:moveTo>
                      <a:pt x="88" y="981"/>
                    </a:moveTo>
                    <a:cubicBezTo>
                      <a:pt x="98" y="985"/>
                      <a:pt x="109" y="988"/>
                      <a:pt x="122" y="988"/>
                    </a:cubicBezTo>
                    <a:lnTo>
                      <a:pt x="92" y="988"/>
                    </a:lnTo>
                    <a:cubicBezTo>
                      <a:pt x="90" y="985"/>
                      <a:pt x="89" y="983"/>
                      <a:pt x="88" y="981"/>
                    </a:cubicBezTo>
                    <a:close/>
                    <a:moveTo>
                      <a:pt x="126" y="0"/>
                    </a:moveTo>
                    <a:cubicBezTo>
                      <a:pt x="99" y="0"/>
                      <a:pt x="76" y="15"/>
                      <a:pt x="92" y="46"/>
                    </a:cubicBezTo>
                    <a:cubicBezTo>
                      <a:pt x="92" y="319"/>
                      <a:pt x="61" y="562"/>
                      <a:pt x="31" y="806"/>
                    </a:cubicBezTo>
                    <a:cubicBezTo>
                      <a:pt x="31" y="866"/>
                      <a:pt x="0" y="927"/>
                      <a:pt x="31" y="958"/>
                    </a:cubicBezTo>
                    <a:cubicBezTo>
                      <a:pt x="31" y="1002"/>
                      <a:pt x="63" y="1030"/>
                      <a:pt x="93" y="1030"/>
                    </a:cubicBezTo>
                    <a:cubicBezTo>
                      <a:pt x="104" y="1030"/>
                      <a:pt x="114" y="1027"/>
                      <a:pt x="122" y="1018"/>
                    </a:cubicBezTo>
                    <a:cubicBezTo>
                      <a:pt x="179" y="999"/>
                      <a:pt x="177" y="934"/>
                      <a:pt x="152" y="901"/>
                    </a:cubicBezTo>
                    <a:lnTo>
                      <a:pt x="152" y="901"/>
                    </a:lnTo>
                    <a:cubicBezTo>
                      <a:pt x="152" y="891"/>
                      <a:pt x="152" y="879"/>
                      <a:pt x="152" y="866"/>
                    </a:cubicBezTo>
                    <a:cubicBezTo>
                      <a:pt x="152" y="836"/>
                      <a:pt x="152" y="806"/>
                      <a:pt x="152" y="775"/>
                    </a:cubicBezTo>
                    <a:cubicBezTo>
                      <a:pt x="183" y="684"/>
                      <a:pt x="183" y="623"/>
                      <a:pt x="183" y="532"/>
                    </a:cubicBezTo>
                    <a:cubicBezTo>
                      <a:pt x="183" y="380"/>
                      <a:pt x="183" y="228"/>
                      <a:pt x="183" y="46"/>
                    </a:cubicBezTo>
                    <a:cubicBezTo>
                      <a:pt x="183" y="15"/>
                      <a:pt x="152" y="0"/>
                      <a:pt x="12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99;p33"/>
              <p:cNvSpPr/>
              <p:nvPr/>
            </p:nvSpPr>
            <p:spPr>
              <a:xfrm>
                <a:off x="2340475" y="1844000"/>
                <a:ext cx="45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62" extrusionOk="0">
                    <a:moveTo>
                      <a:pt x="107" y="0"/>
                    </a:moveTo>
                    <a:cubicBezTo>
                      <a:pt x="84" y="0"/>
                      <a:pt x="61" y="16"/>
                      <a:pt x="61" y="46"/>
                    </a:cubicBezTo>
                    <a:cubicBezTo>
                      <a:pt x="61" y="228"/>
                      <a:pt x="61" y="380"/>
                      <a:pt x="61" y="532"/>
                    </a:cubicBezTo>
                    <a:cubicBezTo>
                      <a:pt x="61" y="623"/>
                      <a:pt x="31" y="715"/>
                      <a:pt x="31" y="775"/>
                    </a:cubicBezTo>
                    <a:cubicBezTo>
                      <a:pt x="31" y="867"/>
                      <a:pt x="1" y="927"/>
                      <a:pt x="1" y="1019"/>
                    </a:cubicBezTo>
                    <a:cubicBezTo>
                      <a:pt x="1" y="1040"/>
                      <a:pt x="31" y="1062"/>
                      <a:pt x="60" y="1062"/>
                    </a:cubicBezTo>
                    <a:cubicBezTo>
                      <a:pt x="71" y="1062"/>
                      <a:pt x="83" y="1058"/>
                      <a:pt x="92" y="1049"/>
                    </a:cubicBezTo>
                    <a:cubicBezTo>
                      <a:pt x="94" y="1043"/>
                      <a:pt x="96" y="1036"/>
                      <a:pt x="98" y="1030"/>
                    </a:cubicBezTo>
                    <a:lnTo>
                      <a:pt x="98" y="1030"/>
                    </a:lnTo>
                    <a:cubicBezTo>
                      <a:pt x="108" y="1016"/>
                      <a:pt x="130" y="1010"/>
                      <a:pt x="153" y="988"/>
                    </a:cubicBezTo>
                    <a:cubicBezTo>
                      <a:pt x="153" y="963"/>
                      <a:pt x="153" y="939"/>
                      <a:pt x="120" y="930"/>
                    </a:cubicBezTo>
                    <a:lnTo>
                      <a:pt x="120" y="930"/>
                    </a:lnTo>
                    <a:cubicBezTo>
                      <a:pt x="128" y="883"/>
                      <a:pt x="136" y="840"/>
                      <a:pt x="153" y="806"/>
                    </a:cubicBezTo>
                    <a:cubicBezTo>
                      <a:pt x="153" y="715"/>
                      <a:pt x="153" y="623"/>
                      <a:pt x="183" y="563"/>
                    </a:cubicBezTo>
                    <a:cubicBezTo>
                      <a:pt x="183" y="380"/>
                      <a:pt x="183" y="228"/>
                      <a:pt x="153" y="46"/>
                    </a:cubicBezTo>
                    <a:cubicBezTo>
                      <a:pt x="153" y="16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00;p33"/>
              <p:cNvSpPr/>
              <p:nvPr/>
            </p:nvSpPr>
            <p:spPr>
              <a:xfrm>
                <a:off x="2352625" y="1844750"/>
                <a:ext cx="30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33" extrusionOk="0">
                    <a:moveTo>
                      <a:pt x="77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138"/>
                      <a:pt x="1" y="198"/>
                      <a:pt x="1" y="289"/>
                    </a:cubicBezTo>
                    <a:cubicBezTo>
                      <a:pt x="1" y="320"/>
                      <a:pt x="1" y="350"/>
                      <a:pt x="1" y="381"/>
                    </a:cubicBezTo>
                    <a:lnTo>
                      <a:pt x="1" y="441"/>
                    </a:lnTo>
                    <a:lnTo>
                      <a:pt x="1" y="472"/>
                    </a:lnTo>
                    <a:cubicBezTo>
                      <a:pt x="31" y="502"/>
                      <a:pt x="31" y="502"/>
                      <a:pt x="31" y="533"/>
                    </a:cubicBezTo>
                    <a:cubicBezTo>
                      <a:pt x="31" y="502"/>
                      <a:pt x="31" y="502"/>
                      <a:pt x="31" y="502"/>
                    </a:cubicBezTo>
                    <a:cubicBezTo>
                      <a:pt x="47" y="517"/>
                      <a:pt x="62" y="525"/>
                      <a:pt x="77" y="525"/>
                    </a:cubicBezTo>
                    <a:cubicBezTo>
                      <a:pt x="83" y="525"/>
                      <a:pt x="88" y="524"/>
                      <a:pt x="94" y="522"/>
                    </a:cubicBezTo>
                    <a:lnTo>
                      <a:pt x="94" y="522"/>
                    </a:lnTo>
                    <a:cubicBezTo>
                      <a:pt x="93" y="525"/>
                      <a:pt x="92" y="529"/>
                      <a:pt x="92" y="533"/>
                    </a:cubicBezTo>
                    <a:cubicBezTo>
                      <a:pt x="98" y="527"/>
                      <a:pt x="102" y="521"/>
                      <a:pt x="106" y="516"/>
                    </a:cubicBezTo>
                    <a:lnTo>
                      <a:pt x="106" y="516"/>
                    </a:lnTo>
                    <a:cubicBezTo>
                      <a:pt x="112" y="512"/>
                      <a:pt x="117" y="508"/>
                      <a:pt x="123" y="502"/>
                    </a:cubicBezTo>
                    <a:lnTo>
                      <a:pt x="123" y="502"/>
                    </a:lnTo>
                    <a:cubicBezTo>
                      <a:pt x="123" y="502"/>
                      <a:pt x="118" y="502"/>
                      <a:pt x="113" y="504"/>
                    </a:cubicBezTo>
                    <a:lnTo>
                      <a:pt x="113" y="504"/>
                    </a:lnTo>
                    <a:cubicBezTo>
                      <a:pt x="123" y="483"/>
                      <a:pt x="123" y="462"/>
                      <a:pt x="123" y="441"/>
                    </a:cubicBezTo>
                    <a:lnTo>
                      <a:pt x="123" y="381"/>
                    </a:lnTo>
                    <a:lnTo>
                      <a:pt x="123" y="289"/>
                    </a:lnTo>
                    <a:cubicBezTo>
                      <a:pt x="123" y="198"/>
                      <a:pt x="123" y="138"/>
                      <a:pt x="123" y="46"/>
                    </a:cubicBezTo>
                    <a:cubicBezTo>
                      <a:pt x="123" y="16"/>
                      <a:pt x="100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01;p33"/>
              <p:cNvSpPr/>
              <p:nvPr/>
            </p:nvSpPr>
            <p:spPr>
              <a:xfrm>
                <a:off x="2361000" y="1845125"/>
                <a:ext cx="23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53" extrusionOk="0">
                    <a:moveTo>
                      <a:pt x="61" y="1"/>
                    </a:moveTo>
                    <a:cubicBezTo>
                      <a:pt x="31" y="1"/>
                      <a:pt x="31" y="31"/>
                      <a:pt x="31" y="31"/>
                    </a:cubicBezTo>
                    <a:cubicBezTo>
                      <a:pt x="0" y="31"/>
                      <a:pt x="0" y="62"/>
                      <a:pt x="0" y="62"/>
                    </a:cubicBezTo>
                    <a:lnTo>
                      <a:pt x="0" y="92"/>
                    </a:lnTo>
                    <a:cubicBezTo>
                      <a:pt x="0" y="123"/>
                      <a:pt x="0" y="123"/>
                      <a:pt x="0" y="123"/>
                    </a:cubicBezTo>
                    <a:lnTo>
                      <a:pt x="31" y="123"/>
                    </a:lnTo>
                    <a:cubicBezTo>
                      <a:pt x="31" y="123"/>
                      <a:pt x="31" y="153"/>
                      <a:pt x="61" y="153"/>
                    </a:cubicBezTo>
                    <a:cubicBezTo>
                      <a:pt x="61" y="153"/>
                      <a:pt x="61" y="123"/>
                      <a:pt x="61" y="123"/>
                    </a:cubicBezTo>
                    <a:cubicBezTo>
                      <a:pt x="92" y="123"/>
                      <a:pt x="92" y="123"/>
                      <a:pt x="92" y="92"/>
                    </a:cubicBezTo>
                    <a:lnTo>
                      <a:pt x="92" y="62"/>
                    </a:lnTo>
                    <a:cubicBezTo>
                      <a:pt x="92" y="62"/>
                      <a:pt x="92" y="62"/>
                      <a:pt x="92" y="31"/>
                    </a:cubicBezTo>
                    <a:cubicBezTo>
                      <a:pt x="61" y="31"/>
                      <a:pt x="6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02;p33"/>
              <p:cNvSpPr/>
              <p:nvPr/>
            </p:nvSpPr>
            <p:spPr>
              <a:xfrm>
                <a:off x="2300975" y="1878575"/>
                <a:ext cx="45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00" extrusionOk="0">
                    <a:moveTo>
                      <a:pt x="122" y="0"/>
                    </a:moveTo>
                    <a:cubicBezTo>
                      <a:pt x="91" y="0"/>
                      <a:pt x="61" y="0"/>
                      <a:pt x="61" y="31"/>
                    </a:cubicBezTo>
                    <a:cubicBezTo>
                      <a:pt x="30" y="152"/>
                      <a:pt x="30" y="244"/>
                      <a:pt x="30" y="335"/>
                    </a:cubicBezTo>
                    <a:cubicBezTo>
                      <a:pt x="0" y="395"/>
                      <a:pt x="0" y="426"/>
                      <a:pt x="30" y="487"/>
                    </a:cubicBezTo>
                    <a:cubicBezTo>
                      <a:pt x="30" y="547"/>
                      <a:pt x="0" y="608"/>
                      <a:pt x="30" y="639"/>
                    </a:cubicBezTo>
                    <a:cubicBezTo>
                      <a:pt x="30" y="669"/>
                      <a:pt x="61" y="699"/>
                      <a:pt x="91" y="699"/>
                    </a:cubicBezTo>
                    <a:cubicBezTo>
                      <a:pt x="122" y="699"/>
                      <a:pt x="122" y="669"/>
                      <a:pt x="152" y="639"/>
                    </a:cubicBezTo>
                    <a:cubicBezTo>
                      <a:pt x="152" y="578"/>
                      <a:pt x="152" y="547"/>
                      <a:pt x="152" y="487"/>
                    </a:cubicBezTo>
                    <a:lnTo>
                      <a:pt x="152" y="365"/>
                    </a:lnTo>
                    <a:cubicBezTo>
                      <a:pt x="152" y="244"/>
                      <a:pt x="152" y="152"/>
                      <a:pt x="152" y="61"/>
                    </a:cubicBezTo>
                    <a:cubicBezTo>
                      <a:pt x="182" y="31"/>
                      <a:pt x="152" y="0"/>
                      <a:pt x="12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03;p33"/>
              <p:cNvSpPr/>
              <p:nvPr/>
            </p:nvSpPr>
            <p:spPr>
              <a:xfrm>
                <a:off x="2307800" y="1878950"/>
                <a:ext cx="3075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8" extrusionOk="0">
                    <a:moveTo>
                      <a:pt x="50" y="1"/>
                    </a:moveTo>
                    <a:cubicBezTo>
                      <a:pt x="23" y="1"/>
                      <a:pt x="1" y="16"/>
                      <a:pt x="1" y="46"/>
                    </a:cubicBezTo>
                    <a:cubicBezTo>
                      <a:pt x="1" y="198"/>
                      <a:pt x="1" y="350"/>
                      <a:pt x="1" y="502"/>
                    </a:cubicBezTo>
                    <a:lnTo>
                      <a:pt x="1" y="745"/>
                    </a:lnTo>
                    <a:cubicBezTo>
                      <a:pt x="1" y="776"/>
                      <a:pt x="1" y="897"/>
                      <a:pt x="61" y="897"/>
                    </a:cubicBezTo>
                    <a:cubicBezTo>
                      <a:pt x="122" y="897"/>
                      <a:pt x="122" y="776"/>
                      <a:pt x="122" y="745"/>
                    </a:cubicBezTo>
                    <a:lnTo>
                      <a:pt x="122" y="502"/>
                    </a:lnTo>
                    <a:cubicBezTo>
                      <a:pt x="122" y="350"/>
                      <a:pt x="122" y="198"/>
                      <a:pt x="122" y="46"/>
                    </a:cubicBezTo>
                    <a:cubicBezTo>
                      <a:pt x="107" y="16"/>
                      <a:pt x="77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04;p33"/>
              <p:cNvSpPr/>
              <p:nvPr/>
            </p:nvSpPr>
            <p:spPr>
              <a:xfrm>
                <a:off x="2313125" y="1878200"/>
                <a:ext cx="4575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11" extrusionOk="0">
                    <a:moveTo>
                      <a:pt x="76" y="0"/>
                    </a:moveTo>
                    <a:cubicBezTo>
                      <a:pt x="54" y="0"/>
                      <a:pt x="31" y="15"/>
                      <a:pt x="31" y="46"/>
                    </a:cubicBezTo>
                    <a:cubicBezTo>
                      <a:pt x="0" y="198"/>
                      <a:pt x="0" y="350"/>
                      <a:pt x="0" y="532"/>
                    </a:cubicBezTo>
                    <a:cubicBezTo>
                      <a:pt x="31" y="593"/>
                      <a:pt x="31" y="684"/>
                      <a:pt x="31" y="745"/>
                    </a:cubicBezTo>
                    <a:cubicBezTo>
                      <a:pt x="31" y="836"/>
                      <a:pt x="31" y="927"/>
                      <a:pt x="61" y="988"/>
                    </a:cubicBezTo>
                    <a:cubicBezTo>
                      <a:pt x="61" y="1003"/>
                      <a:pt x="84" y="1011"/>
                      <a:pt x="107" y="1011"/>
                    </a:cubicBezTo>
                    <a:cubicBezTo>
                      <a:pt x="130" y="1011"/>
                      <a:pt x="152" y="1003"/>
                      <a:pt x="152" y="988"/>
                    </a:cubicBezTo>
                    <a:cubicBezTo>
                      <a:pt x="183" y="897"/>
                      <a:pt x="152" y="836"/>
                      <a:pt x="152" y="745"/>
                    </a:cubicBezTo>
                    <a:cubicBezTo>
                      <a:pt x="152" y="684"/>
                      <a:pt x="152" y="593"/>
                      <a:pt x="122" y="502"/>
                    </a:cubicBez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5"/>
                      <a:pt x="99" y="0"/>
                      <a:pt x="7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05;p33"/>
              <p:cNvSpPr/>
              <p:nvPr/>
            </p:nvSpPr>
            <p:spPr>
              <a:xfrm>
                <a:off x="2321475" y="1877425"/>
                <a:ext cx="49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53" extrusionOk="0">
                    <a:moveTo>
                      <a:pt x="149" y="1"/>
                    </a:moveTo>
                    <a:cubicBezTo>
                      <a:pt x="122" y="1"/>
                      <a:pt x="92" y="16"/>
                      <a:pt x="92" y="46"/>
                    </a:cubicBezTo>
                    <a:cubicBezTo>
                      <a:pt x="62" y="290"/>
                      <a:pt x="31" y="533"/>
                      <a:pt x="31" y="776"/>
                    </a:cubicBezTo>
                    <a:cubicBezTo>
                      <a:pt x="31" y="837"/>
                      <a:pt x="31" y="897"/>
                      <a:pt x="31" y="958"/>
                    </a:cubicBezTo>
                    <a:cubicBezTo>
                      <a:pt x="31" y="1019"/>
                      <a:pt x="1" y="1049"/>
                      <a:pt x="31" y="1110"/>
                    </a:cubicBezTo>
                    <a:cubicBezTo>
                      <a:pt x="45" y="1138"/>
                      <a:pt x="77" y="1153"/>
                      <a:pt x="108" y="1153"/>
                    </a:cubicBezTo>
                    <a:cubicBezTo>
                      <a:pt x="146" y="1153"/>
                      <a:pt x="183" y="1130"/>
                      <a:pt x="183" y="1080"/>
                    </a:cubicBezTo>
                    <a:cubicBezTo>
                      <a:pt x="183" y="1068"/>
                      <a:pt x="169" y="1056"/>
                      <a:pt x="153" y="1050"/>
                    </a:cubicBezTo>
                    <a:lnTo>
                      <a:pt x="153" y="1050"/>
                    </a:lnTo>
                    <a:cubicBezTo>
                      <a:pt x="153" y="1050"/>
                      <a:pt x="153" y="1050"/>
                      <a:pt x="153" y="1049"/>
                    </a:cubicBezTo>
                    <a:lnTo>
                      <a:pt x="153" y="1019"/>
                    </a:lnTo>
                    <a:cubicBezTo>
                      <a:pt x="153" y="1019"/>
                      <a:pt x="153" y="989"/>
                      <a:pt x="153" y="958"/>
                    </a:cubicBezTo>
                    <a:cubicBezTo>
                      <a:pt x="153" y="897"/>
                      <a:pt x="153" y="867"/>
                      <a:pt x="153" y="837"/>
                    </a:cubicBezTo>
                    <a:lnTo>
                      <a:pt x="153" y="563"/>
                    </a:lnTo>
                    <a:cubicBezTo>
                      <a:pt x="153" y="381"/>
                      <a:pt x="183" y="229"/>
                      <a:pt x="183" y="46"/>
                    </a:cubicBezTo>
                    <a:cubicBezTo>
                      <a:pt x="198" y="16"/>
                      <a:pt x="176" y="1"/>
                      <a:pt x="14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06;p33"/>
              <p:cNvSpPr/>
              <p:nvPr/>
            </p:nvSpPr>
            <p:spPr>
              <a:xfrm>
                <a:off x="2330600" y="1885025"/>
                <a:ext cx="3075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51" extrusionOk="0">
                    <a:moveTo>
                      <a:pt x="76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198"/>
                      <a:pt x="0" y="350"/>
                      <a:pt x="0" y="502"/>
                    </a:cubicBezTo>
                    <a:cubicBezTo>
                      <a:pt x="0" y="563"/>
                      <a:pt x="0" y="654"/>
                      <a:pt x="0" y="715"/>
                    </a:cubicBezTo>
                    <a:cubicBezTo>
                      <a:pt x="0" y="806"/>
                      <a:pt x="0" y="867"/>
                      <a:pt x="31" y="928"/>
                    </a:cubicBezTo>
                    <a:cubicBezTo>
                      <a:pt x="31" y="943"/>
                      <a:pt x="46" y="951"/>
                      <a:pt x="61" y="951"/>
                    </a:cubicBezTo>
                    <a:cubicBezTo>
                      <a:pt x="76" y="951"/>
                      <a:pt x="92" y="943"/>
                      <a:pt x="92" y="928"/>
                    </a:cubicBezTo>
                    <a:cubicBezTo>
                      <a:pt x="122" y="867"/>
                      <a:pt x="122" y="806"/>
                      <a:pt x="122" y="715"/>
                    </a:cubicBezTo>
                    <a:cubicBezTo>
                      <a:pt x="122" y="654"/>
                      <a:pt x="122" y="563"/>
                      <a:pt x="122" y="502"/>
                    </a:cubicBez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607;p33"/>
              <p:cNvSpPr/>
              <p:nvPr/>
            </p:nvSpPr>
            <p:spPr>
              <a:xfrm>
                <a:off x="2338200" y="1893400"/>
                <a:ext cx="305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84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37"/>
                      <a:pt x="0" y="258"/>
                      <a:pt x="0" y="350"/>
                    </a:cubicBezTo>
                    <a:lnTo>
                      <a:pt x="0" y="502"/>
                    </a:lnTo>
                    <a:lnTo>
                      <a:pt x="0" y="593"/>
                    </a:lnTo>
                    <a:cubicBezTo>
                      <a:pt x="0" y="623"/>
                      <a:pt x="0" y="654"/>
                      <a:pt x="31" y="684"/>
                    </a:cubicBezTo>
                    <a:lnTo>
                      <a:pt x="92" y="684"/>
                    </a:lnTo>
                    <a:cubicBezTo>
                      <a:pt x="122" y="654"/>
                      <a:pt x="92" y="623"/>
                      <a:pt x="92" y="593"/>
                    </a:cubicBezTo>
                    <a:lnTo>
                      <a:pt x="92" y="502"/>
                    </a:lnTo>
                    <a:lnTo>
                      <a:pt x="92" y="350"/>
                    </a:lnTo>
                    <a:cubicBezTo>
                      <a:pt x="92" y="258"/>
                      <a:pt x="92" y="137"/>
                      <a:pt x="92" y="46"/>
                    </a:cubicBezTo>
                    <a:cubicBezTo>
                      <a:pt x="92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608;p33"/>
              <p:cNvSpPr/>
              <p:nvPr/>
            </p:nvSpPr>
            <p:spPr>
              <a:xfrm>
                <a:off x="2349600" y="1892050"/>
                <a:ext cx="610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23" extrusionOk="0">
                    <a:moveTo>
                      <a:pt x="76" y="1"/>
                    </a:moveTo>
                    <a:cubicBezTo>
                      <a:pt x="54" y="1"/>
                      <a:pt x="31" y="24"/>
                      <a:pt x="31" y="69"/>
                    </a:cubicBezTo>
                    <a:cubicBezTo>
                      <a:pt x="0" y="191"/>
                      <a:pt x="0" y="343"/>
                      <a:pt x="31" y="495"/>
                    </a:cubicBezTo>
                    <a:cubicBezTo>
                      <a:pt x="31" y="556"/>
                      <a:pt x="31" y="647"/>
                      <a:pt x="92" y="677"/>
                    </a:cubicBezTo>
                    <a:cubicBezTo>
                      <a:pt x="107" y="708"/>
                      <a:pt x="137" y="723"/>
                      <a:pt x="168" y="723"/>
                    </a:cubicBezTo>
                    <a:cubicBezTo>
                      <a:pt x="198" y="723"/>
                      <a:pt x="228" y="708"/>
                      <a:pt x="244" y="677"/>
                    </a:cubicBezTo>
                    <a:cubicBezTo>
                      <a:pt x="244" y="647"/>
                      <a:pt x="213" y="616"/>
                      <a:pt x="183" y="616"/>
                    </a:cubicBezTo>
                    <a:cubicBezTo>
                      <a:pt x="152" y="586"/>
                      <a:pt x="152" y="586"/>
                      <a:pt x="152" y="556"/>
                    </a:cubicBezTo>
                    <a:cubicBezTo>
                      <a:pt x="152" y="525"/>
                      <a:pt x="122" y="464"/>
                      <a:pt x="122" y="404"/>
                    </a:cubicBezTo>
                    <a:cubicBezTo>
                      <a:pt x="122" y="282"/>
                      <a:pt x="122" y="191"/>
                      <a:pt x="122" y="69"/>
                    </a:cubicBezTo>
                    <a:cubicBezTo>
                      <a:pt x="122" y="24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609;p33"/>
              <p:cNvSpPr/>
              <p:nvPr/>
            </p:nvSpPr>
            <p:spPr>
              <a:xfrm>
                <a:off x="2360225" y="1891500"/>
                <a:ext cx="38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87" extrusionOk="0">
                    <a:moveTo>
                      <a:pt x="62" y="0"/>
                    </a:moveTo>
                    <a:cubicBezTo>
                      <a:pt x="31" y="0"/>
                      <a:pt x="1" y="30"/>
                      <a:pt x="1" y="61"/>
                    </a:cubicBezTo>
                    <a:cubicBezTo>
                      <a:pt x="1" y="122"/>
                      <a:pt x="1" y="182"/>
                      <a:pt x="1" y="274"/>
                    </a:cubicBezTo>
                    <a:cubicBezTo>
                      <a:pt x="1" y="304"/>
                      <a:pt x="1" y="334"/>
                      <a:pt x="31" y="395"/>
                    </a:cubicBezTo>
                    <a:cubicBezTo>
                      <a:pt x="31" y="426"/>
                      <a:pt x="31" y="456"/>
                      <a:pt x="62" y="486"/>
                    </a:cubicBezTo>
                    <a:lnTo>
                      <a:pt x="123" y="486"/>
                    </a:lnTo>
                    <a:cubicBezTo>
                      <a:pt x="153" y="456"/>
                      <a:pt x="153" y="426"/>
                      <a:pt x="123" y="365"/>
                    </a:cubicBezTo>
                    <a:cubicBezTo>
                      <a:pt x="123" y="334"/>
                      <a:pt x="123" y="304"/>
                      <a:pt x="123" y="274"/>
                    </a:cubicBezTo>
                    <a:lnTo>
                      <a:pt x="92" y="61"/>
                    </a:lnTo>
                    <a:cubicBezTo>
                      <a:pt x="92" y="30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610;p33"/>
              <p:cNvSpPr/>
              <p:nvPr/>
            </p:nvSpPr>
            <p:spPr>
              <a:xfrm>
                <a:off x="2368600" y="1884275"/>
                <a:ext cx="38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38" extrusionOk="0">
                    <a:moveTo>
                      <a:pt x="61" y="0"/>
                    </a:moveTo>
                    <a:cubicBezTo>
                      <a:pt x="31" y="0"/>
                      <a:pt x="0" y="16"/>
                      <a:pt x="0" y="46"/>
                    </a:cubicBezTo>
                    <a:cubicBezTo>
                      <a:pt x="0" y="167"/>
                      <a:pt x="0" y="289"/>
                      <a:pt x="31" y="380"/>
                    </a:cubicBezTo>
                    <a:cubicBezTo>
                      <a:pt x="31" y="441"/>
                      <a:pt x="31" y="502"/>
                      <a:pt x="31" y="563"/>
                    </a:cubicBezTo>
                    <a:lnTo>
                      <a:pt x="61" y="654"/>
                    </a:lnTo>
                    <a:cubicBezTo>
                      <a:pt x="61" y="684"/>
                      <a:pt x="61" y="715"/>
                      <a:pt x="91" y="715"/>
                    </a:cubicBezTo>
                    <a:cubicBezTo>
                      <a:pt x="91" y="730"/>
                      <a:pt x="99" y="737"/>
                      <a:pt x="110" y="737"/>
                    </a:cubicBezTo>
                    <a:cubicBezTo>
                      <a:pt x="122" y="737"/>
                      <a:pt x="137" y="730"/>
                      <a:pt x="152" y="715"/>
                    </a:cubicBezTo>
                    <a:cubicBezTo>
                      <a:pt x="152" y="684"/>
                      <a:pt x="152" y="654"/>
                      <a:pt x="152" y="623"/>
                    </a:cubicBezTo>
                    <a:cubicBezTo>
                      <a:pt x="152" y="593"/>
                      <a:pt x="152" y="593"/>
                      <a:pt x="152" y="563"/>
                    </a:cubicBezTo>
                    <a:cubicBezTo>
                      <a:pt x="152" y="502"/>
                      <a:pt x="152" y="441"/>
                      <a:pt x="152" y="380"/>
                    </a:cubicBezTo>
                    <a:cubicBezTo>
                      <a:pt x="122" y="289"/>
                      <a:pt x="122" y="167"/>
                      <a:pt x="122" y="46"/>
                    </a:cubicBezTo>
                    <a:cubicBezTo>
                      <a:pt x="122" y="16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611;p33"/>
              <p:cNvSpPr/>
              <p:nvPr/>
            </p:nvSpPr>
            <p:spPr>
              <a:xfrm>
                <a:off x="2375775" y="1877900"/>
                <a:ext cx="57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899" extrusionOk="0">
                    <a:moveTo>
                      <a:pt x="59" y="0"/>
                    </a:moveTo>
                    <a:cubicBezTo>
                      <a:pt x="30" y="0"/>
                      <a:pt x="1" y="24"/>
                      <a:pt x="17" y="58"/>
                    </a:cubicBezTo>
                    <a:cubicBezTo>
                      <a:pt x="78" y="331"/>
                      <a:pt x="78" y="574"/>
                      <a:pt x="48" y="848"/>
                    </a:cubicBezTo>
                    <a:cubicBezTo>
                      <a:pt x="48" y="884"/>
                      <a:pt x="79" y="898"/>
                      <a:pt x="111" y="898"/>
                    </a:cubicBezTo>
                    <a:cubicBezTo>
                      <a:pt x="134" y="898"/>
                      <a:pt x="157" y="891"/>
                      <a:pt x="169" y="878"/>
                    </a:cubicBezTo>
                    <a:cubicBezTo>
                      <a:pt x="200" y="848"/>
                      <a:pt x="230" y="818"/>
                      <a:pt x="230" y="757"/>
                    </a:cubicBezTo>
                    <a:cubicBezTo>
                      <a:pt x="230" y="757"/>
                      <a:pt x="207" y="733"/>
                      <a:pt x="180" y="728"/>
                    </a:cubicBezTo>
                    <a:lnTo>
                      <a:pt x="180" y="728"/>
                    </a:lnTo>
                    <a:cubicBezTo>
                      <a:pt x="198" y="495"/>
                      <a:pt x="186" y="265"/>
                      <a:pt x="108" y="58"/>
                    </a:cubicBezTo>
                    <a:cubicBezTo>
                      <a:pt x="108" y="17"/>
                      <a:pt x="84" y="0"/>
                      <a:pt x="5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612;p33"/>
              <p:cNvSpPr/>
              <p:nvPr/>
            </p:nvSpPr>
            <p:spPr>
              <a:xfrm>
                <a:off x="2387600" y="1873825"/>
                <a:ext cx="38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08" extrusionOk="0">
                    <a:moveTo>
                      <a:pt x="46" y="0"/>
                    </a:moveTo>
                    <a:cubicBezTo>
                      <a:pt x="23" y="0"/>
                      <a:pt x="0" y="23"/>
                      <a:pt x="0" y="69"/>
                    </a:cubicBezTo>
                    <a:cubicBezTo>
                      <a:pt x="0" y="160"/>
                      <a:pt x="0" y="282"/>
                      <a:pt x="0" y="373"/>
                    </a:cubicBezTo>
                    <a:cubicBezTo>
                      <a:pt x="0" y="434"/>
                      <a:pt x="0" y="494"/>
                      <a:pt x="0" y="555"/>
                    </a:cubicBezTo>
                    <a:cubicBezTo>
                      <a:pt x="0" y="585"/>
                      <a:pt x="0" y="677"/>
                      <a:pt x="61" y="707"/>
                    </a:cubicBezTo>
                    <a:lnTo>
                      <a:pt x="122" y="707"/>
                    </a:lnTo>
                    <a:cubicBezTo>
                      <a:pt x="152" y="646"/>
                      <a:pt x="122" y="585"/>
                      <a:pt x="122" y="525"/>
                    </a:cubicBezTo>
                    <a:cubicBezTo>
                      <a:pt x="122" y="494"/>
                      <a:pt x="122" y="434"/>
                      <a:pt x="122" y="373"/>
                    </a:cubicBezTo>
                    <a:cubicBezTo>
                      <a:pt x="122" y="282"/>
                      <a:pt x="122" y="160"/>
                      <a:pt x="91" y="69"/>
                    </a:cubicBezTo>
                    <a:cubicBezTo>
                      <a:pt x="91" y="23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613;p33"/>
              <p:cNvSpPr/>
              <p:nvPr/>
            </p:nvSpPr>
            <p:spPr>
              <a:xfrm>
                <a:off x="2395950" y="1872500"/>
                <a:ext cx="38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05" extrusionOk="0">
                    <a:moveTo>
                      <a:pt x="31" y="0"/>
                    </a:moveTo>
                    <a:cubicBezTo>
                      <a:pt x="1" y="31"/>
                      <a:pt x="1" y="61"/>
                      <a:pt x="1" y="61"/>
                    </a:cubicBezTo>
                    <a:cubicBezTo>
                      <a:pt x="1" y="61"/>
                      <a:pt x="1" y="91"/>
                      <a:pt x="31" y="91"/>
                    </a:cubicBezTo>
                    <a:cubicBezTo>
                      <a:pt x="31" y="91"/>
                      <a:pt x="31" y="91"/>
                      <a:pt x="31" y="122"/>
                    </a:cubicBezTo>
                    <a:cubicBezTo>
                      <a:pt x="31" y="122"/>
                      <a:pt x="31" y="152"/>
                      <a:pt x="31" y="152"/>
                    </a:cubicBezTo>
                    <a:lnTo>
                      <a:pt x="31" y="183"/>
                    </a:lnTo>
                    <a:lnTo>
                      <a:pt x="31" y="213"/>
                    </a:lnTo>
                    <a:lnTo>
                      <a:pt x="31" y="243"/>
                    </a:lnTo>
                    <a:cubicBezTo>
                      <a:pt x="31" y="243"/>
                      <a:pt x="31" y="274"/>
                      <a:pt x="61" y="304"/>
                    </a:cubicBezTo>
                    <a:cubicBezTo>
                      <a:pt x="61" y="274"/>
                      <a:pt x="61" y="274"/>
                      <a:pt x="61" y="274"/>
                    </a:cubicBezTo>
                    <a:cubicBezTo>
                      <a:pt x="61" y="296"/>
                      <a:pt x="78" y="302"/>
                      <a:pt x="99" y="304"/>
                    </a:cubicBezTo>
                    <a:lnTo>
                      <a:pt x="99" y="304"/>
                    </a:lnTo>
                    <a:cubicBezTo>
                      <a:pt x="127" y="300"/>
                      <a:pt x="152" y="274"/>
                      <a:pt x="152" y="274"/>
                    </a:cubicBezTo>
                    <a:cubicBezTo>
                      <a:pt x="152" y="183"/>
                      <a:pt x="152" y="91"/>
                      <a:pt x="122" y="31"/>
                    </a:cubicBezTo>
                    <a:cubicBezTo>
                      <a:pt x="92" y="0"/>
                      <a:pt x="61" y="0"/>
                      <a:pt x="31" y="0"/>
                    </a:cubicBezTo>
                    <a:close/>
                    <a:moveTo>
                      <a:pt x="99" y="304"/>
                    </a:moveTo>
                    <a:cubicBezTo>
                      <a:pt x="96" y="304"/>
                      <a:pt x="94" y="304"/>
                      <a:pt x="92" y="304"/>
                    </a:cubicBezTo>
                    <a:lnTo>
                      <a:pt x="122" y="304"/>
                    </a:lnTo>
                    <a:cubicBezTo>
                      <a:pt x="114" y="304"/>
                      <a:pt x="106" y="304"/>
                      <a:pt x="99" y="30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614;p33"/>
              <p:cNvSpPr/>
              <p:nvPr/>
            </p:nvSpPr>
            <p:spPr>
              <a:xfrm>
                <a:off x="2404300" y="1867925"/>
                <a:ext cx="38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4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31"/>
                    </a:cubicBezTo>
                    <a:cubicBezTo>
                      <a:pt x="1" y="62"/>
                      <a:pt x="1" y="62"/>
                      <a:pt x="1" y="92"/>
                    </a:cubicBezTo>
                    <a:cubicBezTo>
                      <a:pt x="31" y="92"/>
                      <a:pt x="31" y="122"/>
                      <a:pt x="31" y="122"/>
                    </a:cubicBezTo>
                    <a:cubicBezTo>
                      <a:pt x="31" y="153"/>
                      <a:pt x="62" y="153"/>
                      <a:pt x="62" y="153"/>
                    </a:cubicBezTo>
                    <a:cubicBezTo>
                      <a:pt x="62" y="183"/>
                      <a:pt x="62" y="183"/>
                      <a:pt x="92" y="183"/>
                    </a:cubicBezTo>
                    <a:lnTo>
                      <a:pt x="153" y="183"/>
                    </a:lnTo>
                    <a:cubicBezTo>
                      <a:pt x="153" y="153"/>
                      <a:pt x="153" y="153"/>
                      <a:pt x="153" y="122"/>
                    </a:cubicBezTo>
                    <a:cubicBezTo>
                      <a:pt x="153" y="122"/>
                      <a:pt x="153" y="92"/>
                      <a:pt x="153" y="92"/>
                    </a:cubicBezTo>
                    <a:cubicBezTo>
                      <a:pt x="122" y="92"/>
                      <a:pt x="122" y="62"/>
                      <a:pt x="122" y="62"/>
                    </a:cubicBezTo>
                    <a:cubicBezTo>
                      <a:pt x="122" y="31"/>
                      <a:pt x="122" y="3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615;p33"/>
              <p:cNvSpPr/>
              <p:nvPr/>
            </p:nvSpPr>
            <p:spPr>
              <a:xfrm>
                <a:off x="2424075" y="1868700"/>
                <a:ext cx="38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17" extrusionOk="0">
                    <a:moveTo>
                      <a:pt x="91" y="0"/>
                    </a:moveTo>
                    <a:cubicBezTo>
                      <a:pt x="61" y="0"/>
                      <a:pt x="31" y="0"/>
                      <a:pt x="31" y="31"/>
                    </a:cubicBezTo>
                    <a:cubicBezTo>
                      <a:pt x="31" y="122"/>
                      <a:pt x="31" y="183"/>
                      <a:pt x="31" y="274"/>
                    </a:cubicBezTo>
                    <a:cubicBezTo>
                      <a:pt x="31" y="335"/>
                      <a:pt x="0" y="395"/>
                      <a:pt x="0" y="487"/>
                    </a:cubicBezTo>
                    <a:cubicBezTo>
                      <a:pt x="0" y="487"/>
                      <a:pt x="31" y="517"/>
                      <a:pt x="61" y="517"/>
                    </a:cubicBezTo>
                    <a:cubicBezTo>
                      <a:pt x="91" y="517"/>
                      <a:pt x="91" y="517"/>
                      <a:pt x="91" y="487"/>
                    </a:cubicBezTo>
                    <a:cubicBezTo>
                      <a:pt x="122" y="335"/>
                      <a:pt x="122" y="183"/>
                      <a:pt x="152" y="31"/>
                    </a:cubicBezTo>
                    <a:cubicBezTo>
                      <a:pt x="152" y="0"/>
                      <a:pt x="12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616;p33"/>
              <p:cNvSpPr/>
              <p:nvPr/>
            </p:nvSpPr>
            <p:spPr>
              <a:xfrm>
                <a:off x="2431675" y="1866800"/>
                <a:ext cx="23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54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67"/>
                      <a:pt x="0" y="259"/>
                      <a:pt x="0" y="350"/>
                    </a:cubicBezTo>
                    <a:lnTo>
                      <a:pt x="0" y="502"/>
                    </a:lnTo>
                    <a:lnTo>
                      <a:pt x="0" y="593"/>
                    </a:lnTo>
                    <a:cubicBezTo>
                      <a:pt x="0" y="623"/>
                      <a:pt x="0" y="623"/>
                      <a:pt x="31" y="654"/>
                    </a:cubicBezTo>
                    <a:lnTo>
                      <a:pt x="61" y="654"/>
                    </a:lnTo>
                    <a:cubicBezTo>
                      <a:pt x="91" y="623"/>
                      <a:pt x="91" y="623"/>
                      <a:pt x="91" y="593"/>
                    </a:cubicBezTo>
                    <a:lnTo>
                      <a:pt x="91" y="502"/>
                    </a:lnTo>
                    <a:lnTo>
                      <a:pt x="91" y="350"/>
                    </a:lnTo>
                    <a:cubicBezTo>
                      <a:pt x="91" y="259"/>
                      <a:pt x="91" y="167"/>
                      <a:pt x="91" y="46"/>
                    </a:cubicBezTo>
                    <a:cubicBezTo>
                      <a:pt x="91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17;p33"/>
              <p:cNvSpPr/>
              <p:nvPr/>
            </p:nvSpPr>
            <p:spPr>
              <a:xfrm>
                <a:off x="2442300" y="1859950"/>
                <a:ext cx="38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94" extrusionOk="0">
                    <a:moveTo>
                      <a:pt x="92" y="1"/>
                    </a:moveTo>
                    <a:cubicBezTo>
                      <a:pt x="61" y="1"/>
                      <a:pt x="31" y="16"/>
                      <a:pt x="31" y="46"/>
                    </a:cubicBezTo>
                    <a:cubicBezTo>
                      <a:pt x="31" y="229"/>
                      <a:pt x="31" y="411"/>
                      <a:pt x="31" y="624"/>
                    </a:cubicBezTo>
                    <a:cubicBezTo>
                      <a:pt x="31" y="715"/>
                      <a:pt x="31" y="806"/>
                      <a:pt x="31" y="897"/>
                    </a:cubicBezTo>
                    <a:cubicBezTo>
                      <a:pt x="31" y="928"/>
                      <a:pt x="31" y="989"/>
                      <a:pt x="31" y="1019"/>
                    </a:cubicBezTo>
                    <a:cubicBezTo>
                      <a:pt x="1" y="1080"/>
                      <a:pt x="1" y="1110"/>
                      <a:pt x="31" y="1171"/>
                    </a:cubicBezTo>
                    <a:cubicBezTo>
                      <a:pt x="31" y="1186"/>
                      <a:pt x="46" y="1194"/>
                      <a:pt x="61" y="1194"/>
                    </a:cubicBezTo>
                    <a:cubicBezTo>
                      <a:pt x="77" y="1194"/>
                      <a:pt x="92" y="1186"/>
                      <a:pt x="92" y="1171"/>
                    </a:cubicBezTo>
                    <a:cubicBezTo>
                      <a:pt x="122" y="1140"/>
                      <a:pt x="122" y="1080"/>
                      <a:pt x="122" y="1049"/>
                    </a:cubicBezTo>
                    <a:cubicBezTo>
                      <a:pt x="122" y="989"/>
                      <a:pt x="153" y="958"/>
                      <a:pt x="153" y="897"/>
                    </a:cubicBezTo>
                    <a:cubicBezTo>
                      <a:pt x="153" y="806"/>
                      <a:pt x="153" y="715"/>
                      <a:pt x="153" y="624"/>
                    </a:cubicBezTo>
                    <a:cubicBezTo>
                      <a:pt x="153" y="411"/>
                      <a:pt x="153" y="229"/>
                      <a:pt x="153" y="46"/>
                    </a:cubicBezTo>
                    <a:cubicBezTo>
                      <a:pt x="153" y="16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18;p33"/>
              <p:cNvSpPr/>
              <p:nvPr/>
            </p:nvSpPr>
            <p:spPr>
              <a:xfrm>
                <a:off x="2452175" y="1859950"/>
                <a:ext cx="61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03" extrusionOk="0">
                    <a:moveTo>
                      <a:pt x="77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350"/>
                      <a:pt x="31" y="685"/>
                      <a:pt x="31" y="989"/>
                    </a:cubicBezTo>
                    <a:lnTo>
                      <a:pt x="31" y="1232"/>
                    </a:lnTo>
                    <a:cubicBezTo>
                      <a:pt x="31" y="1323"/>
                      <a:pt x="1" y="1384"/>
                      <a:pt x="31" y="1444"/>
                    </a:cubicBezTo>
                    <a:cubicBezTo>
                      <a:pt x="31" y="1523"/>
                      <a:pt x="77" y="1602"/>
                      <a:pt x="148" y="1602"/>
                    </a:cubicBezTo>
                    <a:cubicBezTo>
                      <a:pt x="159" y="1602"/>
                      <a:pt x="171" y="1600"/>
                      <a:pt x="183" y="1596"/>
                    </a:cubicBezTo>
                    <a:cubicBezTo>
                      <a:pt x="244" y="1566"/>
                      <a:pt x="214" y="1505"/>
                      <a:pt x="153" y="1505"/>
                    </a:cubicBezTo>
                    <a:cubicBezTo>
                      <a:pt x="151" y="1507"/>
                      <a:pt x="150" y="1507"/>
                      <a:pt x="149" y="1507"/>
                    </a:cubicBezTo>
                    <a:cubicBezTo>
                      <a:pt x="122" y="1507"/>
                      <a:pt x="122" y="1200"/>
                      <a:pt x="122" y="1171"/>
                    </a:cubicBezTo>
                    <a:lnTo>
                      <a:pt x="122" y="806"/>
                    </a:lnTo>
                    <a:cubicBezTo>
                      <a:pt x="122" y="563"/>
                      <a:pt x="122" y="289"/>
                      <a:pt x="122" y="46"/>
                    </a:cubicBezTo>
                    <a:cubicBezTo>
                      <a:pt x="122" y="16"/>
                      <a:pt x="100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19;p33"/>
              <p:cNvSpPr/>
              <p:nvPr/>
            </p:nvSpPr>
            <p:spPr>
              <a:xfrm>
                <a:off x="2463575" y="1878200"/>
                <a:ext cx="382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85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259"/>
                      <a:pt x="1" y="471"/>
                      <a:pt x="1" y="684"/>
                    </a:cubicBezTo>
                    <a:cubicBezTo>
                      <a:pt x="1" y="775"/>
                      <a:pt x="31" y="866"/>
                      <a:pt x="31" y="988"/>
                    </a:cubicBezTo>
                    <a:cubicBezTo>
                      <a:pt x="31" y="1018"/>
                      <a:pt x="31" y="1079"/>
                      <a:pt x="31" y="1140"/>
                    </a:cubicBezTo>
                    <a:cubicBezTo>
                      <a:pt x="31" y="1170"/>
                      <a:pt x="31" y="1231"/>
                      <a:pt x="62" y="1262"/>
                    </a:cubicBezTo>
                    <a:cubicBezTo>
                      <a:pt x="77" y="1277"/>
                      <a:pt x="92" y="1284"/>
                      <a:pt x="107" y="1284"/>
                    </a:cubicBezTo>
                    <a:cubicBezTo>
                      <a:pt x="122" y="1284"/>
                      <a:pt x="138" y="1277"/>
                      <a:pt x="153" y="1262"/>
                    </a:cubicBezTo>
                    <a:cubicBezTo>
                      <a:pt x="153" y="1201"/>
                      <a:pt x="153" y="1170"/>
                      <a:pt x="153" y="1110"/>
                    </a:cubicBezTo>
                    <a:cubicBezTo>
                      <a:pt x="153" y="1049"/>
                      <a:pt x="153" y="1018"/>
                      <a:pt x="122" y="958"/>
                    </a:cubicBezTo>
                    <a:cubicBezTo>
                      <a:pt x="122" y="866"/>
                      <a:pt x="122" y="775"/>
                      <a:pt x="122" y="654"/>
                    </a:cubicBezTo>
                    <a:cubicBezTo>
                      <a:pt x="122" y="441"/>
                      <a:pt x="92" y="259"/>
                      <a:pt x="122" y="46"/>
                    </a:cubicBezTo>
                    <a:cubicBezTo>
                      <a:pt x="122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20;p33"/>
              <p:cNvSpPr/>
              <p:nvPr/>
            </p:nvSpPr>
            <p:spPr>
              <a:xfrm>
                <a:off x="2474975" y="1884575"/>
                <a:ext cx="4600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21" extrusionOk="0">
                    <a:moveTo>
                      <a:pt x="69" y="1"/>
                    </a:moveTo>
                    <a:cubicBezTo>
                      <a:pt x="35" y="1"/>
                      <a:pt x="1" y="27"/>
                      <a:pt x="1" y="64"/>
                    </a:cubicBezTo>
                    <a:cubicBezTo>
                      <a:pt x="31" y="216"/>
                      <a:pt x="61" y="399"/>
                      <a:pt x="61" y="581"/>
                    </a:cubicBezTo>
                    <a:cubicBezTo>
                      <a:pt x="61" y="672"/>
                      <a:pt x="61" y="763"/>
                      <a:pt x="61" y="855"/>
                    </a:cubicBezTo>
                    <a:cubicBezTo>
                      <a:pt x="61" y="946"/>
                      <a:pt x="31" y="1037"/>
                      <a:pt x="61" y="1098"/>
                    </a:cubicBezTo>
                    <a:cubicBezTo>
                      <a:pt x="77" y="1113"/>
                      <a:pt x="99" y="1121"/>
                      <a:pt x="118" y="1121"/>
                    </a:cubicBezTo>
                    <a:cubicBezTo>
                      <a:pt x="137" y="1121"/>
                      <a:pt x="153" y="1113"/>
                      <a:pt x="153" y="1098"/>
                    </a:cubicBezTo>
                    <a:cubicBezTo>
                      <a:pt x="183" y="1067"/>
                      <a:pt x="183" y="1007"/>
                      <a:pt x="183" y="976"/>
                    </a:cubicBezTo>
                    <a:cubicBezTo>
                      <a:pt x="183" y="946"/>
                      <a:pt x="183" y="885"/>
                      <a:pt x="183" y="824"/>
                    </a:cubicBezTo>
                    <a:cubicBezTo>
                      <a:pt x="183" y="733"/>
                      <a:pt x="183" y="642"/>
                      <a:pt x="183" y="551"/>
                    </a:cubicBezTo>
                    <a:cubicBezTo>
                      <a:pt x="183" y="368"/>
                      <a:pt x="153" y="186"/>
                      <a:pt x="122" y="34"/>
                    </a:cubicBezTo>
                    <a:cubicBezTo>
                      <a:pt x="111" y="11"/>
                      <a:pt x="90" y="1"/>
                      <a:pt x="6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621;p33"/>
              <p:cNvSpPr/>
              <p:nvPr/>
            </p:nvSpPr>
            <p:spPr>
              <a:xfrm>
                <a:off x="2490175" y="1889775"/>
                <a:ext cx="3825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57" extrusionOk="0">
                    <a:moveTo>
                      <a:pt x="50" y="1"/>
                    </a:moveTo>
                    <a:cubicBezTo>
                      <a:pt x="23" y="1"/>
                      <a:pt x="1" y="23"/>
                      <a:pt x="1" y="69"/>
                    </a:cubicBezTo>
                    <a:cubicBezTo>
                      <a:pt x="1" y="221"/>
                      <a:pt x="31" y="373"/>
                      <a:pt x="31" y="525"/>
                    </a:cubicBezTo>
                    <a:cubicBezTo>
                      <a:pt x="31" y="677"/>
                      <a:pt x="31" y="859"/>
                      <a:pt x="31" y="1011"/>
                    </a:cubicBezTo>
                    <a:cubicBezTo>
                      <a:pt x="31" y="1042"/>
                      <a:pt x="61" y="1057"/>
                      <a:pt x="92" y="1057"/>
                    </a:cubicBezTo>
                    <a:cubicBezTo>
                      <a:pt x="122" y="1057"/>
                      <a:pt x="153" y="1042"/>
                      <a:pt x="153" y="1011"/>
                    </a:cubicBezTo>
                    <a:cubicBezTo>
                      <a:pt x="153" y="859"/>
                      <a:pt x="122" y="677"/>
                      <a:pt x="122" y="525"/>
                    </a:cubicBezTo>
                    <a:cubicBezTo>
                      <a:pt x="122" y="373"/>
                      <a:pt x="122" y="221"/>
                      <a:pt x="122" y="69"/>
                    </a:cubicBezTo>
                    <a:cubicBezTo>
                      <a:pt x="107" y="23"/>
                      <a:pt x="77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22;p33"/>
              <p:cNvSpPr/>
              <p:nvPr/>
            </p:nvSpPr>
            <p:spPr>
              <a:xfrm>
                <a:off x="2503850" y="1889900"/>
                <a:ext cx="382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19" extrusionOk="0">
                    <a:moveTo>
                      <a:pt x="84" y="1"/>
                    </a:moveTo>
                    <a:cubicBezTo>
                      <a:pt x="52" y="1"/>
                      <a:pt x="12" y="26"/>
                      <a:pt x="31" y="64"/>
                    </a:cubicBezTo>
                    <a:cubicBezTo>
                      <a:pt x="31" y="216"/>
                      <a:pt x="31" y="368"/>
                      <a:pt x="31" y="520"/>
                    </a:cubicBezTo>
                    <a:lnTo>
                      <a:pt x="31" y="763"/>
                    </a:lnTo>
                    <a:cubicBezTo>
                      <a:pt x="31" y="794"/>
                      <a:pt x="31" y="824"/>
                      <a:pt x="31" y="854"/>
                    </a:cubicBezTo>
                    <a:cubicBezTo>
                      <a:pt x="31" y="885"/>
                      <a:pt x="1" y="946"/>
                      <a:pt x="31" y="976"/>
                    </a:cubicBezTo>
                    <a:cubicBezTo>
                      <a:pt x="31" y="997"/>
                      <a:pt x="46" y="1019"/>
                      <a:pt x="66" y="1019"/>
                    </a:cubicBezTo>
                    <a:cubicBezTo>
                      <a:pt x="74" y="1019"/>
                      <a:pt x="83" y="1015"/>
                      <a:pt x="92" y="1006"/>
                    </a:cubicBezTo>
                    <a:cubicBezTo>
                      <a:pt x="153" y="946"/>
                      <a:pt x="153" y="854"/>
                      <a:pt x="153" y="763"/>
                    </a:cubicBezTo>
                    <a:cubicBezTo>
                      <a:pt x="153" y="702"/>
                      <a:pt x="153" y="611"/>
                      <a:pt x="153" y="520"/>
                    </a:cubicBezTo>
                    <a:cubicBezTo>
                      <a:pt x="153" y="368"/>
                      <a:pt x="153" y="186"/>
                      <a:pt x="122" y="34"/>
                    </a:cubicBezTo>
                    <a:cubicBezTo>
                      <a:pt x="122" y="10"/>
                      <a:pt x="105" y="1"/>
                      <a:pt x="8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23;p33"/>
              <p:cNvSpPr/>
              <p:nvPr/>
            </p:nvSpPr>
            <p:spPr>
              <a:xfrm>
                <a:off x="2515250" y="1886550"/>
                <a:ext cx="45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80" extrusionOk="0">
                    <a:moveTo>
                      <a:pt x="111" y="0"/>
                    </a:moveTo>
                    <a:cubicBezTo>
                      <a:pt x="84" y="0"/>
                      <a:pt x="61" y="16"/>
                      <a:pt x="61" y="46"/>
                    </a:cubicBezTo>
                    <a:cubicBezTo>
                      <a:pt x="61" y="228"/>
                      <a:pt x="61" y="411"/>
                      <a:pt x="61" y="593"/>
                    </a:cubicBezTo>
                    <a:cubicBezTo>
                      <a:pt x="61" y="654"/>
                      <a:pt x="31" y="745"/>
                      <a:pt x="31" y="836"/>
                    </a:cubicBezTo>
                    <a:cubicBezTo>
                      <a:pt x="31" y="897"/>
                      <a:pt x="31" y="928"/>
                      <a:pt x="1" y="958"/>
                    </a:cubicBezTo>
                    <a:cubicBezTo>
                      <a:pt x="1" y="1019"/>
                      <a:pt x="1" y="1049"/>
                      <a:pt x="31" y="1080"/>
                    </a:cubicBezTo>
                    <a:lnTo>
                      <a:pt x="92" y="1080"/>
                    </a:lnTo>
                    <a:cubicBezTo>
                      <a:pt x="122" y="1049"/>
                      <a:pt x="122" y="1019"/>
                      <a:pt x="122" y="988"/>
                    </a:cubicBezTo>
                    <a:cubicBezTo>
                      <a:pt x="122" y="928"/>
                      <a:pt x="153" y="897"/>
                      <a:pt x="153" y="867"/>
                    </a:cubicBezTo>
                    <a:cubicBezTo>
                      <a:pt x="153" y="776"/>
                      <a:pt x="153" y="684"/>
                      <a:pt x="183" y="593"/>
                    </a:cubicBezTo>
                    <a:cubicBezTo>
                      <a:pt x="183" y="411"/>
                      <a:pt x="183" y="228"/>
                      <a:pt x="183" y="46"/>
                    </a:cubicBezTo>
                    <a:cubicBezTo>
                      <a:pt x="168" y="16"/>
                      <a:pt x="137" y="0"/>
                      <a:pt x="11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24;p33"/>
              <p:cNvSpPr/>
              <p:nvPr/>
            </p:nvSpPr>
            <p:spPr>
              <a:xfrm>
                <a:off x="2525900" y="1883050"/>
                <a:ext cx="45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68" extrusionOk="0">
                    <a:moveTo>
                      <a:pt x="84" y="1"/>
                    </a:moveTo>
                    <a:cubicBezTo>
                      <a:pt x="51" y="1"/>
                      <a:pt x="12" y="27"/>
                      <a:pt x="31" y="65"/>
                    </a:cubicBezTo>
                    <a:cubicBezTo>
                      <a:pt x="31" y="216"/>
                      <a:pt x="61" y="399"/>
                      <a:pt x="61" y="551"/>
                    </a:cubicBezTo>
                    <a:cubicBezTo>
                      <a:pt x="61" y="642"/>
                      <a:pt x="31" y="733"/>
                      <a:pt x="31" y="794"/>
                    </a:cubicBezTo>
                    <a:cubicBezTo>
                      <a:pt x="31" y="855"/>
                      <a:pt x="31" y="885"/>
                      <a:pt x="31" y="916"/>
                    </a:cubicBezTo>
                    <a:cubicBezTo>
                      <a:pt x="31" y="976"/>
                      <a:pt x="0" y="1007"/>
                      <a:pt x="31" y="1037"/>
                    </a:cubicBezTo>
                    <a:cubicBezTo>
                      <a:pt x="31" y="1068"/>
                      <a:pt x="91" y="1068"/>
                      <a:pt x="122" y="1068"/>
                    </a:cubicBezTo>
                    <a:cubicBezTo>
                      <a:pt x="122" y="1037"/>
                      <a:pt x="122" y="976"/>
                      <a:pt x="152" y="946"/>
                    </a:cubicBezTo>
                    <a:cubicBezTo>
                      <a:pt x="152" y="885"/>
                      <a:pt x="152" y="855"/>
                      <a:pt x="152" y="824"/>
                    </a:cubicBezTo>
                    <a:cubicBezTo>
                      <a:pt x="152" y="733"/>
                      <a:pt x="183" y="642"/>
                      <a:pt x="183" y="551"/>
                    </a:cubicBezTo>
                    <a:cubicBezTo>
                      <a:pt x="183" y="368"/>
                      <a:pt x="152" y="186"/>
                      <a:pt x="122" y="34"/>
                    </a:cubicBezTo>
                    <a:cubicBezTo>
                      <a:pt x="122" y="11"/>
                      <a:pt x="104" y="1"/>
                      <a:pt x="8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25;p33"/>
              <p:cNvSpPr/>
              <p:nvPr/>
            </p:nvSpPr>
            <p:spPr>
              <a:xfrm>
                <a:off x="2535000" y="1878200"/>
                <a:ext cx="4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950" extrusionOk="0">
                    <a:moveTo>
                      <a:pt x="119" y="0"/>
                    </a:moveTo>
                    <a:cubicBezTo>
                      <a:pt x="92" y="0"/>
                      <a:pt x="62" y="15"/>
                      <a:pt x="62" y="46"/>
                    </a:cubicBezTo>
                    <a:cubicBezTo>
                      <a:pt x="62" y="198"/>
                      <a:pt x="31" y="319"/>
                      <a:pt x="31" y="471"/>
                    </a:cubicBezTo>
                    <a:cubicBezTo>
                      <a:pt x="31" y="562"/>
                      <a:pt x="1" y="623"/>
                      <a:pt x="1" y="684"/>
                    </a:cubicBezTo>
                    <a:cubicBezTo>
                      <a:pt x="1" y="775"/>
                      <a:pt x="1" y="836"/>
                      <a:pt x="1" y="927"/>
                    </a:cubicBezTo>
                    <a:cubicBezTo>
                      <a:pt x="1" y="942"/>
                      <a:pt x="24" y="950"/>
                      <a:pt x="47" y="950"/>
                    </a:cubicBezTo>
                    <a:cubicBezTo>
                      <a:pt x="69" y="950"/>
                      <a:pt x="92" y="942"/>
                      <a:pt x="92" y="927"/>
                    </a:cubicBezTo>
                    <a:cubicBezTo>
                      <a:pt x="123" y="836"/>
                      <a:pt x="123" y="775"/>
                      <a:pt x="123" y="684"/>
                    </a:cubicBezTo>
                    <a:cubicBezTo>
                      <a:pt x="123" y="623"/>
                      <a:pt x="123" y="562"/>
                      <a:pt x="153" y="471"/>
                    </a:cubicBezTo>
                    <a:cubicBezTo>
                      <a:pt x="153" y="350"/>
                      <a:pt x="153" y="198"/>
                      <a:pt x="153" y="46"/>
                    </a:cubicBezTo>
                    <a:cubicBezTo>
                      <a:pt x="168" y="15"/>
                      <a:pt x="145" y="0"/>
                      <a:pt x="11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26;p33"/>
              <p:cNvSpPr/>
              <p:nvPr/>
            </p:nvSpPr>
            <p:spPr>
              <a:xfrm>
                <a:off x="2544125" y="1879325"/>
                <a:ext cx="3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48" extrusionOk="0">
                    <a:moveTo>
                      <a:pt x="122" y="1"/>
                    </a:moveTo>
                    <a:cubicBezTo>
                      <a:pt x="92" y="1"/>
                      <a:pt x="61" y="31"/>
                      <a:pt x="61" y="62"/>
                    </a:cubicBezTo>
                    <a:cubicBezTo>
                      <a:pt x="61" y="122"/>
                      <a:pt x="31" y="183"/>
                      <a:pt x="31" y="274"/>
                    </a:cubicBezTo>
                    <a:cubicBezTo>
                      <a:pt x="31" y="305"/>
                      <a:pt x="1" y="335"/>
                      <a:pt x="1" y="365"/>
                    </a:cubicBezTo>
                    <a:cubicBezTo>
                      <a:pt x="1" y="426"/>
                      <a:pt x="1" y="457"/>
                      <a:pt x="1" y="487"/>
                    </a:cubicBezTo>
                    <a:cubicBezTo>
                      <a:pt x="1" y="517"/>
                      <a:pt x="1" y="548"/>
                      <a:pt x="31" y="548"/>
                    </a:cubicBezTo>
                    <a:cubicBezTo>
                      <a:pt x="61" y="548"/>
                      <a:pt x="92" y="548"/>
                      <a:pt x="92" y="517"/>
                    </a:cubicBezTo>
                    <a:cubicBezTo>
                      <a:pt x="92" y="487"/>
                      <a:pt x="92" y="426"/>
                      <a:pt x="122" y="396"/>
                    </a:cubicBezTo>
                    <a:cubicBezTo>
                      <a:pt x="122" y="365"/>
                      <a:pt x="122" y="335"/>
                      <a:pt x="122" y="305"/>
                    </a:cubicBezTo>
                    <a:lnTo>
                      <a:pt x="153" y="62"/>
                    </a:lnTo>
                    <a:cubicBezTo>
                      <a:pt x="153" y="62"/>
                      <a:pt x="153" y="3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27;p33"/>
              <p:cNvSpPr/>
              <p:nvPr/>
            </p:nvSpPr>
            <p:spPr>
              <a:xfrm>
                <a:off x="2554775" y="1877800"/>
                <a:ext cx="30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66" extrusionOk="0">
                    <a:moveTo>
                      <a:pt x="61" y="1"/>
                    </a:moveTo>
                    <a:cubicBezTo>
                      <a:pt x="31" y="1"/>
                      <a:pt x="0" y="31"/>
                      <a:pt x="0" y="62"/>
                    </a:cubicBezTo>
                    <a:cubicBezTo>
                      <a:pt x="0" y="153"/>
                      <a:pt x="0" y="214"/>
                      <a:pt x="0" y="305"/>
                    </a:cubicBezTo>
                    <a:cubicBezTo>
                      <a:pt x="0" y="335"/>
                      <a:pt x="31" y="366"/>
                      <a:pt x="61" y="366"/>
                    </a:cubicBezTo>
                    <a:cubicBezTo>
                      <a:pt x="91" y="366"/>
                      <a:pt x="122" y="335"/>
                      <a:pt x="122" y="305"/>
                    </a:cubicBezTo>
                    <a:cubicBezTo>
                      <a:pt x="122" y="244"/>
                      <a:pt x="122" y="153"/>
                      <a:pt x="122" y="62"/>
                    </a:cubicBezTo>
                    <a:cubicBezTo>
                      <a:pt x="122" y="31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28;p33"/>
              <p:cNvSpPr/>
              <p:nvPr/>
            </p:nvSpPr>
            <p:spPr>
              <a:xfrm>
                <a:off x="2501575" y="1826525"/>
                <a:ext cx="3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86" extrusionOk="0">
                    <a:moveTo>
                      <a:pt x="61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137"/>
                      <a:pt x="1" y="228"/>
                      <a:pt x="1" y="319"/>
                    </a:cubicBezTo>
                    <a:lnTo>
                      <a:pt x="1" y="441"/>
                    </a:lnTo>
                    <a:cubicBezTo>
                      <a:pt x="1" y="471"/>
                      <a:pt x="1" y="471"/>
                      <a:pt x="1" y="502"/>
                    </a:cubicBezTo>
                    <a:cubicBezTo>
                      <a:pt x="1" y="532"/>
                      <a:pt x="31" y="563"/>
                      <a:pt x="31" y="563"/>
                    </a:cubicBezTo>
                    <a:cubicBezTo>
                      <a:pt x="31" y="578"/>
                      <a:pt x="46" y="585"/>
                      <a:pt x="65" y="585"/>
                    </a:cubicBezTo>
                    <a:cubicBezTo>
                      <a:pt x="84" y="585"/>
                      <a:pt x="107" y="578"/>
                      <a:pt x="122" y="563"/>
                    </a:cubicBezTo>
                    <a:cubicBezTo>
                      <a:pt x="122" y="563"/>
                      <a:pt x="122" y="532"/>
                      <a:pt x="122" y="502"/>
                    </a:cubicBezTo>
                    <a:cubicBezTo>
                      <a:pt x="122" y="471"/>
                      <a:pt x="122" y="471"/>
                      <a:pt x="122" y="441"/>
                    </a:cubicBezTo>
                    <a:lnTo>
                      <a:pt x="122" y="319"/>
                    </a:lnTo>
                    <a:cubicBezTo>
                      <a:pt x="122" y="228"/>
                      <a:pt x="122" y="137"/>
                      <a:pt x="122" y="46"/>
                    </a:cubicBezTo>
                    <a:cubicBezTo>
                      <a:pt x="122" y="15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29;p33"/>
              <p:cNvSpPr/>
              <p:nvPr/>
            </p:nvSpPr>
            <p:spPr>
              <a:xfrm>
                <a:off x="2506900" y="1836775"/>
                <a:ext cx="45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00" extrusionOk="0">
                    <a:moveTo>
                      <a:pt x="9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0" y="153"/>
                      <a:pt x="0" y="274"/>
                      <a:pt x="0" y="365"/>
                    </a:cubicBezTo>
                    <a:cubicBezTo>
                      <a:pt x="31" y="426"/>
                      <a:pt x="31" y="487"/>
                      <a:pt x="31" y="548"/>
                    </a:cubicBezTo>
                    <a:cubicBezTo>
                      <a:pt x="61" y="578"/>
                      <a:pt x="61" y="578"/>
                      <a:pt x="61" y="608"/>
                    </a:cubicBezTo>
                    <a:cubicBezTo>
                      <a:pt x="61" y="639"/>
                      <a:pt x="91" y="669"/>
                      <a:pt x="122" y="700"/>
                    </a:cubicBezTo>
                    <a:cubicBezTo>
                      <a:pt x="122" y="700"/>
                      <a:pt x="152" y="700"/>
                      <a:pt x="183" y="669"/>
                    </a:cubicBezTo>
                    <a:cubicBezTo>
                      <a:pt x="183" y="639"/>
                      <a:pt x="152" y="578"/>
                      <a:pt x="152" y="517"/>
                    </a:cubicBezTo>
                    <a:cubicBezTo>
                      <a:pt x="152" y="457"/>
                      <a:pt x="152" y="426"/>
                      <a:pt x="122" y="365"/>
                    </a:cubicBezTo>
                    <a:cubicBezTo>
                      <a:pt x="122" y="274"/>
                      <a:pt x="122" y="183"/>
                      <a:pt x="152" y="61"/>
                    </a:cubicBezTo>
                    <a:cubicBezTo>
                      <a:pt x="152" y="31"/>
                      <a:pt x="122" y="1"/>
                      <a:pt x="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30;p33"/>
              <p:cNvSpPr/>
              <p:nvPr/>
            </p:nvSpPr>
            <p:spPr>
              <a:xfrm>
                <a:off x="2517525" y="1843625"/>
                <a:ext cx="3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78" extrusionOk="0">
                    <a:moveTo>
                      <a:pt x="92" y="0"/>
                    </a:moveTo>
                    <a:cubicBezTo>
                      <a:pt x="92" y="0"/>
                      <a:pt x="62" y="31"/>
                      <a:pt x="31" y="61"/>
                    </a:cubicBezTo>
                    <a:cubicBezTo>
                      <a:pt x="31" y="122"/>
                      <a:pt x="1" y="243"/>
                      <a:pt x="1" y="334"/>
                    </a:cubicBezTo>
                    <a:cubicBezTo>
                      <a:pt x="1" y="365"/>
                      <a:pt x="1" y="426"/>
                      <a:pt x="1" y="456"/>
                    </a:cubicBezTo>
                    <a:cubicBezTo>
                      <a:pt x="1" y="486"/>
                      <a:pt x="1" y="578"/>
                      <a:pt x="62" y="578"/>
                    </a:cubicBezTo>
                    <a:cubicBezTo>
                      <a:pt x="62" y="578"/>
                      <a:pt x="92" y="578"/>
                      <a:pt x="122" y="547"/>
                    </a:cubicBezTo>
                    <a:cubicBezTo>
                      <a:pt x="122" y="517"/>
                      <a:pt x="122" y="486"/>
                      <a:pt x="122" y="486"/>
                    </a:cubicBezTo>
                    <a:lnTo>
                      <a:pt x="122" y="334"/>
                    </a:lnTo>
                    <a:cubicBezTo>
                      <a:pt x="122" y="243"/>
                      <a:pt x="122" y="152"/>
                      <a:pt x="153" y="91"/>
                    </a:cubicBezTo>
                    <a:cubicBezTo>
                      <a:pt x="153" y="61"/>
                      <a:pt x="122" y="31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31;p33"/>
              <p:cNvSpPr/>
              <p:nvPr/>
            </p:nvSpPr>
            <p:spPr>
              <a:xfrm>
                <a:off x="2533500" y="1855025"/>
                <a:ext cx="3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5" extrusionOk="0">
                    <a:moveTo>
                      <a:pt x="61" y="0"/>
                    </a:moveTo>
                    <a:cubicBezTo>
                      <a:pt x="61" y="0"/>
                      <a:pt x="0" y="0"/>
                      <a:pt x="0" y="30"/>
                    </a:cubicBezTo>
                    <a:cubicBezTo>
                      <a:pt x="0" y="91"/>
                      <a:pt x="0" y="122"/>
                      <a:pt x="0" y="182"/>
                    </a:cubicBezTo>
                    <a:cubicBezTo>
                      <a:pt x="0" y="213"/>
                      <a:pt x="0" y="213"/>
                      <a:pt x="31" y="243"/>
                    </a:cubicBezTo>
                    <a:cubicBezTo>
                      <a:pt x="31" y="274"/>
                      <a:pt x="31" y="304"/>
                      <a:pt x="91" y="304"/>
                    </a:cubicBezTo>
                    <a:cubicBezTo>
                      <a:pt x="91" y="304"/>
                      <a:pt x="122" y="304"/>
                      <a:pt x="122" y="274"/>
                    </a:cubicBezTo>
                    <a:cubicBezTo>
                      <a:pt x="122" y="274"/>
                      <a:pt x="122" y="243"/>
                      <a:pt x="122" y="243"/>
                    </a:cubicBezTo>
                    <a:cubicBezTo>
                      <a:pt x="122" y="213"/>
                      <a:pt x="122" y="182"/>
                      <a:pt x="91" y="182"/>
                    </a:cubicBezTo>
                    <a:lnTo>
                      <a:pt x="91" y="152"/>
                    </a:lnTo>
                    <a:lnTo>
                      <a:pt x="91" y="122"/>
                    </a:lnTo>
                    <a:lnTo>
                      <a:pt x="91" y="91"/>
                    </a:lnTo>
                    <a:cubicBezTo>
                      <a:pt x="91" y="91"/>
                      <a:pt x="91" y="61"/>
                      <a:pt x="122" y="61"/>
                    </a:cubicBezTo>
                    <a:cubicBezTo>
                      <a:pt x="122" y="61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32;p33"/>
              <p:cNvSpPr/>
              <p:nvPr/>
            </p:nvSpPr>
            <p:spPr>
              <a:xfrm>
                <a:off x="2549450" y="1855775"/>
                <a:ext cx="3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2" extrusionOk="0">
                    <a:moveTo>
                      <a:pt x="61" y="0"/>
                    </a:moveTo>
                    <a:cubicBezTo>
                      <a:pt x="0" y="0"/>
                      <a:pt x="0" y="92"/>
                      <a:pt x="61" y="92"/>
                    </a:cubicBezTo>
                    <a:cubicBezTo>
                      <a:pt x="122" y="92"/>
                      <a:pt x="12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33;p33"/>
              <p:cNvSpPr/>
              <p:nvPr/>
            </p:nvSpPr>
            <p:spPr>
              <a:xfrm>
                <a:off x="2570725" y="1856525"/>
                <a:ext cx="307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3" extrusionOk="0">
                    <a:moveTo>
                      <a:pt x="31" y="1"/>
                    </a:moveTo>
                    <a:lnTo>
                      <a:pt x="1" y="31"/>
                    </a:lnTo>
                    <a:cubicBezTo>
                      <a:pt x="1" y="31"/>
                      <a:pt x="1" y="62"/>
                      <a:pt x="1" y="62"/>
                    </a:cubicBezTo>
                    <a:cubicBezTo>
                      <a:pt x="1" y="62"/>
                      <a:pt x="1" y="92"/>
                      <a:pt x="1" y="92"/>
                    </a:cubicBezTo>
                    <a:lnTo>
                      <a:pt x="31" y="92"/>
                    </a:lnTo>
                    <a:cubicBezTo>
                      <a:pt x="31" y="92"/>
                      <a:pt x="31" y="122"/>
                      <a:pt x="31" y="122"/>
                    </a:cubicBezTo>
                    <a:lnTo>
                      <a:pt x="61" y="122"/>
                    </a:lnTo>
                    <a:cubicBezTo>
                      <a:pt x="61" y="122"/>
                      <a:pt x="61" y="122"/>
                      <a:pt x="92" y="9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31"/>
                      <a:pt x="122" y="31"/>
                      <a:pt x="92" y="31"/>
                    </a:cubicBezTo>
                    <a:lnTo>
                      <a:pt x="9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34;p33"/>
              <p:cNvSpPr/>
              <p:nvPr/>
            </p:nvSpPr>
            <p:spPr>
              <a:xfrm>
                <a:off x="2583650" y="1843625"/>
                <a:ext cx="38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" extrusionOk="0">
                    <a:moveTo>
                      <a:pt x="91" y="0"/>
                    </a:moveTo>
                    <a:cubicBezTo>
                      <a:pt x="0" y="0"/>
                      <a:pt x="0" y="122"/>
                      <a:pt x="91" y="122"/>
                    </a:cubicBezTo>
                    <a:cubicBezTo>
                      <a:pt x="152" y="122"/>
                      <a:pt x="15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35;p33"/>
              <p:cNvSpPr/>
              <p:nvPr/>
            </p:nvSpPr>
            <p:spPr>
              <a:xfrm>
                <a:off x="2598850" y="1837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36;p33"/>
              <p:cNvSpPr/>
              <p:nvPr/>
            </p:nvSpPr>
            <p:spPr>
              <a:xfrm>
                <a:off x="2600350" y="1854175"/>
                <a:ext cx="58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726" extrusionOk="0">
                    <a:moveTo>
                      <a:pt x="161" y="1"/>
                    </a:moveTo>
                    <a:cubicBezTo>
                      <a:pt x="140" y="1"/>
                      <a:pt x="123" y="11"/>
                      <a:pt x="123" y="34"/>
                    </a:cubicBezTo>
                    <a:cubicBezTo>
                      <a:pt x="92" y="156"/>
                      <a:pt x="62" y="247"/>
                      <a:pt x="62" y="368"/>
                    </a:cubicBezTo>
                    <a:cubicBezTo>
                      <a:pt x="31" y="429"/>
                      <a:pt x="31" y="460"/>
                      <a:pt x="31" y="520"/>
                    </a:cubicBezTo>
                    <a:cubicBezTo>
                      <a:pt x="31" y="581"/>
                      <a:pt x="1" y="642"/>
                      <a:pt x="31" y="703"/>
                    </a:cubicBezTo>
                    <a:cubicBezTo>
                      <a:pt x="31" y="718"/>
                      <a:pt x="47" y="726"/>
                      <a:pt x="62" y="726"/>
                    </a:cubicBezTo>
                    <a:cubicBezTo>
                      <a:pt x="77" y="726"/>
                      <a:pt x="92" y="718"/>
                      <a:pt x="92" y="703"/>
                    </a:cubicBezTo>
                    <a:cubicBezTo>
                      <a:pt x="123" y="672"/>
                      <a:pt x="123" y="612"/>
                      <a:pt x="123" y="551"/>
                    </a:cubicBezTo>
                    <a:cubicBezTo>
                      <a:pt x="153" y="490"/>
                      <a:pt x="153" y="429"/>
                      <a:pt x="153" y="399"/>
                    </a:cubicBezTo>
                    <a:cubicBezTo>
                      <a:pt x="183" y="277"/>
                      <a:pt x="183" y="186"/>
                      <a:pt x="214" y="64"/>
                    </a:cubicBezTo>
                    <a:cubicBezTo>
                      <a:pt x="233" y="27"/>
                      <a:pt x="193" y="1"/>
                      <a:pt x="1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37;p33"/>
              <p:cNvSpPr/>
              <p:nvPr/>
            </p:nvSpPr>
            <p:spPr>
              <a:xfrm>
                <a:off x="2606450" y="1849400"/>
                <a:ext cx="45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64" extrusionOk="0">
                    <a:moveTo>
                      <a:pt x="113" y="0"/>
                    </a:moveTo>
                    <a:cubicBezTo>
                      <a:pt x="85" y="0"/>
                      <a:pt x="61" y="15"/>
                      <a:pt x="61" y="43"/>
                    </a:cubicBezTo>
                    <a:cubicBezTo>
                      <a:pt x="61" y="195"/>
                      <a:pt x="31" y="316"/>
                      <a:pt x="31" y="468"/>
                    </a:cubicBezTo>
                    <a:lnTo>
                      <a:pt x="31" y="651"/>
                    </a:lnTo>
                    <a:cubicBezTo>
                      <a:pt x="31" y="711"/>
                      <a:pt x="0" y="803"/>
                      <a:pt x="31" y="863"/>
                    </a:cubicBezTo>
                    <a:lnTo>
                      <a:pt x="122" y="863"/>
                    </a:lnTo>
                    <a:cubicBezTo>
                      <a:pt x="152" y="833"/>
                      <a:pt x="152" y="803"/>
                      <a:pt x="152" y="772"/>
                    </a:cubicBezTo>
                    <a:cubicBezTo>
                      <a:pt x="152" y="711"/>
                      <a:pt x="152" y="681"/>
                      <a:pt x="152" y="651"/>
                    </a:cubicBezTo>
                    <a:lnTo>
                      <a:pt x="152" y="468"/>
                    </a:lnTo>
                    <a:cubicBezTo>
                      <a:pt x="182" y="316"/>
                      <a:pt x="182" y="195"/>
                      <a:pt x="182" y="73"/>
                    </a:cubicBezTo>
                    <a:cubicBezTo>
                      <a:pt x="182" y="23"/>
                      <a:pt x="146" y="0"/>
                      <a:pt x="1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38;p33"/>
              <p:cNvSpPr/>
              <p:nvPr/>
            </p:nvSpPr>
            <p:spPr>
              <a:xfrm>
                <a:off x="2617075" y="1845525"/>
                <a:ext cx="38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63" extrusionOk="0">
                    <a:moveTo>
                      <a:pt x="46" y="0"/>
                    </a:moveTo>
                    <a:cubicBezTo>
                      <a:pt x="23" y="0"/>
                      <a:pt x="1" y="15"/>
                      <a:pt x="1" y="46"/>
                    </a:cubicBezTo>
                    <a:cubicBezTo>
                      <a:pt x="1" y="228"/>
                      <a:pt x="1" y="410"/>
                      <a:pt x="1" y="593"/>
                    </a:cubicBezTo>
                    <a:cubicBezTo>
                      <a:pt x="1" y="714"/>
                      <a:pt x="1" y="775"/>
                      <a:pt x="1" y="866"/>
                    </a:cubicBezTo>
                    <a:cubicBezTo>
                      <a:pt x="1" y="927"/>
                      <a:pt x="1" y="988"/>
                      <a:pt x="1" y="1018"/>
                    </a:cubicBezTo>
                    <a:cubicBezTo>
                      <a:pt x="1" y="1079"/>
                      <a:pt x="1" y="1110"/>
                      <a:pt x="31" y="1140"/>
                    </a:cubicBezTo>
                    <a:cubicBezTo>
                      <a:pt x="46" y="1155"/>
                      <a:pt x="61" y="1163"/>
                      <a:pt x="77" y="1163"/>
                    </a:cubicBezTo>
                    <a:cubicBezTo>
                      <a:pt x="92" y="1163"/>
                      <a:pt x="107" y="1155"/>
                      <a:pt x="122" y="1140"/>
                    </a:cubicBezTo>
                    <a:cubicBezTo>
                      <a:pt x="153" y="1110"/>
                      <a:pt x="122" y="1079"/>
                      <a:pt x="122" y="1018"/>
                    </a:cubicBezTo>
                    <a:cubicBezTo>
                      <a:pt x="122" y="988"/>
                      <a:pt x="122" y="927"/>
                      <a:pt x="122" y="897"/>
                    </a:cubicBezTo>
                    <a:cubicBezTo>
                      <a:pt x="122" y="806"/>
                      <a:pt x="122" y="714"/>
                      <a:pt x="122" y="593"/>
                    </a:cubicBezTo>
                    <a:cubicBezTo>
                      <a:pt x="122" y="410"/>
                      <a:pt x="122" y="228"/>
                      <a:pt x="92" y="46"/>
                    </a:cubicBezTo>
                    <a:cubicBezTo>
                      <a:pt x="92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39;p33"/>
              <p:cNvSpPr/>
              <p:nvPr/>
            </p:nvSpPr>
            <p:spPr>
              <a:xfrm>
                <a:off x="2627725" y="1846275"/>
                <a:ext cx="45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10" extrusionOk="0">
                    <a:moveTo>
                      <a:pt x="76" y="1"/>
                    </a:moveTo>
                    <a:cubicBezTo>
                      <a:pt x="53" y="1"/>
                      <a:pt x="31" y="16"/>
                      <a:pt x="31" y="46"/>
                    </a:cubicBezTo>
                    <a:cubicBezTo>
                      <a:pt x="0" y="228"/>
                      <a:pt x="0" y="411"/>
                      <a:pt x="31" y="593"/>
                    </a:cubicBezTo>
                    <a:cubicBezTo>
                      <a:pt x="31" y="684"/>
                      <a:pt x="31" y="776"/>
                      <a:pt x="31" y="836"/>
                    </a:cubicBezTo>
                    <a:cubicBezTo>
                      <a:pt x="31" y="928"/>
                      <a:pt x="31" y="1049"/>
                      <a:pt x="91" y="1110"/>
                    </a:cubicBezTo>
                    <a:cubicBezTo>
                      <a:pt x="122" y="1110"/>
                      <a:pt x="152" y="1110"/>
                      <a:pt x="152" y="1080"/>
                    </a:cubicBezTo>
                    <a:cubicBezTo>
                      <a:pt x="183" y="1019"/>
                      <a:pt x="183" y="928"/>
                      <a:pt x="152" y="836"/>
                    </a:cubicBezTo>
                    <a:cubicBezTo>
                      <a:pt x="152" y="745"/>
                      <a:pt x="152" y="684"/>
                      <a:pt x="152" y="593"/>
                    </a:cubicBezTo>
                    <a:cubicBezTo>
                      <a:pt x="122" y="411"/>
                      <a:pt x="122" y="228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40;p33"/>
              <p:cNvSpPr/>
              <p:nvPr/>
            </p:nvSpPr>
            <p:spPr>
              <a:xfrm>
                <a:off x="2639125" y="1846275"/>
                <a:ext cx="38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42" extrusionOk="0">
                    <a:moveTo>
                      <a:pt x="46" y="1"/>
                    </a:moveTo>
                    <a:cubicBezTo>
                      <a:pt x="23" y="1"/>
                      <a:pt x="0" y="16"/>
                      <a:pt x="0" y="46"/>
                    </a:cubicBezTo>
                    <a:cubicBezTo>
                      <a:pt x="0" y="228"/>
                      <a:pt x="31" y="380"/>
                      <a:pt x="31" y="563"/>
                    </a:cubicBezTo>
                    <a:lnTo>
                      <a:pt x="31" y="776"/>
                    </a:lnTo>
                    <a:cubicBezTo>
                      <a:pt x="31" y="836"/>
                      <a:pt x="31" y="867"/>
                      <a:pt x="31" y="897"/>
                    </a:cubicBezTo>
                    <a:cubicBezTo>
                      <a:pt x="31" y="958"/>
                      <a:pt x="0" y="988"/>
                      <a:pt x="31" y="1019"/>
                    </a:cubicBezTo>
                    <a:cubicBezTo>
                      <a:pt x="46" y="1034"/>
                      <a:pt x="61" y="1042"/>
                      <a:pt x="76" y="1042"/>
                    </a:cubicBezTo>
                    <a:cubicBezTo>
                      <a:pt x="91" y="1042"/>
                      <a:pt x="107" y="1034"/>
                      <a:pt x="122" y="1019"/>
                    </a:cubicBezTo>
                    <a:cubicBezTo>
                      <a:pt x="152" y="988"/>
                      <a:pt x="122" y="958"/>
                      <a:pt x="152" y="897"/>
                    </a:cubicBezTo>
                    <a:cubicBezTo>
                      <a:pt x="152" y="867"/>
                      <a:pt x="152" y="836"/>
                      <a:pt x="152" y="806"/>
                    </a:cubicBezTo>
                    <a:cubicBezTo>
                      <a:pt x="152" y="715"/>
                      <a:pt x="152" y="624"/>
                      <a:pt x="152" y="563"/>
                    </a:cubicBezTo>
                    <a:cubicBezTo>
                      <a:pt x="122" y="380"/>
                      <a:pt x="122" y="228"/>
                      <a:pt x="91" y="46"/>
                    </a:cubicBezTo>
                    <a:cubicBezTo>
                      <a:pt x="91" y="16"/>
                      <a:pt x="69" y="1"/>
                      <a:pt x="4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41;p33"/>
              <p:cNvSpPr/>
              <p:nvPr/>
            </p:nvSpPr>
            <p:spPr>
              <a:xfrm>
                <a:off x="2648225" y="1848875"/>
                <a:ext cx="4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47" extrusionOk="0">
                    <a:moveTo>
                      <a:pt x="100" y="0"/>
                    </a:moveTo>
                    <a:cubicBezTo>
                      <a:pt x="66" y="0"/>
                      <a:pt x="31" y="26"/>
                      <a:pt x="31" y="64"/>
                    </a:cubicBezTo>
                    <a:cubicBezTo>
                      <a:pt x="62" y="185"/>
                      <a:pt x="62" y="307"/>
                      <a:pt x="62" y="459"/>
                    </a:cubicBezTo>
                    <a:cubicBezTo>
                      <a:pt x="62" y="520"/>
                      <a:pt x="31" y="580"/>
                      <a:pt x="31" y="641"/>
                    </a:cubicBezTo>
                    <a:cubicBezTo>
                      <a:pt x="31" y="672"/>
                      <a:pt x="31" y="702"/>
                      <a:pt x="31" y="732"/>
                    </a:cubicBezTo>
                    <a:cubicBezTo>
                      <a:pt x="1" y="763"/>
                      <a:pt x="1" y="793"/>
                      <a:pt x="31" y="824"/>
                    </a:cubicBezTo>
                    <a:cubicBezTo>
                      <a:pt x="31" y="839"/>
                      <a:pt x="39" y="846"/>
                      <a:pt x="46" y="846"/>
                    </a:cubicBezTo>
                    <a:cubicBezTo>
                      <a:pt x="54" y="846"/>
                      <a:pt x="62" y="839"/>
                      <a:pt x="62" y="824"/>
                    </a:cubicBezTo>
                    <a:cubicBezTo>
                      <a:pt x="122" y="793"/>
                      <a:pt x="153" y="702"/>
                      <a:pt x="153" y="641"/>
                    </a:cubicBezTo>
                    <a:cubicBezTo>
                      <a:pt x="153" y="580"/>
                      <a:pt x="183" y="520"/>
                      <a:pt x="183" y="459"/>
                    </a:cubicBezTo>
                    <a:cubicBezTo>
                      <a:pt x="183" y="307"/>
                      <a:pt x="183" y="155"/>
                      <a:pt x="153" y="33"/>
                    </a:cubicBezTo>
                    <a:cubicBezTo>
                      <a:pt x="141" y="10"/>
                      <a:pt x="121" y="0"/>
                      <a:pt x="1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42;p33"/>
              <p:cNvSpPr/>
              <p:nvPr/>
            </p:nvSpPr>
            <p:spPr>
              <a:xfrm>
                <a:off x="2661150" y="1848925"/>
                <a:ext cx="3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3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lnTo>
                      <a:pt x="1" y="335"/>
                    </a:lnTo>
                    <a:lnTo>
                      <a:pt x="1" y="457"/>
                    </a:lnTo>
                    <a:cubicBezTo>
                      <a:pt x="1" y="487"/>
                      <a:pt x="1" y="518"/>
                      <a:pt x="1" y="548"/>
                    </a:cubicBezTo>
                    <a:cubicBezTo>
                      <a:pt x="1" y="578"/>
                      <a:pt x="1" y="578"/>
                      <a:pt x="1" y="609"/>
                    </a:cubicBezTo>
                    <a:cubicBezTo>
                      <a:pt x="21" y="609"/>
                      <a:pt x="28" y="622"/>
                      <a:pt x="39" y="622"/>
                    </a:cubicBezTo>
                    <a:cubicBezTo>
                      <a:pt x="45" y="622"/>
                      <a:pt x="51" y="619"/>
                      <a:pt x="61" y="609"/>
                    </a:cubicBezTo>
                    <a:cubicBezTo>
                      <a:pt x="92" y="578"/>
                      <a:pt x="92" y="518"/>
                      <a:pt x="92" y="487"/>
                    </a:cubicBezTo>
                    <a:cubicBezTo>
                      <a:pt x="122" y="426"/>
                      <a:pt x="122" y="366"/>
                      <a:pt x="122" y="335"/>
                    </a:cubicBezTo>
                    <a:cubicBezTo>
                      <a:pt x="122" y="244"/>
                      <a:pt x="122" y="153"/>
                      <a:pt x="122" y="31"/>
                    </a:cubicBezTo>
                    <a:cubicBezTo>
                      <a:pt x="122" y="1"/>
                      <a:pt x="12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43;p33"/>
              <p:cNvSpPr/>
              <p:nvPr/>
            </p:nvSpPr>
            <p:spPr>
              <a:xfrm>
                <a:off x="2675600" y="1847850"/>
                <a:ext cx="457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391" extrusionOk="0">
                    <a:moveTo>
                      <a:pt x="87" y="1"/>
                    </a:moveTo>
                    <a:cubicBezTo>
                      <a:pt x="79" y="1"/>
                      <a:pt x="70" y="5"/>
                      <a:pt x="61" y="14"/>
                    </a:cubicBezTo>
                    <a:cubicBezTo>
                      <a:pt x="31" y="14"/>
                      <a:pt x="0" y="44"/>
                      <a:pt x="0" y="74"/>
                    </a:cubicBezTo>
                    <a:cubicBezTo>
                      <a:pt x="31" y="105"/>
                      <a:pt x="31" y="165"/>
                      <a:pt x="31" y="226"/>
                    </a:cubicBezTo>
                    <a:lnTo>
                      <a:pt x="61" y="287"/>
                    </a:lnTo>
                    <a:cubicBezTo>
                      <a:pt x="61" y="287"/>
                      <a:pt x="61" y="317"/>
                      <a:pt x="61" y="317"/>
                    </a:cubicBezTo>
                    <a:cubicBezTo>
                      <a:pt x="61" y="317"/>
                      <a:pt x="61" y="317"/>
                      <a:pt x="61" y="348"/>
                    </a:cubicBezTo>
                    <a:cubicBezTo>
                      <a:pt x="82" y="369"/>
                      <a:pt x="89" y="391"/>
                      <a:pt x="101" y="391"/>
                    </a:cubicBezTo>
                    <a:cubicBezTo>
                      <a:pt x="107" y="391"/>
                      <a:pt x="113" y="387"/>
                      <a:pt x="122" y="378"/>
                    </a:cubicBezTo>
                    <a:cubicBezTo>
                      <a:pt x="152" y="378"/>
                      <a:pt x="183" y="378"/>
                      <a:pt x="183" y="348"/>
                    </a:cubicBezTo>
                    <a:cubicBezTo>
                      <a:pt x="183" y="287"/>
                      <a:pt x="152" y="226"/>
                      <a:pt x="152" y="196"/>
                    </a:cubicBezTo>
                    <a:cubicBezTo>
                      <a:pt x="152" y="135"/>
                      <a:pt x="122" y="105"/>
                      <a:pt x="122" y="44"/>
                    </a:cubicBezTo>
                    <a:cubicBezTo>
                      <a:pt x="122" y="22"/>
                      <a:pt x="107" y="1"/>
                      <a:pt x="8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44;p33"/>
              <p:cNvSpPr/>
              <p:nvPr/>
            </p:nvSpPr>
            <p:spPr>
              <a:xfrm>
                <a:off x="2690800" y="1851225"/>
                <a:ext cx="30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35" extrusionOk="0">
                    <a:moveTo>
                      <a:pt x="61" y="0"/>
                    </a:moveTo>
                    <a:cubicBezTo>
                      <a:pt x="30" y="0"/>
                      <a:pt x="0" y="30"/>
                      <a:pt x="0" y="30"/>
                    </a:cubicBezTo>
                    <a:lnTo>
                      <a:pt x="0" y="182"/>
                    </a:lnTo>
                    <a:cubicBezTo>
                      <a:pt x="0" y="213"/>
                      <a:pt x="0" y="213"/>
                      <a:pt x="30" y="243"/>
                    </a:cubicBezTo>
                    <a:cubicBezTo>
                      <a:pt x="30" y="274"/>
                      <a:pt x="30" y="304"/>
                      <a:pt x="30" y="304"/>
                    </a:cubicBezTo>
                    <a:cubicBezTo>
                      <a:pt x="30" y="334"/>
                      <a:pt x="61" y="334"/>
                      <a:pt x="61" y="334"/>
                    </a:cubicBezTo>
                    <a:cubicBezTo>
                      <a:pt x="91" y="334"/>
                      <a:pt x="91" y="334"/>
                      <a:pt x="91" y="304"/>
                    </a:cubicBezTo>
                    <a:cubicBezTo>
                      <a:pt x="91" y="274"/>
                      <a:pt x="91" y="274"/>
                      <a:pt x="122" y="243"/>
                    </a:cubicBezTo>
                    <a:cubicBezTo>
                      <a:pt x="122" y="213"/>
                      <a:pt x="122" y="213"/>
                      <a:pt x="122" y="182"/>
                    </a:cubicBezTo>
                    <a:lnTo>
                      <a:pt x="122" y="30"/>
                    </a:lnTo>
                    <a:cubicBezTo>
                      <a:pt x="122" y="3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45;p33"/>
              <p:cNvSpPr/>
              <p:nvPr/>
            </p:nvSpPr>
            <p:spPr>
              <a:xfrm>
                <a:off x="2684700" y="1862625"/>
                <a:ext cx="38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30" extrusionOk="0">
                    <a:moveTo>
                      <a:pt x="62" y="0"/>
                    </a:moveTo>
                    <a:cubicBezTo>
                      <a:pt x="31" y="0"/>
                      <a:pt x="1" y="30"/>
                      <a:pt x="1" y="61"/>
                    </a:cubicBezTo>
                    <a:lnTo>
                      <a:pt x="31" y="274"/>
                    </a:lnTo>
                    <a:cubicBezTo>
                      <a:pt x="31" y="304"/>
                      <a:pt x="31" y="334"/>
                      <a:pt x="31" y="365"/>
                    </a:cubicBezTo>
                    <a:cubicBezTo>
                      <a:pt x="31" y="395"/>
                      <a:pt x="31" y="456"/>
                      <a:pt x="31" y="486"/>
                    </a:cubicBezTo>
                    <a:cubicBezTo>
                      <a:pt x="31" y="508"/>
                      <a:pt x="46" y="529"/>
                      <a:pt x="66" y="529"/>
                    </a:cubicBezTo>
                    <a:cubicBezTo>
                      <a:pt x="74" y="529"/>
                      <a:pt x="83" y="526"/>
                      <a:pt x="92" y="517"/>
                    </a:cubicBezTo>
                    <a:cubicBezTo>
                      <a:pt x="122" y="517"/>
                      <a:pt x="153" y="517"/>
                      <a:pt x="153" y="486"/>
                    </a:cubicBezTo>
                    <a:cubicBezTo>
                      <a:pt x="153" y="426"/>
                      <a:pt x="153" y="395"/>
                      <a:pt x="153" y="365"/>
                    </a:cubicBezTo>
                    <a:cubicBezTo>
                      <a:pt x="153" y="334"/>
                      <a:pt x="153" y="304"/>
                      <a:pt x="153" y="274"/>
                    </a:cubicBezTo>
                    <a:cubicBezTo>
                      <a:pt x="122" y="182"/>
                      <a:pt x="122" y="122"/>
                      <a:pt x="122" y="61"/>
                    </a:cubicBezTo>
                    <a:cubicBezTo>
                      <a:pt x="122" y="30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46;p33"/>
              <p:cNvSpPr/>
              <p:nvPr/>
            </p:nvSpPr>
            <p:spPr>
              <a:xfrm>
                <a:off x="2693825" y="1850825"/>
                <a:ext cx="30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096" extrusionOk="0">
                    <a:moveTo>
                      <a:pt x="77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229"/>
                      <a:pt x="31" y="381"/>
                      <a:pt x="31" y="563"/>
                    </a:cubicBezTo>
                    <a:cubicBezTo>
                      <a:pt x="31" y="624"/>
                      <a:pt x="1" y="715"/>
                      <a:pt x="1" y="776"/>
                    </a:cubicBezTo>
                    <a:cubicBezTo>
                      <a:pt x="1" y="867"/>
                      <a:pt x="1" y="958"/>
                      <a:pt x="31" y="1050"/>
                    </a:cubicBezTo>
                    <a:cubicBezTo>
                      <a:pt x="31" y="1080"/>
                      <a:pt x="54" y="1095"/>
                      <a:pt x="77" y="1095"/>
                    </a:cubicBezTo>
                    <a:cubicBezTo>
                      <a:pt x="99" y="1095"/>
                      <a:pt x="122" y="1080"/>
                      <a:pt x="122" y="1050"/>
                    </a:cubicBezTo>
                    <a:cubicBezTo>
                      <a:pt x="122" y="958"/>
                      <a:pt x="122" y="867"/>
                      <a:pt x="122" y="776"/>
                    </a:cubicBezTo>
                    <a:cubicBezTo>
                      <a:pt x="122" y="715"/>
                      <a:pt x="122" y="624"/>
                      <a:pt x="122" y="563"/>
                    </a:cubicBezTo>
                    <a:cubicBezTo>
                      <a:pt x="122" y="381"/>
                      <a:pt x="122" y="229"/>
                      <a:pt x="122" y="46"/>
                    </a:cubicBezTo>
                    <a:cubicBezTo>
                      <a:pt x="122" y="16"/>
                      <a:pt x="99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47;p33"/>
              <p:cNvSpPr/>
              <p:nvPr/>
            </p:nvSpPr>
            <p:spPr>
              <a:xfrm>
                <a:off x="2701425" y="1842475"/>
                <a:ext cx="610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025" extrusionOk="0">
                    <a:moveTo>
                      <a:pt x="172" y="1"/>
                    </a:moveTo>
                    <a:cubicBezTo>
                      <a:pt x="145" y="1"/>
                      <a:pt x="122" y="16"/>
                      <a:pt x="122" y="46"/>
                    </a:cubicBezTo>
                    <a:cubicBezTo>
                      <a:pt x="122" y="380"/>
                      <a:pt x="92" y="715"/>
                      <a:pt x="92" y="1019"/>
                    </a:cubicBezTo>
                    <a:cubicBezTo>
                      <a:pt x="61" y="1201"/>
                      <a:pt x="61" y="1353"/>
                      <a:pt x="61" y="1505"/>
                    </a:cubicBezTo>
                    <a:cubicBezTo>
                      <a:pt x="31" y="1657"/>
                      <a:pt x="1" y="1839"/>
                      <a:pt x="31" y="1991"/>
                    </a:cubicBezTo>
                    <a:cubicBezTo>
                      <a:pt x="34" y="1991"/>
                      <a:pt x="36" y="1991"/>
                      <a:pt x="39" y="1991"/>
                    </a:cubicBezTo>
                    <a:lnTo>
                      <a:pt x="39" y="1991"/>
                    </a:lnTo>
                    <a:cubicBezTo>
                      <a:pt x="51" y="2012"/>
                      <a:pt x="74" y="2025"/>
                      <a:pt x="92" y="2025"/>
                    </a:cubicBezTo>
                    <a:cubicBezTo>
                      <a:pt x="109" y="2025"/>
                      <a:pt x="122" y="2015"/>
                      <a:pt x="122" y="1991"/>
                    </a:cubicBezTo>
                    <a:cubicBezTo>
                      <a:pt x="183" y="1839"/>
                      <a:pt x="183" y="1657"/>
                      <a:pt x="183" y="1536"/>
                    </a:cubicBezTo>
                    <a:cubicBezTo>
                      <a:pt x="183" y="1353"/>
                      <a:pt x="213" y="1201"/>
                      <a:pt x="213" y="1019"/>
                    </a:cubicBezTo>
                    <a:cubicBezTo>
                      <a:pt x="213" y="715"/>
                      <a:pt x="244" y="380"/>
                      <a:pt x="244" y="46"/>
                    </a:cubicBezTo>
                    <a:cubicBezTo>
                      <a:pt x="229" y="16"/>
                      <a:pt x="198" y="1"/>
                      <a:pt x="17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48;p33"/>
              <p:cNvSpPr/>
              <p:nvPr/>
            </p:nvSpPr>
            <p:spPr>
              <a:xfrm>
                <a:off x="2708275" y="1848550"/>
                <a:ext cx="4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924" extrusionOk="0">
                    <a:moveTo>
                      <a:pt x="137" y="1"/>
                    </a:moveTo>
                    <a:cubicBezTo>
                      <a:pt x="114" y="1"/>
                      <a:pt x="91" y="16"/>
                      <a:pt x="91" y="46"/>
                    </a:cubicBezTo>
                    <a:cubicBezTo>
                      <a:pt x="61" y="381"/>
                      <a:pt x="61" y="685"/>
                      <a:pt x="61" y="989"/>
                    </a:cubicBezTo>
                    <a:cubicBezTo>
                      <a:pt x="61" y="1141"/>
                      <a:pt x="31" y="1293"/>
                      <a:pt x="31" y="1445"/>
                    </a:cubicBezTo>
                    <a:cubicBezTo>
                      <a:pt x="31" y="1596"/>
                      <a:pt x="0" y="1779"/>
                      <a:pt x="31" y="1900"/>
                    </a:cubicBezTo>
                    <a:cubicBezTo>
                      <a:pt x="46" y="1916"/>
                      <a:pt x="69" y="1923"/>
                      <a:pt x="88" y="1923"/>
                    </a:cubicBezTo>
                    <a:cubicBezTo>
                      <a:pt x="107" y="1923"/>
                      <a:pt x="122" y="1916"/>
                      <a:pt x="122" y="1900"/>
                    </a:cubicBezTo>
                    <a:cubicBezTo>
                      <a:pt x="183" y="1779"/>
                      <a:pt x="152" y="1596"/>
                      <a:pt x="152" y="1445"/>
                    </a:cubicBezTo>
                    <a:lnTo>
                      <a:pt x="152" y="989"/>
                    </a:lnTo>
                    <a:cubicBezTo>
                      <a:pt x="183" y="685"/>
                      <a:pt x="183" y="381"/>
                      <a:pt x="183" y="46"/>
                    </a:cubicBezTo>
                    <a:cubicBezTo>
                      <a:pt x="183" y="16"/>
                      <a:pt x="160" y="1"/>
                      <a:pt x="13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49;p33"/>
              <p:cNvSpPr/>
              <p:nvPr/>
            </p:nvSpPr>
            <p:spPr>
              <a:xfrm>
                <a:off x="2717375" y="1864525"/>
                <a:ext cx="3825" cy="373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495" extrusionOk="0">
                    <a:moveTo>
                      <a:pt x="77" y="0"/>
                    </a:moveTo>
                    <a:cubicBezTo>
                      <a:pt x="54" y="0"/>
                      <a:pt x="31" y="15"/>
                      <a:pt x="31" y="46"/>
                    </a:cubicBezTo>
                    <a:cubicBezTo>
                      <a:pt x="31" y="289"/>
                      <a:pt x="31" y="532"/>
                      <a:pt x="31" y="775"/>
                    </a:cubicBezTo>
                    <a:cubicBezTo>
                      <a:pt x="31" y="866"/>
                      <a:pt x="31" y="988"/>
                      <a:pt x="1" y="1109"/>
                    </a:cubicBezTo>
                    <a:cubicBezTo>
                      <a:pt x="1" y="1170"/>
                      <a:pt x="1" y="1231"/>
                      <a:pt x="1" y="1292"/>
                    </a:cubicBezTo>
                    <a:cubicBezTo>
                      <a:pt x="1" y="1353"/>
                      <a:pt x="1" y="1413"/>
                      <a:pt x="31" y="1444"/>
                    </a:cubicBezTo>
                    <a:cubicBezTo>
                      <a:pt x="31" y="1479"/>
                      <a:pt x="52" y="1494"/>
                      <a:pt x="69" y="1494"/>
                    </a:cubicBezTo>
                    <a:cubicBezTo>
                      <a:pt x="82" y="1494"/>
                      <a:pt x="92" y="1487"/>
                      <a:pt x="92" y="1474"/>
                    </a:cubicBezTo>
                    <a:cubicBezTo>
                      <a:pt x="153" y="1383"/>
                      <a:pt x="122" y="1261"/>
                      <a:pt x="122" y="1140"/>
                    </a:cubicBezTo>
                    <a:cubicBezTo>
                      <a:pt x="122" y="1018"/>
                      <a:pt x="122" y="897"/>
                      <a:pt x="122" y="775"/>
                    </a:cubicBezTo>
                    <a:cubicBezTo>
                      <a:pt x="122" y="532"/>
                      <a:pt x="122" y="289"/>
                      <a:pt x="122" y="46"/>
                    </a:cubicBezTo>
                    <a:cubicBezTo>
                      <a:pt x="122" y="15"/>
                      <a:pt x="100" y="0"/>
                      <a:pt x="7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50;p33"/>
              <p:cNvSpPr/>
              <p:nvPr/>
            </p:nvSpPr>
            <p:spPr>
              <a:xfrm>
                <a:off x="2728025" y="1873050"/>
                <a:ext cx="457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66" extrusionOk="0">
                    <a:moveTo>
                      <a:pt x="107" y="1"/>
                    </a:moveTo>
                    <a:cubicBezTo>
                      <a:pt x="84" y="1"/>
                      <a:pt x="61" y="24"/>
                      <a:pt x="61" y="69"/>
                    </a:cubicBezTo>
                    <a:cubicBezTo>
                      <a:pt x="61" y="282"/>
                      <a:pt x="61" y="495"/>
                      <a:pt x="61" y="677"/>
                    </a:cubicBezTo>
                    <a:cubicBezTo>
                      <a:pt x="61" y="799"/>
                      <a:pt x="31" y="890"/>
                      <a:pt x="31" y="1012"/>
                    </a:cubicBezTo>
                    <a:cubicBezTo>
                      <a:pt x="31" y="1103"/>
                      <a:pt x="0" y="1224"/>
                      <a:pt x="0" y="1316"/>
                    </a:cubicBezTo>
                    <a:cubicBezTo>
                      <a:pt x="0" y="1351"/>
                      <a:pt x="21" y="1366"/>
                      <a:pt x="45" y="1366"/>
                    </a:cubicBezTo>
                    <a:cubicBezTo>
                      <a:pt x="61" y="1366"/>
                      <a:pt x="79" y="1359"/>
                      <a:pt x="92" y="1346"/>
                    </a:cubicBezTo>
                    <a:cubicBezTo>
                      <a:pt x="122" y="1224"/>
                      <a:pt x="122" y="1133"/>
                      <a:pt x="152" y="1012"/>
                    </a:cubicBezTo>
                    <a:cubicBezTo>
                      <a:pt x="152" y="920"/>
                      <a:pt x="152" y="799"/>
                      <a:pt x="152" y="708"/>
                    </a:cubicBezTo>
                    <a:cubicBezTo>
                      <a:pt x="183" y="495"/>
                      <a:pt x="183" y="282"/>
                      <a:pt x="152" y="69"/>
                    </a:cubicBezTo>
                    <a:cubicBezTo>
                      <a:pt x="152" y="24"/>
                      <a:pt x="130" y="1"/>
                      <a:pt x="10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51;p33"/>
              <p:cNvSpPr/>
              <p:nvPr/>
            </p:nvSpPr>
            <p:spPr>
              <a:xfrm>
                <a:off x="2742450" y="1884275"/>
                <a:ext cx="4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217" extrusionOk="0">
                    <a:moveTo>
                      <a:pt x="123" y="0"/>
                    </a:moveTo>
                    <a:cubicBezTo>
                      <a:pt x="92" y="0"/>
                      <a:pt x="62" y="16"/>
                      <a:pt x="62" y="46"/>
                    </a:cubicBezTo>
                    <a:cubicBezTo>
                      <a:pt x="62" y="228"/>
                      <a:pt x="62" y="411"/>
                      <a:pt x="31" y="623"/>
                    </a:cubicBezTo>
                    <a:cubicBezTo>
                      <a:pt x="31" y="775"/>
                      <a:pt x="1" y="988"/>
                      <a:pt x="31" y="1171"/>
                    </a:cubicBezTo>
                    <a:cubicBezTo>
                      <a:pt x="31" y="1201"/>
                      <a:pt x="54" y="1216"/>
                      <a:pt x="77" y="1216"/>
                    </a:cubicBezTo>
                    <a:cubicBezTo>
                      <a:pt x="100" y="1216"/>
                      <a:pt x="123" y="1201"/>
                      <a:pt x="123" y="1171"/>
                    </a:cubicBezTo>
                    <a:cubicBezTo>
                      <a:pt x="153" y="988"/>
                      <a:pt x="153" y="806"/>
                      <a:pt x="153" y="623"/>
                    </a:cubicBezTo>
                    <a:cubicBezTo>
                      <a:pt x="153" y="441"/>
                      <a:pt x="183" y="228"/>
                      <a:pt x="183" y="46"/>
                    </a:cubicBezTo>
                    <a:cubicBezTo>
                      <a:pt x="183" y="16"/>
                      <a:pt x="153" y="0"/>
                      <a:pt x="12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52;p33"/>
              <p:cNvSpPr/>
              <p:nvPr/>
            </p:nvSpPr>
            <p:spPr>
              <a:xfrm>
                <a:off x="2754625" y="1888075"/>
                <a:ext cx="38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17" extrusionOk="0">
                    <a:moveTo>
                      <a:pt x="61" y="0"/>
                    </a:moveTo>
                    <a:cubicBezTo>
                      <a:pt x="31" y="0"/>
                      <a:pt x="0" y="15"/>
                      <a:pt x="0" y="46"/>
                    </a:cubicBezTo>
                    <a:cubicBezTo>
                      <a:pt x="0" y="441"/>
                      <a:pt x="0" y="806"/>
                      <a:pt x="61" y="1171"/>
                    </a:cubicBezTo>
                    <a:cubicBezTo>
                      <a:pt x="61" y="1201"/>
                      <a:pt x="84" y="1216"/>
                      <a:pt x="107" y="1216"/>
                    </a:cubicBezTo>
                    <a:cubicBezTo>
                      <a:pt x="129" y="1216"/>
                      <a:pt x="152" y="1201"/>
                      <a:pt x="152" y="1171"/>
                    </a:cubicBezTo>
                    <a:cubicBezTo>
                      <a:pt x="152" y="988"/>
                      <a:pt x="122" y="806"/>
                      <a:pt x="122" y="623"/>
                    </a:cubicBezTo>
                    <a:cubicBezTo>
                      <a:pt x="122" y="411"/>
                      <a:pt x="122" y="228"/>
                      <a:pt x="122" y="46"/>
                    </a:cubicBezTo>
                    <a:cubicBezTo>
                      <a:pt x="122" y="15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53;p33"/>
              <p:cNvSpPr/>
              <p:nvPr/>
            </p:nvSpPr>
            <p:spPr>
              <a:xfrm>
                <a:off x="2770575" y="1893400"/>
                <a:ext cx="30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0" extrusionOk="0">
                    <a:moveTo>
                      <a:pt x="77" y="0"/>
                    </a:moveTo>
                    <a:cubicBezTo>
                      <a:pt x="54" y="0"/>
                      <a:pt x="31" y="15"/>
                      <a:pt x="31" y="46"/>
                    </a:cubicBezTo>
                    <a:cubicBezTo>
                      <a:pt x="1" y="167"/>
                      <a:pt x="1" y="319"/>
                      <a:pt x="1" y="441"/>
                    </a:cubicBezTo>
                    <a:lnTo>
                      <a:pt x="1" y="654"/>
                    </a:lnTo>
                    <a:lnTo>
                      <a:pt x="1" y="745"/>
                    </a:lnTo>
                    <a:cubicBezTo>
                      <a:pt x="1" y="775"/>
                      <a:pt x="1" y="836"/>
                      <a:pt x="31" y="866"/>
                    </a:cubicBezTo>
                    <a:cubicBezTo>
                      <a:pt x="46" y="882"/>
                      <a:pt x="61" y="889"/>
                      <a:pt x="77" y="889"/>
                    </a:cubicBezTo>
                    <a:cubicBezTo>
                      <a:pt x="92" y="889"/>
                      <a:pt x="107" y="882"/>
                      <a:pt x="122" y="866"/>
                    </a:cubicBezTo>
                    <a:cubicBezTo>
                      <a:pt x="122" y="836"/>
                      <a:pt x="122" y="775"/>
                      <a:pt x="122" y="745"/>
                    </a:cubicBezTo>
                    <a:lnTo>
                      <a:pt x="122" y="654"/>
                    </a:lnTo>
                    <a:lnTo>
                      <a:pt x="122" y="441"/>
                    </a:lnTo>
                    <a:cubicBezTo>
                      <a:pt x="122" y="319"/>
                      <a:pt x="122" y="167"/>
                      <a:pt x="122" y="46"/>
                    </a:cubicBezTo>
                    <a:cubicBezTo>
                      <a:pt x="122" y="15"/>
                      <a:pt x="99" y="0"/>
                      <a:pt x="7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54;p33"/>
              <p:cNvSpPr/>
              <p:nvPr/>
            </p:nvSpPr>
            <p:spPr>
              <a:xfrm>
                <a:off x="2783500" y="1890650"/>
                <a:ext cx="38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27" extrusionOk="0">
                    <a:moveTo>
                      <a:pt x="69" y="1"/>
                    </a:moveTo>
                    <a:cubicBezTo>
                      <a:pt x="35" y="1"/>
                      <a:pt x="0" y="27"/>
                      <a:pt x="0" y="64"/>
                    </a:cubicBezTo>
                    <a:cubicBezTo>
                      <a:pt x="31" y="216"/>
                      <a:pt x="61" y="368"/>
                      <a:pt x="31" y="520"/>
                    </a:cubicBezTo>
                    <a:cubicBezTo>
                      <a:pt x="31" y="612"/>
                      <a:pt x="31" y="672"/>
                      <a:pt x="31" y="764"/>
                    </a:cubicBezTo>
                    <a:cubicBezTo>
                      <a:pt x="31" y="794"/>
                      <a:pt x="31" y="824"/>
                      <a:pt x="31" y="855"/>
                    </a:cubicBezTo>
                    <a:cubicBezTo>
                      <a:pt x="31" y="916"/>
                      <a:pt x="0" y="946"/>
                      <a:pt x="31" y="976"/>
                    </a:cubicBezTo>
                    <a:cubicBezTo>
                      <a:pt x="31" y="1012"/>
                      <a:pt x="52" y="1027"/>
                      <a:pt x="69" y="1027"/>
                    </a:cubicBezTo>
                    <a:cubicBezTo>
                      <a:pt x="81" y="1027"/>
                      <a:pt x="92" y="1019"/>
                      <a:pt x="92" y="1007"/>
                    </a:cubicBezTo>
                    <a:cubicBezTo>
                      <a:pt x="122" y="976"/>
                      <a:pt x="122" y="916"/>
                      <a:pt x="122" y="885"/>
                    </a:cubicBezTo>
                    <a:cubicBezTo>
                      <a:pt x="152" y="855"/>
                      <a:pt x="152" y="794"/>
                      <a:pt x="152" y="764"/>
                    </a:cubicBezTo>
                    <a:cubicBezTo>
                      <a:pt x="152" y="672"/>
                      <a:pt x="152" y="612"/>
                      <a:pt x="152" y="520"/>
                    </a:cubicBezTo>
                    <a:cubicBezTo>
                      <a:pt x="152" y="368"/>
                      <a:pt x="122" y="186"/>
                      <a:pt x="122" y="34"/>
                    </a:cubicBezTo>
                    <a:cubicBezTo>
                      <a:pt x="110" y="11"/>
                      <a:pt x="90" y="1"/>
                      <a:pt x="6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55;p33"/>
              <p:cNvSpPr/>
              <p:nvPr/>
            </p:nvSpPr>
            <p:spPr>
              <a:xfrm>
                <a:off x="2799450" y="1885800"/>
                <a:ext cx="3075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68" extrusionOk="0">
                    <a:moveTo>
                      <a:pt x="61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167"/>
                      <a:pt x="1" y="289"/>
                      <a:pt x="1" y="410"/>
                    </a:cubicBezTo>
                    <a:lnTo>
                      <a:pt x="1" y="562"/>
                    </a:lnTo>
                    <a:cubicBezTo>
                      <a:pt x="1" y="623"/>
                      <a:pt x="1" y="714"/>
                      <a:pt x="31" y="745"/>
                    </a:cubicBezTo>
                    <a:cubicBezTo>
                      <a:pt x="31" y="760"/>
                      <a:pt x="39" y="768"/>
                      <a:pt x="50" y="768"/>
                    </a:cubicBezTo>
                    <a:cubicBezTo>
                      <a:pt x="61" y="768"/>
                      <a:pt x="77" y="760"/>
                      <a:pt x="92" y="745"/>
                    </a:cubicBezTo>
                    <a:cubicBezTo>
                      <a:pt x="122" y="714"/>
                      <a:pt x="122" y="623"/>
                      <a:pt x="122" y="562"/>
                    </a:cubicBezTo>
                    <a:lnTo>
                      <a:pt x="122" y="410"/>
                    </a:lnTo>
                    <a:cubicBezTo>
                      <a:pt x="122" y="289"/>
                      <a:pt x="122" y="167"/>
                      <a:pt x="122" y="46"/>
                    </a:cubicBezTo>
                    <a:cubicBezTo>
                      <a:pt x="122" y="15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56;p33"/>
              <p:cNvSpPr/>
              <p:nvPr/>
            </p:nvSpPr>
            <p:spPr>
              <a:xfrm>
                <a:off x="2811600" y="1878200"/>
                <a:ext cx="46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28" extrusionOk="0">
                    <a:moveTo>
                      <a:pt x="107" y="0"/>
                    </a:moveTo>
                    <a:cubicBezTo>
                      <a:pt x="85" y="0"/>
                      <a:pt x="62" y="15"/>
                      <a:pt x="62" y="46"/>
                    </a:cubicBezTo>
                    <a:cubicBezTo>
                      <a:pt x="62" y="167"/>
                      <a:pt x="62" y="259"/>
                      <a:pt x="62" y="380"/>
                    </a:cubicBezTo>
                    <a:cubicBezTo>
                      <a:pt x="31" y="410"/>
                      <a:pt x="31" y="471"/>
                      <a:pt x="31" y="532"/>
                    </a:cubicBezTo>
                    <a:cubicBezTo>
                      <a:pt x="1" y="562"/>
                      <a:pt x="1" y="623"/>
                      <a:pt x="1" y="684"/>
                    </a:cubicBezTo>
                    <a:cubicBezTo>
                      <a:pt x="1" y="706"/>
                      <a:pt x="31" y="727"/>
                      <a:pt x="60" y="727"/>
                    </a:cubicBezTo>
                    <a:cubicBezTo>
                      <a:pt x="72" y="727"/>
                      <a:pt x="83" y="723"/>
                      <a:pt x="92" y="714"/>
                    </a:cubicBezTo>
                    <a:cubicBezTo>
                      <a:pt x="123" y="654"/>
                      <a:pt x="123" y="593"/>
                      <a:pt x="123" y="562"/>
                    </a:cubicBezTo>
                    <a:cubicBezTo>
                      <a:pt x="153" y="502"/>
                      <a:pt x="153" y="441"/>
                      <a:pt x="153" y="380"/>
                    </a:cubicBezTo>
                    <a:cubicBezTo>
                      <a:pt x="183" y="259"/>
                      <a:pt x="183" y="167"/>
                      <a:pt x="153" y="46"/>
                    </a:cubicBezTo>
                    <a:cubicBezTo>
                      <a:pt x="153" y="15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57;p33"/>
              <p:cNvSpPr/>
              <p:nvPr/>
            </p:nvSpPr>
            <p:spPr>
              <a:xfrm>
                <a:off x="2823000" y="1877050"/>
                <a:ext cx="30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6" extrusionOk="0">
                    <a:moveTo>
                      <a:pt x="92" y="1"/>
                    </a:moveTo>
                    <a:cubicBezTo>
                      <a:pt x="62" y="1"/>
                      <a:pt x="31" y="1"/>
                      <a:pt x="1" y="31"/>
                    </a:cubicBezTo>
                    <a:cubicBezTo>
                      <a:pt x="1" y="92"/>
                      <a:pt x="1" y="122"/>
                      <a:pt x="1" y="183"/>
                    </a:cubicBezTo>
                    <a:cubicBezTo>
                      <a:pt x="1" y="213"/>
                      <a:pt x="1" y="244"/>
                      <a:pt x="1" y="244"/>
                    </a:cubicBezTo>
                    <a:cubicBezTo>
                      <a:pt x="31" y="274"/>
                      <a:pt x="31" y="305"/>
                      <a:pt x="31" y="335"/>
                    </a:cubicBezTo>
                    <a:cubicBezTo>
                      <a:pt x="62" y="335"/>
                      <a:pt x="62" y="335"/>
                      <a:pt x="92" y="365"/>
                    </a:cubicBezTo>
                    <a:cubicBezTo>
                      <a:pt x="122" y="365"/>
                      <a:pt x="122" y="335"/>
                      <a:pt x="122" y="305"/>
                    </a:cubicBezTo>
                    <a:cubicBezTo>
                      <a:pt x="122" y="305"/>
                      <a:pt x="122" y="274"/>
                      <a:pt x="122" y="274"/>
                    </a:cubicBezTo>
                    <a:cubicBezTo>
                      <a:pt x="122" y="244"/>
                      <a:pt x="122" y="213"/>
                      <a:pt x="122" y="183"/>
                    </a:cubicBezTo>
                    <a:lnTo>
                      <a:pt x="122" y="153"/>
                    </a:lnTo>
                    <a:lnTo>
                      <a:pt x="122" y="122"/>
                    </a:lnTo>
                    <a:lnTo>
                      <a:pt x="122" y="92"/>
                    </a:lnTo>
                    <a:cubicBezTo>
                      <a:pt x="122" y="92"/>
                      <a:pt x="122" y="92"/>
                      <a:pt x="122" y="61"/>
                    </a:cubicBezTo>
                    <a:cubicBezTo>
                      <a:pt x="122" y="31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58;p33"/>
              <p:cNvSpPr/>
              <p:nvPr/>
            </p:nvSpPr>
            <p:spPr>
              <a:xfrm>
                <a:off x="2756900" y="1893750"/>
                <a:ext cx="535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36" extrusionOk="0">
                    <a:moveTo>
                      <a:pt x="140" y="0"/>
                    </a:moveTo>
                    <a:cubicBezTo>
                      <a:pt x="121" y="0"/>
                      <a:pt x="102" y="10"/>
                      <a:pt x="92" y="32"/>
                    </a:cubicBezTo>
                    <a:cubicBezTo>
                      <a:pt x="61" y="153"/>
                      <a:pt x="31" y="244"/>
                      <a:pt x="0" y="366"/>
                    </a:cubicBezTo>
                    <a:cubicBezTo>
                      <a:pt x="0" y="427"/>
                      <a:pt x="0" y="488"/>
                      <a:pt x="0" y="548"/>
                    </a:cubicBezTo>
                    <a:cubicBezTo>
                      <a:pt x="0" y="579"/>
                      <a:pt x="0" y="640"/>
                      <a:pt x="0" y="700"/>
                    </a:cubicBezTo>
                    <a:cubicBezTo>
                      <a:pt x="0" y="718"/>
                      <a:pt x="21" y="735"/>
                      <a:pt x="44" y="735"/>
                    </a:cubicBezTo>
                    <a:cubicBezTo>
                      <a:pt x="61" y="735"/>
                      <a:pt x="79" y="726"/>
                      <a:pt x="92" y="700"/>
                    </a:cubicBezTo>
                    <a:cubicBezTo>
                      <a:pt x="92" y="700"/>
                      <a:pt x="92" y="670"/>
                      <a:pt x="92" y="640"/>
                    </a:cubicBezTo>
                    <a:cubicBezTo>
                      <a:pt x="122" y="609"/>
                      <a:pt x="122" y="579"/>
                      <a:pt x="122" y="548"/>
                    </a:cubicBezTo>
                    <a:cubicBezTo>
                      <a:pt x="122" y="488"/>
                      <a:pt x="122" y="457"/>
                      <a:pt x="122" y="396"/>
                    </a:cubicBezTo>
                    <a:cubicBezTo>
                      <a:pt x="152" y="305"/>
                      <a:pt x="183" y="184"/>
                      <a:pt x="213" y="92"/>
                    </a:cubicBezTo>
                    <a:cubicBezTo>
                      <a:pt x="213" y="34"/>
                      <a:pt x="175" y="0"/>
                      <a:pt x="14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59;p33"/>
              <p:cNvSpPr/>
              <p:nvPr/>
            </p:nvSpPr>
            <p:spPr>
              <a:xfrm>
                <a:off x="2806300" y="1861100"/>
                <a:ext cx="4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419" extrusionOk="0">
                    <a:moveTo>
                      <a:pt x="122" y="0"/>
                    </a:moveTo>
                    <a:cubicBezTo>
                      <a:pt x="91" y="0"/>
                      <a:pt x="61" y="31"/>
                      <a:pt x="61" y="61"/>
                    </a:cubicBezTo>
                    <a:cubicBezTo>
                      <a:pt x="31" y="91"/>
                      <a:pt x="0" y="152"/>
                      <a:pt x="0" y="213"/>
                    </a:cubicBezTo>
                    <a:cubicBezTo>
                      <a:pt x="0" y="243"/>
                      <a:pt x="0" y="274"/>
                      <a:pt x="0" y="304"/>
                    </a:cubicBezTo>
                    <a:cubicBezTo>
                      <a:pt x="0" y="335"/>
                      <a:pt x="0" y="335"/>
                      <a:pt x="31" y="365"/>
                    </a:cubicBezTo>
                    <a:cubicBezTo>
                      <a:pt x="31" y="365"/>
                      <a:pt x="31" y="395"/>
                      <a:pt x="31" y="395"/>
                    </a:cubicBezTo>
                    <a:cubicBezTo>
                      <a:pt x="46" y="411"/>
                      <a:pt x="69" y="418"/>
                      <a:pt x="88" y="418"/>
                    </a:cubicBezTo>
                    <a:cubicBezTo>
                      <a:pt x="107" y="418"/>
                      <a:pt x="122" y="411"/>
                      <a:pt x="122" y="395"/>
                    </a:cubicBezTo>
                    <a:cubicBezTo>
                      <a:pt x="122" y="365"/>
                      <a:pt x="122" y="335"/>
                      <a:pt x="122" y="335"/>
                    </a:cubicBezTo>
                    <a:lnTo>
                      <a:pt x="122" y="304"/>
                    </a:lnTo>
                    <a:cubicBezTo>
                      <a:pt x="122" y="274"/>
                      <a:pt x="122" y="243"/>
                      <a:pt x="122" y="213"/>
                    </a:cubicBezTo>
                    <a:cubicBezTo>
                      <a:pt x="122" y="213"/>
                      <a:pt x="122" y="183"/>
                      <a:pt x="122" y="183"/>
                    </a:cubicBezTo>
                    <a:lnTo>
                      <a:pt x="152" y="183"/>
                    </a:lnTo>
                    <a:cubicBezTo>
                      <a:pt x="152" y="183"/>
                      <a:pt x="152" y="152"/>
                      <a:pt x="152" y="152"/>
                    </a:cubicBezTo>
                    <a:cubicBezTo>
                      <a:pt x="152" y="122"/>
                      <a:pt x="152" y="91"/>
                      <a:pt x="152" y="91"/>
                    </a:cubicBezTo>
                    <a:cubicBezTo>
                      <a:pt x="183" y="61"/>
                      <a:pt x="152" y="31"/>
                      <a:pt x="12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60;p33"/>
              <p:cNvSpPr/>
              <p:nvPr/>
            </p:nvSpPr>
            <p:spPr>
              <a:xfrm>
                <a:off x="2832900" y="1836700"/>
                <a:ext cx="610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749" extrusionOk="0">
                    <a:moveTo>
                      <a:pt x="112" y="1"/>
                    </a:moveTo>
                    <a:cubicBezTo>
                      <a:pt x="93" y="1"/>
                      <a:pt x="72" y="11"/>
                      <a:pt x="61" y="34"/>
                    </a:cubicBezTo>
                    <a:cubicBezTo>
                      <a:pt x="0" y="308"/>
                      <a:pt x="30" y="581"/>
                      <a:pt x="61" y="855"/>
                    </a:cubicBezTo>
                    <a:cubicBezTo>
                      <a:pt x="91" y="1007"/>
                      <a:pt x="91" y="1159"/>
                      <a:pt x="122" y="1280"/>
                    </a:cubicBezTo>
                    <a:cubicBezTo>
                      <a:pt x="122" y="1371"/>
                      <a:pt x="122" y="1432"/>
                      <a:pt x="91" y="1493"/>
                    </a:cubicBezTo>
                    <a:cubicBezTo>
                      <a:pt x="91" y="1584"/>
                      <a:pt x="61" y="1645"/>
                      <a:pt x="61" y="1706"/>
                    </a:cubicBezTo>
                    <a:cubicBezTo>
                      <a:pt x="61" y="1727"/>
                      <a:pt x="91" y="1749"/>
                      <a:pt x="120" y="1749"/>
                    </a:cubicBezTo>
                    <a:cubicBezTo>
                      <a:pt x="132" y="1749"/>
                      <a:pt x="143" y="1745"/>
                      <a:pt x="152" y="1736"/>
                    </a:cubicBezTo>
                    <a:cubicBezTo>
                      <a:pt x="213" y="1645"/>
                      <a:pt x="243" y="1493"/>
                      <a:pt x="243" y="1371"/>
                    </a:cubicBezTo>
                    <a:cubicBezTo>
                      <a:pt x="243" y="1219"/>
                      <a:pt x="213" y="1098"/>
                      <a:pt x="182" y="946"/>
                    </a:cubicBezTo>
                    <a:cubicBezTo>
                      <a:pt x="152" y="672"/>
                      <a:pt x="91" y="368"/>
                      <a:pt x="152" y="64"/>
                    </a:cubicBezTo>
                    <a:cubicBezTo>
                      <a:pt x="171" y="27"/>
                      <a:pt x="143" y="1"/>
                      <a:pt x="11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61;p33"/>
              <p:cNvSpPr/>
              <p:nvPr/>
            </p:nvSpPr>
            <p:spPr>
              <a:xfrm>
                <a:off x="2844275" y="1840200"/>
                <a:ext cx="30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346" extrusionOk="0">
                    <a:moveTo>
                      <a:pt x="62" y="0"/>
                    </a:moveTo>
                    <a:cubicBezTo>
                      <a:pt x="31" y="0"/>
                      <a:pt x="1" y="16"/>
                      <a:pt x="1" y="46"/>
                    </a:cubicBezTo>
                    <a:cubicBezTo>
                      <a:pt x="1" y="259"/>
                      <a:pt x="1" y="471"/>
                      <a:pt x="1" y="684"/>
                    </a:cubicBezTo>
                    <a:lnTo>
                      <a:pt x="1" y="1019"/>
                    </a:lnTo>
                    <a:lnTo>
                      <a:pt x="1" y="1171"/>
                    </a:lnTo>
                    <a:cubicBezTo>
                      <a:pt x="1" y="1201"/>
                      <a:pt x="1" y="1262"/>
                      <a:pt x="31" y="1323"/>
                    </a:cubicBezTo>
                    <a:cubicBezTo>
                      <a:pt x="31" y="1338"/>
                      <a:pt x="47" y="1345"/>
                      <a:pt x="66" y="1345"/>
                    </a:cubicBezTo>
                    <a:cubicBezTo>
                      <a:pt x="85" y="1345"/>
                      <a:pt x="107" y="1338"/>
                      <a:pt x="123" y="1323"/>
                    </a:cubicBezTo>
                    <a:cubicBezTo>
                      <a:pt x="123" y="1262"/>
                      <a:pt x="123" y="1201"/>
                      <a:pt x="123" y="1171"/>
                    </a:cubicBezTo>
                    <a:lnTo>
                      <a:pt x="123" y="1019"/>
                    </a:lnTo>
                    <a:lnTo>
                      <a:pt x="123" y="684"/>
                    </a:lnTo>
                    <a:cubicBezTo>
                      <a:pt x="123" y="471"/>
                      <a:pt x="123" y="259"/>
                      <a:pt x="123" y="46"/>
                    </a:cubicBezTo>
                    <a:cubicBezTo>
                      <a:pt x="123" y="16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62;p33"/>
              <p:cNvSpPr/>
              <p:nvPr/>
            </p:nvSpPr>
            <p:spPr>
              <a:xfrm>
                <a:off x="2854175" y="1841725"/>
                <a:ext cx="3825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4" extrusionOk="0">
                    <a:moveTo>
                      <a:pt x="91" y="0"/>
                    </a:moveTo>
                    <a:cubicBezTo>
                      <a:pt x="61" y="0"/>
                      <a:pt x="31" y="15"/>
                      <a:pt x="31" y="46"/>
                    </a:cubicBezTo>
                    <a:lnTo>
                      <a:pt x="31" y="623"/>
                    </a:lnTo>
                    <a:cubicBezTo>
                      <a:pt x="31" y="714"/>
                      <a:pt x="0" y="806"/>
                      <a:pt x="0" y="927"/>
                    </a:cubicBezTo>
                    <a:cubicBezTo>
                      <a:pt x="0" y="1018"/>
                      <a:pt x="0" y="1110"/>
                      <a:pt x="0" y="1201"/>
                    </a:cubicBezTo>
                    <a:cubicBezTo>
                      <a:pt x="15" y="1216"/>
                      <a:pt x="38" y="1224"/>
                      <a:pt x="61" y="1224"/>
                    </a:cubicBezTo>
                    <a:cubicBezTo>
                      <a:pt x="84" y="1224"/>
                      <a:pt x="107" y="1216"/>
                      <a:pt x="122" y="1201"/>
                    </a:cubicBezTo>
                    <a:cubicBezTo>
                      <a:pt x="122" y="1110"/>
                      <a:pt x="122" y="1018"/>
                      <a:pt x="122" y="927"/>
                    </a:cubicBezTo>
                    <a:cubicBezTo>
                      <a:pt x="122" y="806"/>
                      <a:pt x="122" y="714"/>
                      <a:pt x="122" y="623"/>
                    </a:cubicBezTo>
                    <a:cubicBezTo>
                      <a:pt x="152" y="441"/>
                      <a:pt x="152" y="228"/>
                      <a:pt x="152" y="46"/>
                    </a:cubicBezTo>
                    <a:cubicBezTo>
                      <a:pt x="152" y="15"/>
                      <a:pt x="12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63;p33"/>
              <p:cNvSpPr/>
              <p:nvPr/>
            </p:nvSpPr>
            <p:spPr>
              <a:xfrm>
                <a:off x="2865575" y="1835950"/>
                <a:ext cx="457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30" extrusionOk="0">
                    <a:moveTo>
                      <a:pt x="84" y="0"/>
                    </a:moveTo>
                    <a:cubicBezTo>
                      <a:pt x="51" y="0"/>
                      <a:pt x="12" y="26"/>
                      <a:pt x="30" y="64"/>
                    </a:cubicBezTo>
                    <a:cubicBezTo>
                      <a:pt x="30" y="216"/>
                      <a:pt x="61" y="398"/>
                      <a:pt x="61" y="550"/>
                    </a:cubicBezTo>
                    <a:cubicBezTo>
                      <a:pt x="30" y="611"/>
                      <a:pt x="30" y="702"/>
                      <a:pt x="30" y="763"/>
                    </a:cubicBezTo>
                    <a:cubicBezTo>
                      <a:pt x="30" y="854"/>
                      <a:pt x="0" y="945"/>
                      <a:pt x="30" y="1006"/>
                    </a:cubicBezTo>
                    <a:cubicBezTo>
                      <a:pt x="30" y="1021"/>
                      <a:pt x="46" y="1029"/>
                      <a:pt x="61" y="1029"/>
                    </a:cubicBezTo>
                    <a:cubicBezTo>
                      <a:pt x="76" y="1029"/>
                      <a:pt x="91" y="1021"/>
                      <a:pt x="91" y="1006"/>
                    </a:cubicBezTo>
                    <a:cubicBezTo>
                      <a:pt x="152" y="945"/>
                      <a:pt x="152" y="854"/>
                      <a:pt x="152" y="793"/>
                    </a:cubicBezTo>
                    <a:cubicBezTo>
                      <a:pt x="182" y="702"/>
                      <a:pt x="182" y="611"/>
                      <a:pt x="182" y="550"/>
                    </a:cubicBezTo>
                    <a:cubicBezTo>
                      <a:pt x="182" y="368"/>
                      <a:pt x="152" y="216"/>
                      <a:pt x="122" y="34"/>
                    </a:cubicBezTo>
                    <a:cubicBezTo>
                      <a:pt x="122" y="10"/>
                      <a:pt x="104" y="0"/>
                      <a:pt x="8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64;p33"/>
              <p:cNvSpPr/>
              <p:nvPr/>
            </p:nvSpPr>
            <p:spPr>
              <a:xfrm>
                <a:off x="2878475" y="1831075"/>
                <a:ext cx="38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99" extrusionOk="0">
                    <a:moveTo>
                      <a:pt x="62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31" y="168"/>
                      <a:pt x="31" y="289"/>
                      <a:pt x="31" y="411"/>
                    </a:cubicBezTo>
                    <a:lnTo>
                      <a:pt x="31" y="593"/>
                    </a:lnTo>
                    <a:lnTo>
                      <a:pt x="31" y="685"/>
                    </a:lnTo>
                    <a:cubicBezTo>
                      <a:pt x="31" y="745"/>
                      <a:pt x="31" y="745"/>
                      <a:pt x="62" y="776"/>
                    </a:cubicBezTo>
                    <a:cubicBezTo>
                      <a:pt x="62" y="791"/>
                      <a:pt x="69" y="799"/>
                      <a:pt x="81" y="799"/>
                    </a:cubicBezTo>
                    <a:cubicBezTo>
                      <a:pt x="92" y="799"/>
                      <a:pt x="107" y="791"/>
                      <a:pt x="122" y="776"/>
                    </a:cubicBezTo>
                    <a:cubicBezTo>
                      <a:pt x="153" y="776"/>
                      <a:pt x="153" y="745"/>
                      <a:pt x="153" y="685"/>
                    </a:cubicBezTo>
                    <a:cubicBezTo>
                      <a:pt x="153" y="654"/>
                      <a:pt x="153" y="624"/>
                      <a:pt x="153" y="593"/>
                    </a:cubicBezTo>
                    <a:cubicBezTo>
                      <a:pt x="153" y="533"/>
                      <a:pt x="153" y="472"/>
                      <a:pt x="153" y="411"/>
                    </a:cubicBezTo>
                    <a:cubicBezTo>
                      <a:pt x="153" y="289"/>
                      <a:pt x="122" y="168"/>
                      <a:pt x="122" y="46"/>
                    </a:cubicBezTo>
                    <a:cubicBezTo>
                      <a:pt x="122" y="16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65;p33"/>
              <p:cNvSpPr/>
              <p:nvPr/>
            </p:nvSpPr>
            <p:spPr>
              <a:xfrm>
                <a:off x="2889125" y="1820825"/>
                <a:ext cx="610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15" extrusionOk="0">
                    <a:moveTo>
                      <a:pt x="183" y="0"/>
                    </a:moveTo>
                    <a:cubicBezTo>
                      <a:pt x="152" y="0"/>
                      <a:pt x="152" y="31"/>
                      <a:pt x="122" y="61"/>
                    </a:cubicBezTo>
                    <a:cubicBezTo>
                      <a:pt x="92" y="152"/>
                      <a:pt x="61" y="243"/>
                      <a:pt x="61" y="365"/>
                    </a:cubicBezTo>
                    <a:cubicBezTo>
                      <a:pt x="31" y="456"/>
                      <a:pt x="0" y="578"/>
                      <a:pt x="31" y="669"/>
                    </a:cubicBezTo>
                    <a:cubicBezTo>
                      <a:pt x="31" y="699"/>
                      <a:pt x="54" y="715"/>
                      <a:pt x="76" y="715"/>
                    </a:cubicBezTo>
                    <a:cubicBezTo>
                      <a:pt x="99" y="715"/>
                      <a:pt x="122" y="699"/>
                      <a:pt x="122" y="669"/>
                    </a:cubicBezTo>
                    <a:cubicBezTo>
                      <a:pt x="152" y="578"/>
                      <a:pt x="152" y="456"/>
                      <a:pt x="152" y="365"/>
                    </a:cubicBezTo>
                    <a:cubicBezTo>
                      <a:pt x="183" y="274"/>
                      <a:pt x="183" y="183"/>
                      <a:pt x="243" y="61"/>
                    </a:cubicBezTo>
                    <a:cubicBezTo>
                      <a:pt x="243" y="61"/>
                      <a:pt x="213" y="31"/>
                      <a:pt x="18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66;p33"/>
              <p:cNvSpPr/>
              <p:nvPr/>
            </p:nvSpPr>
            <p:spPr>
              <a:xfrm>
                <a:off x="2896725" y="1814350"/>
                <a:ext cx="45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647" extrusionOk="0">
                    <a:moveTo>
                      <a:pt x="122" y="1"/>
                    </a:moveTo>
                    <a:cubicBezTo>
                      <a:pt x="91" y="1"/>
                      <a:pt x="61" y="16"/>
                      <a:pt x="61" y="47"/>
                    </a:cubicBezTo>
                    <a:cubicBezTo>
                      <a:pt x="61" y="168"/>
                      <a:pt x="61" y="259"/>
                      <a:pt x="61" y="350"/>
                    </a:cubicBezTo>
                    <a:cubicBezTo>
                      <a:pt x="31" y="381"/>
                      <a:pt x="31" y="442"/>
                      <a:pt x="31" y="472"/>
                    </a:cubicBezTo>
                    <a:cubicBezTo>
                      <a:pt x="31" y="533"/>
                      <a:pt x="0" y="563"/>
                      <a:pt x="31" y="624"/>
                    </a:cubicBezTo>
                    <a:cubicBezTo>
                      <a:pt x="31" y="639"/>
                      <a:pt x="38" y="647"/>
                      <a:pt x="50" y="647"/>
                    </a:cubicBezTo>
                    <a:cubicBezTo>
                      <a:pt x="61" y="647"/>
                      <a:pt x="76" y="639"/>
                      <a:pt x="91" y="624"/>
                    </a:cubicBezTo>
                    <a:cubicBezTo>
                      <a:pt x="122" y="594"/>
                      <a:pt x="122" y="533"/>
                      <a:pt x="122" y="502"/>
                    </a:cubicBezTo>
                    <a:cubicBezTo>
                      <a:pt x="152" y="442"/>
                      <a:pt x="152" y="381"/>
                      <a:pt x="152" y="350"/>
                    </a:cubicBezTo>
                    <a:cubicBezTo>
                      <a:pt x="183" y="259"/>
                      <a:pt x="183" y="168"/>
                      <a:pt x="183" y="47"/>
                    </a:cubicBezTo>
                    <a:cubicBezTo>
                      <a:pt x="183" y="16"/>
                      <a:pt x="152" y="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67;p33"/>
              <p:cNvSpPr/>
              <p:nvPr/>
            </p:nvSpPr>
            <p:spPr>
              <a:xfrm>
                <a:off x="2825300" y="1751675"/>
                <a:ext cx="30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8" extrusionOk="0">
                    <a:moveTo>
                      <a:pt x="61" y="0"/>
                    </a:moveTo>
                    <a:cubicBezTo>
                      <a:pt x="30" y="0"/>
                      <a:pt x="30" y="0"/>
                      <a:pt x="30" y="31"/>
                    </a:cubicBezTo>
                    <a:cubicBezTo>
                      <a:pt x="0" y="91"/>
                      <a:pt x="0" y="152"/>
                      <a:pt x="0" y="183"/>
                    </a:cubicBezTo>
                    <a:cubicBezTo>
                      <a:pt x="0" y="213"/>
                      <a:pt x="0" y="243"/>
                      <a:pt x="0" y="274"/>
                    </a:cubicBezTo>
                    <a:cubicBezTo>
                      <a:pt x="0" y="274"/>
                      <a:pt x="0" y="304"/>
                      <a:pt x="0" y="304"/>
                    </a:cubicBezTo>
                    <a:cubicBezTo>
                      <a:pt x="0" y="335"/>
                      <a:pt x="0" y="335"/>
                      <a:pt x="0" y="365"/>
                    </a:cubicBezTo>
                    <a:cubicBezTo>
                      <a:pt x="0" y="380"/>
                      <a:pt x="15" y="388"/>
                      <a:pt x="34" y="388"/>
                    </a:cubicBezTo>
                    <a:cubicBezTo>
                      <a:pt x="53" y="388"/>
                      <a:pt x="76" y="380"/>
                      <a:pt x="91" y="365"/>
                    </a:cubicBezTo>
                    <a:cubicBezTo>
                      <a:pt x="91" y="365"/>
                      <a:pt x="91" y="335"/>
                      <a:pt x="91" y="335"/>
                    </a:cubicBezTo>
                    <a:cubicBezTo>
                      <a:pt x="91" y="304"/>
                      <a:pt x="91" y="304"/>
                      <a:pt x="91" y="274"/>
                    </a:cubicBezTo>
                    <a:cubicBezTo>
                      <a:pt x="91" y="274"/>
                      <a:pt x="91" y="213"/>
                      <a:pt x="91" y="213"/>
                    </a:cubicBezTo>
                    <a:cubicBezTo>
                      <a:pt x="122" y="152"/>
                      <a:pt x="122" y="91"/>
                      <a:pt x="122" y="31"/>
                    </a:cubicBezTo>
                    <a:cubicBezTo>
                      <a:pt x="122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68;p33"/>
              <p:cNvSpPr/>
              <p:nvPr/>
            </p:nvSpPr>
            <p:spPr>
              <a:xfrm>
                <a:off x="2831375" y="1748325"/>
                <a:ext cx="45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78" extrusionOk="0">
                    <a:moveTo>
                      <a:pt x="130" y="1"/>
                    </a:moveTo>
                    <a:cubicBezTo>
                      <a:pt x="110" y="1"/>
                      <a:pt x="91" y="16"/>
                      <a:pt x="91" y="43"/>
                    </a:cubicBezTo>
                    <a:cubicBezTo>
                      <a:pt x="61" y="195"/>
                      <a:pt x="31" y="347"/>
                      <a:pt x="31" y="499"/>
                    </a:cubicBezTo>
                    <a:cubicBezTo>
                      <a:pt x="31" y="560"/>
                      <a:pt x="31" y="651"/>
                      <a:pt x="0" y="712"/>
                    </a:cubicBezTo>
                    <a:cubicBezTo>
                      <a:pt x="0" y="803"/>
                      <a:pt x="0" y="864"/>
                      <a:pt x="31" y="955"/>
                    </a:cubicBezTo>
                    <a:cubicBezTo>
                      <a:pt x="31" y="970"/>
                      <a:pt x="46" y="978"/>
                      <a:pt x="65" y="978"/>
                    </a:cubicBezTo>
                    <a:cubicBezTo>
                      <a:pt x="84" y="978"/>
                      <a:pt x="107" y="970"/>
                      <a:pt x="122" y="955"/>
                    </a:cubicBezTo>
                    <a:cubicBezTo>
                      <a:pt x="122" y="864"/>
                      <a:pt x="122" y="803"/>
                      <a:pt x="122" y="742"/>
                    </a:cubicBezTo>
                    <a:cubicBezTo>
                      <a:pt x="122" y="651"/>
                      <a:pt x="122" y="590"/>
                      <a:pt x="122" y="499"/>
                    </a:cubicBezTo>
                    <a:cubicBezTo>
                      <a:pt x="152" y="377"/>
                      <a:pt x="152" y="225"/>
                      <a:pt x="183" y="73"/>
                    </a:cubicBezTo>
                    <a:cubicBezTo>
                      <a:pt x="183" y="23"/>
                      <a:pt x="155" y="1"/>
                      <a:pt x="13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69;p33"/>
              <p:cNvSpPr/>
              <p:nvPr/>
            </p:nvSpPr>
            <p:spPr>
              <a:xfrm>
                <a:off x="2841250" y="1744900"/>
                <a:ext cx="610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88" extrusionOk="0">
                    <a:moveTo>
                      <a:pt x="118" y="1"/>
                    </a:moveTo>
                    <a:cubicBezTo>
                      <a:pt x="89" y="1"/>
                      <a:pt x="61" y="25"/>
                      <a:pt x="61" y="59"/>
                    </a:cubicBezTo>
                    <a:cubicBezTo>
                      <a:pt x="122" y="302"/>
                      <a:pt x="122" y="575"/>
                      <a:pt x="92" y="818"/>
                    </a:cubicBezTo>
                    <a:cubicBezTo>
                      <a:pt x="61" y="910"/>
                      <a:pt x="31" y="1031"/>
                      <a:pt x="31" y="1153"/>
                    </a:cubicBezTo>
                    <a:cubicBezTo>
                      <a:pt x="0" y="1244"/>
                      <a:pt x="0" y="1366"/>
                      <a:pt x="61" y="1487"/>
                    </a:cubicBezTo>
                    <a:cubicBezTo>
                      <a:pt x="61" y="1487"/>
                      <a:pt x="122" y="1487"/>
                      <a:pt x="122" y="1457"/>
                    </a:cubicBezTo>
                    <a:cubicBezTo>
                      <a:pt x="152" y="1335"/>
                      <a:pt x="122" y="1214"/>
                      <a:pt x="152" y="1092"/>
                    </a:cubicBezTo>
                    <a:cubicBezTo>
                      <a:pt x="152" y="1001"/>
                      <a:pt x="183" y="879"/>
                      <a:pt x="213" y="758"/>
                    </a:cubicBezTo>
                    <a:cubicBezTo>
                      <a:pt x="244" y="514"/>
                      <a:pt x="213" y="271"/>
                      <a:pt x="183" y="59"/>
                    </a:cubicBezTo>
                    <a:cubicBezTo>
                      <a:pt x="169" y="17"/>
                      <a:pt x="143" y="1"/>
                      <a:pt x="11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70;p33"/>
              <p:cNvSpPr/>
              <p:nvPr/>
            </p:nvSpPr>
            <p:spPr>
              <a:xfrm>
                <a:off x="2855675" y="1749000"/>
                <a:ext cx="30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60" extrusionOk="0">
                    <a:moveTo>
                      <a:pt x="62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1" y="290"/>
                      <a:pt x="1" y="502"/>
                      <a:pt x="1" y="746"/>
                    </a:cubicBezTo>
                    <a:lnTo>
                      <a:pt x="1" y="1080"/>
                    </a:lnTo>
                    <a:lnTo>
                      <a:pt x="1" y="1262"/>
                    </a:lnTo>
                    <a:cubicBezTo>
                      <a:pt x="1" y="1323"/>
                      <a:pt x="1" y="1384"/>
                      <a:pt x="1" y="1414"/>
                    </a:cubicBezTo>
                    <a:cubicBezTo>
                      <a:pt x="16" y="1445"/>
                      <a:pt x="39" y="1460"/>
                      <a:pt x="58" y="1460"/>
                    </a:cubicBezTo>
                    <a:cubicBezTo>
                      <a:pt x="77" y="1460"/>
                      <a:pt x="92" y="1445"/>
                      <a:pt x="92" y="1414"/>
                    </a:cubicBezTo>
                    <a:cubicBezTo>
                      <a:pt x="122" y="1384"/>
                      <a:pt x="122" y="1323"/>
                      <a:pt x="122" y="1262"/>
                    </a:cubicBezTo>
                    <a:lnTo>
                      <a:pt x="122" y="1080"/>
                    </a:lnTo>
                    <a:lnTo>
                      <a:pt x="122" y="746"/>
                    </a:lnTo>
                    <a:cubicBezTo>
                      <a:pt x="122" y="502"/>
                      <a:pt x="122" y="290"/>
                      <a:pt x="122" y="46"/>
                    </a:cubicBezTo>
                    <a:cubicBezTo>
                      <a:pt x="122" y="16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71;p33"/>
              <p:cNvSpPr/>
              <p:nvPr/>
            </p:nvSpPr>
            <p:spPr>
              <a:xfrm>
                <a:off x="2867075" y="1751300"/>
                <a:ext cx="382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467" extrusionOk="0">
                    <a:moveTo>
                      <a:pt x="50" y="0"/>
                    </a:moveTo>
                    <a:cubicBezTo>
                      <a:pt x="24" y="0"/>
                      <a:pt x="1" y="15"/>
                      <a:pt x="1" y="46"/>
                    </a:cubicBezTo>
                    <a:cubicBezTo>
                      <a:pt x="1" y="289"/>
                      <a:pt x="1" y="532"/>
                      <a:pt x="1" y="775"/>
                    </a:cubicBezTo>
                    <a:cubicBezTo>
                      <a:pt x="1" y="866"/>
                      <a:pt x="1" y="988"/>
                      <a:pt x="1" y="1110"/>
                    </a:cubicBezTo>
                    <a:cubicBezTo>
                      <a:pt x="31" y="1201"/>
                      <a:pt x="1" y="1353"/>
                      <a:pt x="31" y="1444"/>
                    </a:cubicBezTo>
                    <a:cubicBezTo>
                      <a:pt x="46" y="1459"/>
                      <a:pt x="69" y="1467"/>
                      <a:pt x="88" y="1467"/>
                    </a:cubicBezTo>
                    <a:cubicBezTo>
                      <a:pt x="107" y="1467"/>
                      <a:pt x="122" y="1459"/>
                      <a:pt x="122" y="1444"/>
                    </a:cubicBezTo>
                    <a:cubicBezTo>
                      <a:pt x="153" y="1353"/>
                      <a:pt x="153" y="1231"/>
                      <a:pt x="153" y="1110"/>
                    </a:cubicBezTo>
                    <a:cubicBezTo>
                      <a:pt x="122" y="988"/>
                      <a:pt x="122" y="866"/>
                      <a:pt x="122" y="745"/>
                    </a:cubicBezTo>
                    <a:lnTo>
                      <a:pt x="122" y="46"/>
                    </a:lnTo>
                    <a:cubicBezTo>
                      <a:pt x="107" y="15"/>
                      <a:pt x="77" y="0"/>
                      <a:pt x="5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72;p33"/>
              <p:cNvSpPr/>
              <p:nvPr/>
            </p:nvSpPr>
            <p:spPr>
              <a:xfrm>
                <a:off x="2876575" y="1749775"/>
                <a:ext cx="65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337" extrusionOk="0">
                    <a:moveTo>
                      <a:pt x="138" y="1231"/>
                    </a:moveTo>
                    <a:cubicBezTo>
                      <a:pt x="138" y="1262"/>
                      <a:pt x="138" y="1262"/>
                      <a:pt x="138" y="1262"/>
                    </a:cubicBezTo>
                    <a:cubicBezTo>
                      <a:pt x="138" y="1262"/>
                      <a:pt x="133" y="1262"/>
                      <a:pt x="127" y="1264"/>
                    </a:cubicBezTo>
                    <a:lnTo>
                      <a:pt x="127" y="1264"/>
                    </a:lnTo>
                    <a:cubicBezTo>
                      <a:pt x="134" y="1245"/>
                      <a:pt x="128" y="1231"/>
                      <a:pt x="107" y="1231"/>
                    </a:cubicBezTo>
                    <a:close/>
                    <a:moveTo>
                      <a:pt x="183" y="0"/>
                    </a:moveTo>
                    <a:cubicBezTo>
                      <a:pt x="160" y="0"/>
                      <a:pt x="138" y="15"/>
                      <a:pt x="138" y="46"/>
                    </a:cubicBezTo>
                    <a:cubicBezTo>
                      <a:pt x="138" y="259"/>
                      <a:pt x="138" y="471"/>
                      <a:pt x="138" y="654"/>
                    </a:cubicBezTo>
                    <a:cubicBezTo>
                      <a:pt x="138" y="775"/>
                      <a:pt x="107" y="867"/>
                      <a:pt x="107" y="958"/>
                    </a:cubicBezTo>
                    <a:cubicBezTo>
                      <a:pt x="107" y="1019"/>
                      <a:pt x="77" y="1049"/>
                      <a:pt x="77" y="1110"/>
                    </a:cubicBezTo>
                    <a:lnTo>
                      <a:pt x="77" y="1171"/>
                    </a:lnTo>
                    <a:cubicBezTo>
                      <a:pt x="77" y="1186"/>
                      <a:pt x="77" y="1193"/>
                      <a:pt x="77" y="1201"/>
                    </a:cubicBezTo>
                    <a:lnTo>
                      <a:pt x="77" y="1201"/>
                    </a:lnTo>
                    <a:cubicBezTo>
                      <a:pt x="1" y="1226"/>
                      <a:pt x="31" y="1337"/>
                      <a:pt x="96" y="1337"/>
                    </a:cubicBezTo>
                    <a:cubicBezTo>
                      <a:pt x="108" y="1337"/>
                      <a:pt x="123" y="1332"/>
                      <a:pt x="138" y="1322"/>
                    </a:cubicBezTo>
                    <a:cubicBezTo>
                      <a:pt x="168" y="1292"/>
                      <a:pt x="198" y="1201"/>
                      <a:pt x="198" y="1140"/>
                    </a:cubicBezTo>
                    <a:cubicBezTo>
                      <a:pt x="198" y="1079"/>
                      <a:pt x="229" y="1019"/>
                      <a:pt x="229" y="927"/>
                    </a:cubicBezTo>
                    <a:cubicBezTo>
                      <a:pt x="259" y="654"/>
                      <a:pt x="259" y="350"/>
                      <a:pt x="229" y="46"/>
                    </a:cubicBezTo>
                    <a:cubicBezTo>
                      <a:pt x="229" y="15"/>
                      <a:pt x="206" y="0"/>
                      <a:pt x="18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73;p33"/>
              <p:cNvSpPr/>
              <p:nvPr/>
            </p:nvSpPr>
            <p:spPr>
              <a:xfrm>
                <a:off x="2888350" y="1745200"/>
                <a:ext cx="3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70" extrusionOk="0">
                    <a:moveTo>
                      <a:pt x="47" y="1"/>
                    </a:moveTo>
                    <a:cubicBezTo>
                      <a:pt x="24" y="1"/>
                      <a:pt x="1" y="16"/>
                      <a:pt x="1" y="47"/>
                    </a:cubicBezTo>
                    <a:lnTo>
                      <a:pt x="1" y="320"/>
                    </a:lnTo>
                    <a:cubicBezTo>
                      <a:pt x="1" y="411"/>
                      <a:pt x="1" y="533"/>
                      <a:pt x="1" y="624"/>
                    </a:cubicBezTo>
                    <a:cubicBezTo>
                      <a:pt x="1" y="654"/>
                      <a:pt x="24" y="670"/>
                      <a:pt x="47" y="670"/>
                    </a:cubicBezTo>
                    <a:cubicBezTo>
                      <a:pt x="69" y="670"/>
                      <a:pt x="92" y="654"/>
                      <a:pt x="92" y="624"/>
                    </a:cubicBezTo>
                    <a:cubicBezTo>
                      <a:pt x="123" y="533"/>
                      <a:pt x="92" y="411"/>
                      <a:pt x="92" y="320"/>
                    </a:cubicBezTo>
                    <a:lnTo>
                      <a:pt x="92" y="47"/>
                    </a:lnTo>
                    <a:cubicBezTo>
                      <a:pt x="92" y="16"/>
                      <a:pt x="69" y="1"/>
                      <a:pt x="4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674;p33"/>
              <p:cNvSpPr/>
              <p:nvPr/>
            </p:nvSpPr>
            <p:spPr>
              <a:xfrm>
                <a:off x="2899000" y="1734200"/>
                <a:ext cx="30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27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91"/>
                      <a:pt x="0" y="122"/>
                      <a:pt x="0" y="183"/>
                    </a:cubicBezTo>
                    <a:cubicBezTo>
                      <a:pt x="0" y="183"/>
                      <a:pt x="0" y="213"/>
                      <a:pt x="0" y="243"/>
                    </a:cubicBezTo>
                    <a:cubicBezTo>
                      <a:pt x="0" y="274"/>
                      <a:pt x="0" y="304"/>
                      <a:pt x="31" y="304"/>
                    </a:cubicBezTo>
                    <a:cubicBezTo>
                      <a:pt x="46" y="319"/>
                      <a:pt x="54" y="327"/>
                      <a:pt x="61" y="327"/>
                    </a:cubicBezTo>
                    <a:cubicBezTo>
                      <a:pt x="69" y="327"/>
                      <a:pt x="76" y="319"/>
                      <a:pt x="92" y="304"/>
                    </a:cubicBezTo>
                    <a:cubicBezTo>
                      <a:pt x="122" y="304"/>
                      <a:pt x="122" y="274"/>
                      <a:pt x="122" y="243"/>
                    </a:cubicBezTo>
                    <a:cubicBezTo>
                      <a:pt x="122" y="213"/>
                      <a:pt x="122" y="183"/>
                      <a:pt x="122" y="183"/>
                    </a:cubicBezTo>
                    <a:cubicBezTo>
                      <a:pt x="122" y="122"/>
                      <a:pt x="122" y="91"/>
                      <a:pt x="122" y="31"/>
                    </a:cubicBezTo>
                    <a:cubicBezTo>
                      <a:pt x="122" y="0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75;p33"/>
              <p:cNvSpPr/>
              <p:nvPr/>
            </p:nvSpPr>
            <p:spPr>
              <a:xfrm>
                <a:off x="2902050" y="1725825"/>
                <a:ext cx="38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3" extrusionOk="0">
                    <a:moveTo>
                      <a:pt x="61" y="1"/>
                    </a:moveTo>
                    <a:cubicBezTo>
                      <a:pt x="0" y="1"/>
                      <a:pt x="0" y="122"/>
                      <a:pt x="61" y="122"/>
                    </a:cubicBezTo>
                    <a:cubicBezTo>
                      <a:pt x="152" y="122"/>
                      <a:pt x="15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76;p33"/>
              <p:cNvSpPr/>
              <p:nvPr/>
            </p:nvSpPr>
            <p:spPr>
              <a:xfrm>
                <a:off x="2733350" y="1687850"/>
                <a:ext cx="38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49" extrusionOk="0">
                    <a:moveTo>
                      <a:pt x="61" y="0"/>
                    </a:moveTo>
                    <a:cubicBezTo>
                      <a:pt x="31" y="0"/>
                      <a:pt x="31" y="30"/>
                      <a:pt x="31" y="61"/>
                    </a:cubicBezTo>
                    <a:cubicBezTo>
                      <a:pt x="31" y="122"/>
                      <a:pt x="0" y="182"/>
                      <a:pt x="0" y="243"/>
                    </a:cubicBezTo>
                    <a:lnTo>
                      <a:pt x="0" y="304"/>
                    </a:lnTo>
                    <a:cubicBezTo>
                      <a:pt x="0" y="334"/>
                      <a:pt x="0" y="395"/>
                      <a:pt x="31" y="426"/>
                    </a:cubicBezTo>
                    <a:cubicBezTo>
                      <a:pt x="31" y="441"/>
                      <a:pt x="53" y="448"/>
                      <a:pt x="76" y="448"/>
                    </a:cubicBezTo>
                    <a:cubicBezTo>
                      <a:pt x="99" y="448"/>
                      <a:pt x="122" y="441"/>
                      <a:pt x="122" y="426"/>
                    </a:cubicBezTo>
                    <a:cubicBezTo>
                      <a:pt x="152" y="395"/>
                      <a:pt x="122" y="334"/>
                      <a:pt x="122" y="304"/>
                    </a:cubicBezTo>
                    <a:lnTo>
                      <a:pt x="122" y="243"/>
                    </a:lnTo>
                    <a:cubicBezTo>
                      <a:pt x="122" y="182"/>
                      <a:pt x="122" y="122"/>
                      <a:pt x="122" y="61"/>
                    </a:cubicBezTo>
                    <a:cubicBezTo>
                      <a:pt x="122" y="3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677;p33"/>
              <p:cNvSpPr/>
              <p:nvPr/>
            </p:nvSpPr>
            <p:spPr>
              <a:xfrm>
                <a:off x="2741700" y="1684425"/>
                <a:ext cx="30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30" extrusionOk="0">
                    <a:moveTo>
                      <a:pt x="58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137"/>
                      <a:pt x="1" y="259"/>
                      <a:pt x="1" y="350"/>
                    </a:cubicBezTo>
                    <a:cubicBezTo>
                      <a:pt x="1" y="471"/>
                      <a:pt x="1" y="593"/>
                      <a:pt x="1" y="684"/>
                    </a:cubicBezTo>
                    <a:cubicBezTo>
                      <a:pt x="1" y="715"/>
                      <a:pt x="23" y="730"/>
                      <a:pt x="46" y="730"/>
                    </a:cubicBezTo>
                    <a:cubicBezTo>
                      <a:pt x="69" y="730"/>
                      <a:pt x="92" y="715"/>
                      <a:pt x="92" y="684"/>
                    </a:cubicBezTo>
                    <a:cubicBezTo>
                      <a:pt x="122" y="593"/>
                      <a:pt x="122" y="471"/>
                      <a:pt x="122" y="350"/>
                    </a:cubicBezTo>
                    <a:cubicBezTo>
                      <a:pt x="122" y="259"/>
                      <a:pt x="92" y="137"/>
                      <a:pt x="92" y="46"/>
                    </a:cubicBezTo>
                    <a:cubicBezTo>
                      <a:pt x="107" y="15"/>
                      <a:pt x="84" y="0"/>
                      <a:pt x="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678;p33"/>
              <p:cNvSpPr/>
              <p:nvPr/>
            </p:nvSpPr>
            <p:spPr>
              <a:xfrm>
                <a:off x="2749300" y="1683100"/>
                <a:ext cx="38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43" extrusionOk="0">
                    <a:moveTo>
                      <a:pt x="107" y="0"/>
                    </a:moveTo>
                    <a:cubicBezTo>
                      <a:pt x="84" y="0"/>
                      <a:pt x="61" y="23"/>
                      <a:pt x="61" y="68"/>
                    </a:cubicBezTo>
                    <a:cubicBezTo>
                      <a:pt x="31" y="190"/>
                      <a:pt x="31" y="342"/>
                      <a:pt x="31" y="494"/>
                    </a:cubicBezTo>
                    <a:cubicBezTo>
                      <a:pt x="1" y="585"/>
                      <a:pt x="1" y="646"/>
                      <a:pt x="1" y="707"/>
                    </a:cubicBezTo>
                    <a:lnTo>
                      <a:pt x="1" y="828"/>
                    </a:lnTo>
                    <a:cubicBezTo>
                      <a:pt x="1" y="859"/>
                      <a:pt x="1" y="889"/>
                      <a:pt x="31" y="920"/>
                    </a:cubicBezTo>
                    <a:cubicBezTo>
                      <a:pt x="46" y="935"/>
                      <a:pt x="61" y="942"/>
                      <a:pt x="77" y="942"/>
                    </a:cubicBezTo>
                    <a:cubicBezTo>
                      <a:pt x="92" y="942"/>
                      <a:pt x="107" y="935"/>
                      <a:pt x="122" y="920"/>
                    </a:cubicBezTo>
                    <a:cubicBezTo>
                      <a:pt x="122" y="889"/>
                      <a:pt x="122" y="859"/>
                      <a:pt x="122" y="828"/>
                    </a:cubicBezTo>
                    <a:lnTo>
                      <a:pt x="122" y="737"/>
                    </a:lnTo>
                    <a:cubicBezTo>
                      <a:pt x="122" y="646"/>
                      <a:pt x="122" y="585"/>
                      <a:pt x="122" y="494"/>
                    </a:cubicBezTo>
                    <a:cubicBezTo>
                      <a:pt x="122" y="342"/>
                      <a:pt x="152" y="190"/>
                      <a:pt x="152" y="68"/>
                    </a:cubicBezTo>
                    <a:cubicBezTo>
                      <a:pt x="152" y="23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679;p33"/>
              <p:cNvSpPr/>
              <p:nvPr/>
            </p:nvSpPr>
            <p:spPr>
              <a:xfrm>
                <a:off x="2762975" y="1690500"/>
                <a:ext cx="34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46" extrusionOk="0">
                    <a:moveTo>
                      <a:pt x="88" y="0"/>
                    </a:moveTo>
                    <a:cubicBezTo>
                      <a:pt x="61" y="0"/>
                      <a:pt x="31" y="16"/>
                      <a:pt x="31" y="46"/>
                    </a:cubicBezTo>
                    <a:cubicBezTo>
                      <a:pt x="1" y="137"/>
                      <a:pt x="1" y="259"/>
                      <a:pt x="1" y="380"/>
                    </a:cubicBezTo>
                    <a:cubicBezTo>
                      <a:pt x="1" y="441"/>
                      <a:pt x="1" y="502"/>
                      <a:pt x="1" y="563"/>
                    </a:cubicBezTo>
                    <a:cubicBezTo>
                      <a:pt x="1" y="624"/>
                      <a:pt x="1" y="715"/>
                      <a:pt x="31" y="745"/>
                    </a:cubicBezTo>
                    <a:lnTo>
                      <a:pt x="92" y="745"/>
                    </a:lnTo>
                    <a:cubicBezTo>
                      <a:pt x="122" y="684"/>
                      <a:pt x="122" y="624"/>
                      <a:pt x="122" y="563"/>
                    </a:cubicBezTo>
                    <a:cubicBezTo>
                      <a:pt x="92" y="502"/>
                      <a:pt x="92" y="441"/>
                      <a:pt x="92" y="411"/>
                    </a:cubicBezTo>
                    <a:cubicBezTo>
                      <a:pt x="92" y="289"/>
                      <a:pt x="122" y="168"/>
                      <a:pt x="122" y="46"/>
                    </a:cubicBezTo>
                    <a:cubicBezTo>
                      <a:pt x="137" y="16"/>
                      <a:pt x="115" y="0"/>
                      <a:pt x="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680;p33"/>
              <p:cNvSpPr/>
              <p:nvPr/>
            </p:nvSpPr>
            <p:spPr>
              <a:xfrm>
                <a:off x="2772850" y="1687850"/>
                <a:ext cx="53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87" extrusionOk="0">
                    <a:moveTo>
                      <a:pt x="62" y="0"/>
                    </a:moveTo>
                    <a:cubicBezTo>
                      <a:pt x="31" y="0"/>
                      <a:pt x="1" y="61"/>
                      <a:pt x="1" y="61"/>
                    </a:cubicBezTo>
                    <a:cubicBezTo>
                      <a:pt x="31" y="152"/>
                      <a:pt x="62" y="213"/>
                      <a:pt x="62" y="274"/>
                    </a:cubicBezTo>
                    <a:cubicBezTo>
                      <a:pt x="62" y="334"/>
                      <a:pt x="92" y="365"/>
                      <a:pt x="92" y="395"/>
                    </a:cubicBezTo>
                    <a:cubicBezTo>
                      <a:pt x="92" y="426"/>
                      <a:pt x="92" y="456"/>
                      <a:pt x="122" y="456"/>
                    </a:cubicBezTo>
                    <a:cubicBezTo>
                      <a:pt x="122" y="456"/>
                      <a:pt x="153" y="486"/>
                      <a:pt x="183" y="486"/>
                    </a:cubicBezTo>
                    <a:cubicBezTo>
                      <a:pt x="183" y="486"/>
                      <a:pt x="214" y="456"/>
                      <a:pt x="214" y="426"/>
                    </a:cubicBezTo>
                    <a:cubicBezTo>
                      <a:pt x="214" y="395"/>
                      <a:pt x="214" y="395"/>
                      <a:pt x="214" y="365"/>
                    </a:cubicBezTo>
                    <a:cubicBezTo>
                      <a:pt x="183" y="334"/>
                      <a:pt x="183" y="304"/>
                      <a:pt x="183" y="274"/>
                    </a:cubicBezTo>
                    <a:cubicBezTo>
                      <a:pt x="153" y="182"/>
                      <a:pt x="153" y="122"/>
                      <a:pt x="122" y="61"/>
                    </a:cubicBezTo>
                    <a:cubicBezTo>
                      <a:pt x="122" y="0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681;p33"/>
              <p:cNvSpPr/>
              <p:nvPr/>
            </p:nvSpPr>
            <p:spPr>
              <a:xfrm>
                <a:off x="2786525" y="1678725"/>
                <a:ext cx="3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14" extrusionOk="0">
                    <a:moveTo>
                      <a:pt x="31" y="0"/>
                    </a:moveTo>
                    <a:cubicBezTo>
                      <a:pt x="31" y="0"/>
                      <a:pt x="31" y="0"/>
                      <a:pt x="1" y="31"/>
                    </a:cubicBezTo>
                    <a:cubicBezTo>
                      <a:pt x="1" y="31"/>
                      <a:pt x="1" y="31"/>
                      <a:pt x="1" y="61"/>
                    </a:cubicBezTo>
                    <a:cubicBezTo>
                      <a:pt x="1" y="91"/>
                      <a:pt x="31" y="91"/>
                      <a:pt x="31" y="122"/>
                    </a:cubicBezTo>
                    <a:cubicBezTo>
                      <a:pt x="31" y="152"/>
                      <a:pt x="31" y="183"/>
                      <a:pt x="62" y="183"/>
                    </a:cubicBezTo>
                    <a:cubicBezTo>
                      <a:pt x="62" y="183"/>
                      <a:pt x="62" y="213"/>
                      <a:pt x="62" y="213"/>
                    </a:cubicBezTo>
                    <a:lnTo>
                      <a:pt x="92" y="213"/>
                    </a:lnTo>
                    <a:cubicBezTo>
                      <a:pt x="122" y="213"/>
                      <a:pt x="153" y="183"/>
                      <a:pt x="153" y="183"/>
                    </a:cubicBezTo>
                    <a:lnTo>
                      <a:pt x="153" y="152"/>
                    </a:lnTo>
                    <a:cubicBezTo>
                      <a:pt x="153" y="122"/>
                      <a:pt x="122" y="122"/>
                      <a:pt x="122" y="91"/>
                    </a:cubicBezTo>
                    <a:cubicBezTo>
                      <a:pt x="122" y="61"/>
                      <a:pt x="122" y="61"/>
                      <a:pt x="122" y="31"/>
                    </a:cubicBezTo>
                    <a:cubicBezTo>
                      <a:pt x="122" y="31"/>
                      <a:pt x="92" y="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682;p33"/>
              <p:cNvSpPr/>
              <p:nvPr/>
            </p:nvSpPr>
            <p:spPr>
              <a:xfrm>
                <a:off x="2792625" y="16794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91" y="1"/>
                    </a:moveTo>
                    <a:cubicBezTo>
                      <a:pt x="0" y="1"/>
                      <a:pt x="0" y="92"/>
                      <a:pt x="91" y="92"/>
                    </a:cubicBezTo>
                    <a:cubicBezTo>
                      <a:pt x="152" y="92"/>
                      <a:pt x="152" y="1"/>
                      <a:pt x="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683;p33"/>
              <p:cNvSpPr/>
              <p:nvPr/>
            </p:nvSpPr>
            <p:spPr>
              <a:xfrm>
                <a:off x="2658875" y="1629525"/>
                <a:ext cx="38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58" extrusionOk="0">
                    <a:moveTo>
                      <a:pt x="122" y="84"/>
                    </a:moveTo>
                    <a:cubicBezTo>
                      <a:pt x="122" y="94"/>
                      <a:pt x="125" y="97"/>
                      <a:pt x="129" y="97"/>
                    </a:cubicBezTo>
                    <a:cubicBezTo>
                      <a:pt x="136" y="97"/>
                      <a:pt x="142" y="84"/>
                      <a:pt x="122" y="84"/>
                    </a:cubicBezTo>
                    <a:close/>
                    <a:moveTo>
                      <a:pt x="92" y="0"/>
                    </a:moveTo>
                    <a:cubicBezTo>
                      <a:pt x="84" y="0"/>
                      <a:pt x="76" y="8"/>
                      <a:pt x="61" y="23"/>
                    </a:cubicBezTo>
                    <a:cubicBezTo>
                      <a:pt x="31" y="53"/>
                      <a:pt x="0" y="114"/>
                      <a:pt x="0" y="175"/>
                    </a:cubicBezTo>
                    <a:cubicBezTo>
                      <a:pt x="0" y="205"/>
                      <a:pt x="0" y="236"/>
                      <a:pt x="31" y="266"/>
                    </a:cubicBezTo>
                    <a:cubicBezTo>
                      <a:pt x="31" y="266"/>
                      <a:pt x="31" y="297"/>
                      <a:pt x="31" y="297"/>
                    </a:cubicBezTo>
                    <a:cubicBezTo>
                      <a:pt x="61" y="327"/>
                      <a:pt x="61" y="327"/>
                      <a:pt x="92" y="357"/>
                    </a:cubicBezTo>
                    <a:cubicBezTo>
                      <a:pt x="92" y="357"/>
                      <a:pt x="122" y="357"/>
                      <a:pt x="122" y="327"/>
                    </a:cubicBezTo>
                    <a:cubicBezTo>
                      <a:pt x="152" y="327"/>
                      <a:pt x="152" y="327"/>
                      <a:pt x="152" y="297"/>
                    </a:cubicBezTo>
                    <a:cubicBezTo>
                      <a:pt x="152" y="297"/>
                      <a:pt x="152" y="297"/>
                      <a:pt x="152" y="266"/>
                    </a:cubicBezTo>
                    <a:lnTo>
                      <a:pt x="122" y="266"/>
                    </a:lnTo>
                    <a:lnTo>
                      <a:pt x="122" y="236"/>
                    </a:lnTo>
                    <a:cubicBezTo>
                      <a:pt x="122" y="236"/>
                      <a:pt x="122" y="236"/>
                      <a:pt x="122" y="205"/>
                    </a:cubicBezTo>
                    <a:cubicBezTo>
                      <a:pt x="122" y="205"/>
                      <a:pt x="122" y="205"/>
                      <a:pt x="122" y="175"/>
                    </a:cubicBezTo>
                    <a:lnTo>
                      <a:pt x="122" y="145"/>
                    </a:ln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84"/>
                      <a:pt x="122" y="84"/>
                      <a:pt x="122" y="84"/>
                    </a:cubicBezTo>
                    <a:lnTo>
                      <a:pt x="152" y="84"/>
                    </a:lnTo>
                    <a:cubicBezTo>
                      <a:pt x="152" y="53"/>
                      <a:pt x="152" y="23"/>
                      <a:pt x="122" y="23"/>
                    </a:cubicBezTo>
                    <a:cubicBezTo>
                      <a:pt x="107" y="8"/>
                      <a:pt x="99" y="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684;p33"/>
              <p:cNvSpPr/>
              <p:nvPr/>
            </p:nvSpPr>
            <p:spPr>
              <a:xfrm>
                <a:off x="2668750" y="1627800"/>
                <a:ext cx="3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06" extrusionOk="0">
                    <a:moveTo>
                      <a:pt x="92" y="1"/>
                    </a:moveTo>
                    <a:cubicBezTo>
                      <a:pt x="61" y="1"/>
                      <a:pt x="31" y="31"/>
                      <a:pt x="31" y="62"/>
                    </a:cubicBezTo>
                    <a:cubicBezTo>
                      <a:pt x="31" y="183"/>
                      <a:pt x="1" y="335"/>
                      <a:pt x="1" y="487"/>
                    </a:cubicBezTo>
                    <a:cubicBezTo>
                      <a:pt x="1" y="548"/>
                      <a:pt x="1" y="609"/>
                      <a:pt x="1" y="700"/>
                    </a:cubicBezTo>
                    <a:cubicBezTo>
                      <a:pt x="1" y="730"/>
                      <a:pt x="1" y="761"/>
                      <a:pt x="1" y="791"/>
                    </a:cubicBezTo>
                    <a:cubicBezTo>
                      <a:pt x="1" y="821"/>
                      <a:pt x="1" y="821"/>
                      <a:pt x="1" y="852"/>
                    </a:cubicBezTo>
                    <a:cubicBezTo>
                      <a:pt x="1" y="852"/>
                      <a:pt x="31" y="882"/>
                      <a:pt x="31" y="882"/>
                    </a:cubicBezTo>
                    <a:cubicBezTo>
                      <a:pt x="31" y="897"/>
                      <a:pt x="46" y="905"/>
                      <a:pt x="61" y="905"/>
                    </a:cubicBezTo>
                    <a:cubicBezTo>
                      <a:pt x="77" y="905"/>
                      <a:pt x="92" y="897"/>
                      <a:pt x="92" y="882"/>
                    </a:cubicBezTo>
                    <a:cubicBezTo>
                      <a:pt x="92" y="852"/>
                      <a:pt x="122" y="821"/>
                      <a:pt x="122" y="791"/>
                    </a:cubicBezTo>
                    <a:lnTo>
                      <a:pt x="122" y="670"/>
                    </a:lnTo>
                    <a:lnTo>
                      <a:pt x="122" y="457"/>
                    </a:lnTo>
                    <a:cubicBezTo>
                      <a:pt x="122" y="335"/>
                      <a:pt x="122" y="183"/>
                      <a:pt x="153" y="62"/>
                    </a:cubicBezTo>
                    <a:cubicBezTo>
                      <a:pt x="153" y="31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685;p33"/>
              <p:cNvSpPr/>
              <p:nvPr/>
            </p:nvSpPr>
            <p:spPr>
              <a:xfrm>
                <a:off x="2678625" y="1623700"/>
                <a:ext cx="46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38" extrusionOk="0">
                    <a:moveTo>
                      <a:pt x="96" y="1"/>
                    </a:moveTo>
                    <a:cubicBezTo>
                      <a:pt x="68" y="1"/>
                      <a:pt x="31" y="23"/>
                      <a:pt x="31" y="74"/>
                    </a:cubicBezTo>
                    <a:cubicBezTo>
                      <a:pt x="1" y="256"/>
                      <a:pt x="1" y="438"/>
                      <a:pt x="31" y="590"/>
                    </a:cubicBezTo>
                    <a:cubicBezTo>
                      <a:pt x="31" y="682"/>
                      <a:pt x="31" y="773"/>
                      <a:pt x="31" y="864"/>
                    </a:cubicBezTo>
                    <a:cubicBezTo>
                      <a:pt x="62" y="955"/>
                      <a:pt x="62" y="1046"/>
                      <a:pt x="92" y="1137"/>
                    </a:cubicBezTo>
                    <a:cubicBezTo>
                      <a:pt x="122" y="1137"/>
                      <a:pt x="153" y="1137"/>
                      <a:pt x="183" y="1107"/>
                    </a:cubicBezTo>
                    <a:cubicBezTo>
                      <a:pt x="183" y="1046"/>
                      <a:pt x="153" y="925"/>
                      <a:pt x="153" y="864"/>
                    </a:cubicBezTo>
                    <a:cubicBezTo>
                      <a:pt x="153" y="773"/>
                      <a:pt x="122" y="682"/>
                      <a:pt x="122" y="590"/>
                    </a:cubicBezTo>
                    <a:cubicBezTo>
                      <a:pt x="122" y="408"/>
                      <a:pt x="122" y="226"/>
                      <a:pt x="122" y="43"/>
                    </a:cubicBezTo>
                    <a:cubicBezTo>
                      <a:pt x="136" y="16"/>
                      <a:pt x="119" y="1"/>
                      <a:pt x="9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686;p33"/>
              <p:cNvSpPr/>
              <p:nvPr/>
            </p:nvSpPr>
            <p:spPr>
              <a:xfrm>
                <a:off x="2693825" y="1619825"/>
                <a:ext cx="61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34" extrusionOk="0">
                    <a:moveTo>
                      <a:pt x="61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31" y="289"/>
                      <a:pt x="31" y="502"/>
                      <a:pt x="61" y="745"/>
                    </a:cubicBezTo>
                    <a:cubicBezTo>
                      <a:pt x="61" y="867"/>
                      <a:pt x="92" y="958"/>
                      <a:pt x="92" y="1080"/>
                    </a:cubicBezTo>
                    <a:cubicBezTo>
                      <a:pt x="92" y="1140"/>
                      <a:pt x="92" y="1201"/>
                      <a:pt x="122" y="1262"/>
                    </a:cubicBezTo>
                    <a:cubicBezTo>
                      <a:pt x="122" y="1292"/>
                      <a:pt x="122" y="1353"/>
                      <a:pt x="122" y="1414"/>
                    </a:cubicBezTo>
                    <a:cubicBezTo>
                      <a:pt x="135" y="1427"/>
                      <a:pt x="153" y="1434"/>
                      <a:pt x="169" y="1434"/>
                    </a:cubicBezTo>
                    <a:cubicBezTo>
                      <a:pt x="193" y="1434"/>
                      <a:pt x="213" y="1419"/>
                      <a:pt x="213" y="1384"/>
                    </a:cubicBezTo>
                    <a:cubicBezTo>
                      <a:pt x="244" y="1353"/>
                      <a:pt x="244" y="1292"/>
                      <a:pt x="213" y="1232"/>
                    </a:cubicBezTo>
                    <a:cubicBezTo>
                      <a:pt x="213" y="1171"/>
                      <a:pt x="213" y="1140"/>
                      <a:pt x="213" y="1080"/>
                    </a:cubicBezTo>
                    <a:cubicBezTo>
                      <a:pt x="213" y="958"/>
                      <a:pt x="183" y="837"/>
                      <a:pt x="183" y="745"/>
                    </a:cubicBezTo>
                    <a:cubicBezTo>
                      <a:pt x="153" y="502"/>
                      <a:pt x="153" y="289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687;p33"/>
              <p:cNvSpPr/>
              <p:nvPr/>
            </p:nvSpPr>
            <p:spPr>
              <a:xfrm>
                <a:off x="2708275" y="1617550"/>
                <a:ext cx="5325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17" extrusionOk="0">
                    <a:moveTo>
                      <a:pt x="46" y="0"/>
                    </a:moveTo>
                    <a:cubicBezTo>
                      <a:pt x="23" y="0"/>
                      <a:pt x="0" y="16"/>
                      <a:pt x="0" y="46"/>
                    </a:cubicBezTo>
                    <a:cubicBezTo>
                      <a:pt x="0" y="563"/>
                      <a:pt x="31" y="1080"/>
                      <a:pt x="91" y="1596"/>
                    </a:cubicBezTo>
                    <a:cubicBezTo>
                      <a:pt x="104" y="1609"/>
                      <a:pt x="127" y="1616"/>
                      <a:pt x="150" y="1616"/>
                    </a:cubicBezTo>
                    <a:cubicBezTo>
                      <a:pt x="182" y="1616"/>
                      <a:pt x="213" y="1601"/>
                      <a:pt x="213" y="1566"/>
                    </a:cubicBezTo>
                    <a:cubicBezTo>
                      <a:pt x="183" y="1049"/>
                      <a:pt x="122" y="563"/>
                      <a:pt x="91" y="46"/>
                    </a:cubicBezTo>
                    <a:cubicBezTo>
                      <a:pt x="91" y="16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688;p33"/>
              <p:cNvSpPr/>
              <p:nvPr/>
            </p:nvSpPr>
            <p:spPr>
              <a:xfrm>
                <a:off x="2723475" y="1611350"/>
                <a:ext cx="6100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556" extrusionOk="0">
                    <a:moveTo>
                      <a:pt x="57" y="1"/>
                    </a:moveTo>
                    <a:cubicBezTo>
                      <a:pt x="31" y="1"/>
                      <a:pt x="0" y="15"/>
                      <a:pt x="0" y="51"/>
                    </a:cubicBezTo>
                    <a:cubicBezTo>
                      <a:pt x="30" y="294"/>
                      <a:pt x="61" y="537"/>
                      <a:pt x="61" y="780"/>
                    </a:cubicBezTo>
                    <a:cubicBezTo>
                      <a:pt x="61" y="902"/>
                      <a:pt x="91" y="1024"/>
                      <a:pt x="91" y="1145"/>
                    </a:cubicBezTo>
                    <a:cubicBezTo>
                      <a:pt x="91" y="1267"/>
                      <a:pt x="61" y="1419"/>
                      <a:pt x="91" y="1510"/>
                    </a:cubicBezTo>
                    <a:cubicBezTo>
                      <a:pt x="106" y="1540"/>
                      <a:pt x="129" y="1555"/>
                      <a:pt x="148" y="1555"/>
                    </a:cubicBezTo>
                    <a:cubicBezTo>
                      <a:pt x="167" y="1555"/>
                      <a:pt x="182" y="1540"/>
                      <a:pt x="182" y="1510"/>
                    </a:cubicBezTo>
                    <a:cubicBezTo>
                      <a:pt x="243" y="1419"/>
                      <a:pt x="213" y="1267"/>
                      <a:pt x="213" y="1145"/>
                    </a:cubicBezTo>
                    <a:cubicBezTo>
                      <a:pt x="213" y="1024"/>
                      <a:pt x="182" y="902"/>
                      <a:pt x="182" y="780"/>
                    </a:cubicBezTo>
                    <a:cubicBezTo>
                      <a:pt x="152" y="537"/>
                      <a:pt x="152" y="264"/>
                      <a:pt x="91" y="20"/>
                    </a:cubicBezTo>
                    <a:cubicBezTo>
                      <a:pt x="91" y="8"/>
                      <a:pt x="76" y="1"/>
                      <a:pt x="5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689;p33"/>
              <p:cNvSpPr/>
              <p:nvPr/>
            </p:nvSpPr>
            <p:spPr>
              <a:xfrm>
                <a:off x="2735625" y="1609200"/>
                <a:ext cx="38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94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228"/>
                      <a:pt x="31" y="410"/>
                      <a:pt x="31" y="623"/>
                    </a:cubicBezTo>
                    <a:lnTo>
                      <a:pt x="31" y="897"/>
                    </a:lnTo>
                    <a:cubicBezTo>
                      <a:pt x="31" y="988"/>
                      <a:pt x="0" y="1079"/>
                      <a:pt x="31" y="1170"/>
                    </a:cubicBezTo>
                    <a:cubicBezTo>
                      <a:pt x="46" y="1186"/>
                      <a:pt x="61" y="1193"/>
                      <a:pt x="73" y="1193"/>
                    </a:cubicBezTo>
                    <a:cubicBezTo>
                      <a:pt x="84" y="1193"/>
                      <a:pt x="92" y="1186"/>
                      <a:pt x="92" y="1170"/>
                    </a:cubicBezTo>
                    <a:cubicBezTo>
                      <a:pt x="152" y="1110"/>
                      <a:pt x="122" y="988"/>
                      <a:pt x="122" y="897"/>
                    </a:cubicBezTo>
                    <a:lnTo>
                      <a:pt x="122" y="623"/>
                    </a:lnTo>
                    <a:cubicBezTo>
                      <a:pt x="122" y="410"/>
                      <a:pt x="122" y="228"/>
                      <a:pt x="92" y="46"/>
                    </a:cubicBezTo>
                    <a:cubicBezTo>
                      <a:pt x="92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690;p33"/>
              <p:cNvSpPr/>
              <p:nvPr/>
            </p:nvSpPr>
            <p:spPr>
              <a:xfrm>
                <a:off x="2744750" y="1609950"/>
                <a:ext cx="30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47" extrusionOk="0">
                    <a:moveTo>
                      <a:pt x="61" y="1"/>
                    </a:moveTo>
                    <a:cubicBezTo>
                      <a:pt x="31" y="1"/>
                      <a:pt x="0" y="16"/>
                      <a:pt x="0" y="46"/>
                    </a:cubicBezTo>
                    <a:lnTo>
                      <a:pt x="0" y="350"/>
                    </a:lnTo>
                    <a:lnTo>
                      <a:pt x="0" y="472"/>
                    </a:lnTo>
                    <a:lnTo>
                      <a:pt x="0" y="563"/>
                    </a:lnTo>
                    <a:cubicBezTo>
                      <a:pt x="0" y="593"/>
                      <a:pt x="0" y="624"/>
                      <a:pt x="31" y="624"/>
                    </a:cubicBezTo>
                    <a:cubicBezTo>
                      <a:pt x="31" y="639"/>
                      <a:pt x="38" y="646"/>
                      <a:pt x="50" y="646"/>
                    </a:cubicBezTo>
                    <a:cubicBezTo>
                      <a:pt x="61" y="646"/>
                      <a:pt x="76" y="639"/>
                      <a:pt x="91" y="624"/>
                    </a:cubicBezTo>
                    <a:cubicBezTo>
                      <a:pt x="122" y="624"/>
                      <a:pt x="122" y="593"/>
                      <a:pt x="122" y="563"/>
                    </a:cubicBezTo>
                    <a:lnTo>
                      <a:pt x="122" y="502"/>
                    </a:lnTo>
                    <a:lnTo>
                      <a:pt x="122" y="350"/>
                    </a:lnTo>
                    <a:lnTo>
                      <a:pt x="122" y="46"/>
                    </a:lnTo>
                    <a:cubicBezTo>
                      <a:pt x="122" y="16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691;p33"/>
              <p:cNvSpPr/>
              <p:nvPr/>
            </p:nvSpPr>
            <p:spPr>
              <a:xfrm>
                <a:off x="2750825" y="1619900"/>
                <a:ext cx="3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79" extrusionOk="0">
                    <a:moveTo>
                      <a:pt x="87" y="0"/>
                    </a:moveTo>
                    <a:cubicBezTo>
                      <a:pt x="79" y="0"/>
                      <a:pt x="70" y="4"/>
                      <a:pt x="61" y="13"/>
                    </a:cubicBezTo>
                    <a:cubicBezTo>
                      <a:pt x="31" y="13"/>
                      <a:pt x="0" y="13"/>
                      <a:pt x="31" y="43"/>
                    </a:cubicBezTo>
                    <a:cubicBezTo>
                      <a:pt x="31" y="74"/>
                      <a:pt x="31" y="104"/>
                      <a:pt x="31" y="134"/>
                    </a:cubicBezTo>
                    <a:cubicBezTo>
                      <a:pt x="31" y="165"/>
                      <a:pt x="31" y="195"/>
                      <a:pt x="31" y="195"/>
                    </a:cubicBezTo>
                    <a:lnTo>
                      <a:pt x="31" y="256"/>
                    </a:lnTo>
                    <a:cubicBezTo>
                      <a:pt x="46" y="271"/>
                      <a:pt x="61" y="279"/>
                      <a:pt x="72" y="279"/>
                    </a:cubicBezTo>
                    <a:cubicBezTo>
                      <a:pt x="84" y="279"/>
                      <a:pt x="91" y="271"/>
                      <a:pt x="91" y="256"/>
                    </a:cubicBezTo>
                    <a:lnTo>
                      <a:pt x="122" y="195"/>
                    </a:lnTo>
                    <a:cubicBezTo>
                      <a:pt x="122" y="195"/>
                      <a:pt x="122" y="165"/>
                      <a:pt x="122" y="134"/>
                    </a:cubicBezTo>
                    <a:cubicBezTo>
                      <a:pt x="122" y="104"/>
                      <a:pt x="122" y="74"/>
                      <a:pt x="122" y="43"/>
                    </a:cubicBezTo>
                    <a:cubicBezTo>
                      <a:pt x="122" y="22"/>
                      <a:pt x="107" y="0"/>
                      <a:pt x="8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692;p33"/>
              <p:cNvSpPr/>
              <p:nvPr/>
            </p:nvSpPr>
            <p:spPr>
              <a:xfrm>
                <a:off x="2693825" y="1598175"/>
                <a:ext cx="45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366" extrusionOk="0">
                    <a:moveTo>
                      <a:pt x="61" y="0"/>
                    </a:moveTo>
                    <a:cubicBezTo>
                      <a:pt x="31" y="31"/>
                      <a:pt x="1" y="61"/>
                      <a:pt x="1" y="92"/>
                    </a:cubicBezTo>
                    <a:cubicBezTo>
                      <a:pt x="31" y="122"/>
                      <a:pt x="31" y="183"/>
                      <a:pt x="31" y="213"/>
                    </a:cubicBezTo>
                    <a:cubicBezTo>
                      <a:pt x="31" y="244"/>
                      <a:pt x="61" y="244"/>
                      <a:pt x="61" y="274"/>
                    </a:cubicBezTo>
                    <a:cubicBezTo>
                      <a:pt x="61" y="274"/>
                      <a:pt x="61" y="304"/>
                      <a:pt x="61" y="304"/>
                    </a:cubicBezTo>
                    <a:cubicBezTo>
                      <a:pt x="61" y="335"/>
                      <a:pt x="61" y="335"/>
                      <a:pt x="92" y="365"/>
                    </a:cubicBezTo>
                    <a:cubicBezTo>
                      <a:pt x="122" y="365"/>
                      <a:pt x="153" y="365"/>
                      <a:pt x="183" y="335"/>
                    </a:cubicBezTo>
                    <a:cubicBezTo>
                      <a:pt x="183" y="304"/>
                      <a:pt x="183" y="274"/>
                      <a:pt x="183" y="244"/>
                    </a:cubicBezTo>
                    <a:cubicBezTo>
                      <a:pt x="153" y="213"/>
                      <a:pt x="153" y="213"/>
                      <a:pt x="153" y="183"/>
                    </a:cubicBezTo>
                    <a:cubicBezTo>
                      <a:pt x="153" y="152"/>
                      <a:pt x="122" y="92"/>
                      <a:pt x="122" y="61"/>
                    </a:cubicBezTo>
                    <a:cubicBezTo>
                      <a:pt x="122" y="31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693;p33"/>
              <p:cNvSpPr/>
              <p:nvPr/>
            </p:nvSpPr>
            <p:spPr>
              <a:xfrm>
                <a:off x="2705225" y="1593600"/>
                <a:ext cx="382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28" extrusionOk="0">
                    <a:moveTo>
                      <a:pt x="61" y="1"/>
                    </a:moveTo>
                    <a:cubicBezTo>
                      <a:pt x="1" y="31"/>
                      <a:pt x="1" y="31"/>
                      <a:pt x="1" y="62"/>
                    </a:cubicBezTo>
                    <a:cubicBezTo>
                      <a:pt x="1" y="123"/>
                      <a:pt x="31" y="153"/>
                      <a:pt x="31" y="183"/>
                    </a:cubicBezTo>
                    <a:lnTo>
                      <a:pt x="31" y="244"/>
                    </a:lnTo>
                    <a:cubicBezTo>
                      <a:pt x="31" y="275"/>
                      <a:pt x="31" y="305"/>
                      <a:pt x="61" y="305"/>
                    </a:cubicBezTo>
                    <a:cubicBezTo>
                      <a:pt x="77" y="320"/>
                      <a:pt x="92" y="328"/>
                      <a:pt x="103" y="328"/>
                    </a:cubicBezTo>
                    <a:cubicBezTo>
                      <a:pt x="115" y="328"/>
                      <a:pt x="122" y="320"/>
                      <a:pt x="122" y="305"/>
                    </a:cubicBezTo>
                    <a:cubicBezTo>
                      <a:pt x="153" y="275"/>
                      <a:pt x="153" y="244"/>
                      <a:pt x="153" y="244"/>
                    </a:cubicBezTo>
                    <a:cubicBezTo>
                      <a:pt x="122" y="214"/>
                      <a:pt x="122" y="183"/>
                      <a:pt x="122" y="153"/>
                    </a:cubicBezTo>
                    <a:cubicBezTo>
                      <a:pt x="122" y="123"/>
                      <a:pt x="122" y="92"/>
                      <a:pt x="122" y="62"/>
                    </a:cubicBezTo>
                    <a:cubicBezTo>
                      <a:pt x="122" y="31"/>
                      <a:pt x="92" y="3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694;p33"/>
              <p:cNvSpPr/>
              <p:nvPr/>
            </p:nvSpPr>
            <p:spPr>
              <a:xfrm>
                <a:off x="2716625" y="1589050"/>
                <a:ext cx="30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18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61"/>
                    </a:cubicBezTo>
                    <a:cubicBezTo>
                      <a:pt x="1" y="92"/>
                      <a:pt x="1" y="153"/>
                      <a:pt x="1" y="183"/>
                    </a:cubicBezTo>
                    <a:cubicBezTo>
                      <a:pt x="31" y="213"/>
                      <a:pt x="31" y="213"/>
                      <a:pt x="31" y="244"/>
                    </a:cubicBezTo>
                    <a:cubicBezTo>
                      <a:pt x="31" y="244"/>
                      <a:pt x="31" y="274"/>
                      <a:pt x="61" y="305"/>
                    </a:cubicBezTo>
                    <a:cubicBezTo>
                      <a:pt x="61" y="313"/>
                      <a:pt x="67" y="317"/>
                      <a:pt x="74" y="317"/>
                    </a:cubicBezTo>
                    <a:cubicBezTo>
                      <a:pt x="92" y="317"/>
                      <a:pt x="122" y="296"/>
                      <a:pt x="122" y="274"/>
                    </a:cubicBezTo>
                    <a:cubicBezTo>
                      <a:pt x="122" y="274"/>
                      <a:pt x="122" y="244"/>
                      <a:pt x="122" y="213"/>
                    </a:cubicBezTo>
                    <a:cubicBezTo>
                      <a:pt x="122" y="213"/>
                      <a:pt x="122" y="183"/>
                      <a:pt x="122" y="153"/>
                    </a:cubicBezTo>
                    <a:cubicBezTo>
                      <a:pt x="122" y="122"/>
                      <a:pt x="92" y="92"/>
                      <a:pt x="92" y="31"/>
                    </a:cubicBezTo>
                    <a:cubicBezTo>
                      <a:pt x="92" y="31"/>
                      <a:pt x="92" y="3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695;p33"/>
              <p:cNvSpPr/>
              <p:nvPr/>
            </p:nvSpPr>
            <p:spPr>
              <a:xfrm>
                <a:off x="2726500" y="1592100"/>
                <a:ext cx="38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cubicBezTo>
                      <a:pt x="1" y="91"/>
                      <a:pt x="1" y="91"/>
                      <a:pt x="31" y="122"/>
                    </a:cubicBezTo>
                    <a:lnTo>
                      <a:pt x="92" y="122"/>
                    </a:lnTo>
                    <a:cubicBezTo>
                      <a:pt x="92" y="122"/>
                      <a:pt x="92" y="122"/>
                      <a:pt x="122" y="91"/>
                    </a:cubicBezTo>
                    <a:cubicBezTo>
                      <a:pt x="153" y="61"/>
                      <a:pt x="153" y="61"/>
                      <a:pt x="153" y="61"/>
                    </a:cubicBezTo>
                    <a:cubicBezTo>
                      <a:pt x="153" y="61"/>
                      <a:pt x="153" y="31"/>
                      <a:pt x="122" y="31"/>
                    </a:cubicBezTo>
                    <a:cubicBezTo>
                      <a:pt x="122" y="31"/>
                      <a:pt x="122" y="0"/>
                      <a:pt x="12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696;p33"/>
              <p:cNvSpPr/>
              <p:nvPr/>
            </p:nvSpPr>
            <p:spPr>
              <a:xfrm>
                <a:off x="2374675" y="1822350"/>
                <a:ext cx="5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48" extrusionOk="0">
                    <a:moveTo>
                      <a:pt x="92" y="0"/>
                    </a:moveTo>
                    <a:cubicBezTo>
                      <a:pt x="61" y="0"/>
                      <a:pt x="31" y="30"/>
                      <a:pt x="31" y="61"/>
                    </a:cubicBezTo>
                    <a:cubicBezTo>
                      <a:pt x="0" y="122"/>
                      <a:pt x="0" y="243"/>
                      <a:pt x="0" y="334"/>
                    </a:cubicBezTo>
                    <a:cubicBezTo>
                      <a:pt x="31" y="365"/>
                      <a:pt x="31" y="426"/>
                      <a:pt x="61" y="456"/>
                    </a:cubicBezTo>
                    <a:cubicBezTo>
                      <a:pt x="61" y="486"/>
                      <a:pt x="92" y="486"/>
                      <a:pt x="92" y="517"/>
                    </a:cubicBezTo>
                    <a:cubicBezTo>
                      <a:pt x="92" y="517"/>
                      <a:pt x="122" y="547"/>
                      <a:pt x="152" y="547"/>
                    </a:cubicBezTo>
                    <a:cubicBezTo>
                      <a:pt x="183" y="547"/>
                      <a:pt x="183" y="547"/>
                      <a:pt x="183" y="517"/>
                    </a:cubicBezTo>
                    <a:cubicBezTo>
                      <a:pt x="213" y="486"/>
                      <a:pt x="183" y="456"/>
                      <a:pt x="183" y="456"/>
                    </a:cubicBezTo>
                    <a:cubicBezTo>
                      <a:pt x="183" y="426"/>
                      <a:pt x="152" y="426"/>
                      <a:pt x="152" y="395"/>
                    </a:cubicBezTo>
                    <a:cubicBezTo>
                      <a:pt x="152" y="395"/>
                      <a:pt x="152" y="365"/>
                      <a:pt x="152" y="365"/>
                    </a:cubicBezTo>
                    <a:cubicBezTo>
                      <a:pt x="122" y="334"/>
                      <a:pt x="122" y="304"/>
                      <a:pt x="122" y="304"/>
                    </a:cubicBezTo>
                    <a:cubicBezTo>
                      <a:pt x="122" y="304"/>
                      <a:pt x="122" y="274"/>
                      <a:pt x="122" y="274"/>
                    </a:cubicBezTo>
                    <a:cubicBezTo>
                      <a:pt x="122" y="274"/>
                      <a:pt x="122" y="274"/>
                      <a:pt x="122" y="243"/>
                    </a:cubicBezTo>
                    <a:lnTo>
                      <a:pt x="122" y="182"/>
                    </a:lnTo>
                    <a:cubicBezTo>
                      <a:pt x="122" y="152"/>
                      <a:pt x="122" y="152"/>
                      <a:pt x="122" y="152"/>
                    </a:cubicBezTo>
                    <a:cubicBezTo>
                      <a:pt x="122" y="122"/>
                      <a:pt x="152" y="122"/>
                      <a:pt x="152" y="91"/>
                    </a:cubicBezTo>
                    <a:cubicBezTo>
                      <a:pt x="152" y="61"/>
                      <a:pt x="122" y="3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697;p33"/>
              <p:cNvSpPr/>
              <p:nvPr/>
            </p:nvSpPr>
            <p:spPr>
              <a:xfrm>
                <a:off x="2387600" y="1821575"/>
                <a:ext cx="30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7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0" y="31"/>
                      <a:pt x="0" y="31"/>
                      <a:pt x="0" y="61"/>
                    </a:cubicBezTo>
                    <a:cubicBezTo>
                      <a:pt x="0" y="92"/>
                      <a:pt x="0" y="122"/>
                      <a:pt x="0" y="153"/>
                    </a:cubicBezTo>
                    <a:cubicBezTo>
                      <a:pt x="0" y="153"/>
                      <a:pt x="0" y="183"/>
                      <a:pt x="0" y="183"/>
                    </a:cubicBezTo>
                    <a:cubicBezTo>
                      <a:pt x="31" y="213"/>
                      <a:pt x="31" y="213"/>
                      <a:pt x="31" y="244"/>
                    </a:cubicBezTo>
                    <a:cubicBezTo>
                      <a:pt x="31" y="259"/>
                      <a:pt x="46" y="267"/>
                      <a:pt x="61" y="267"/>
                    </a:cubicBezTo>
                    <a:cubicBezTo>
                      <a:pt x="76" y="267"/>
                      <a:pt x="91" y="259"/>
                      <a:pt x="91" y="244"/>
                    </a:cubicBezTo>
                    <a:cubicBezTo>
                      <a:pt x="122" y="213"/>
                      <a:pt x="122" y="213"/>
                      <a:pt x="122" y="183"/>
                    </a:cubicBezTo>
                    <a:cubicBezTo>
                      <a:pt x="122" y="183"/>
                      <a:pt x="122" y="153"/>
                      <a:pt x="122" y="153"/>
                    </a:cubicBezTo>
                    <a:cubicBezTo>
                      <a:pt x="122" y="122"/>
                      <a:pt x="122" y="92"/>
                      <a:pt x="122" y="61"/>
                    </a:cubicBezTo>
                    <a:cubicBezTo>
                      <a:pt x="122" y="31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98;p33"/>
              <p:cNvSpPr/>
              <p:nvPr/>
            </p:nvSpPr>
            <p:spPr>
              <a:xfrm>
                <a:off x="2327550" y="1661250"/>
                <a:ext cx="23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93" h="365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lnTo>
                      <a:pt x="1" y="213"/>
                    </a:lnTo>
                    <a:lnTo>
                      <a:pt x="1" y="274"/>
                    </a:lnTo>
                    <a:cubicBezTo>
                      <a:pt x="1" y="274"/>
                      <a:pt x="1" y="304"/>
                      <a:pt x="1" y="304"/>
                    </a:cubicBezTo>
                    <a:cubicBezTo>
                      <a:pt x="1" y="335"/>
                      <a:pt x="1" y="335"/>
                      <a:pt x="31" y="365"/>
                    </a:cubicBezTo>
                    <a:lnTo>
                      <a:pt x="62" y="365"/>
                    </a:lnTo>
                    <a:cubicBezTo>
                      <a:pt x="62" y="335"/>
                      <a:pt x="92" y="335"/>
                      <a:pt x="92" y="304"/>
                    </a:cubicBezTo>
                    <a:cubicBezTo>
                      <a:pt x="92" y="304"/>
                      <a:pt x="92" y="274"/>
                      <a:pt x="92" y="274"/>
                    </a:cubicBezTo>
                    <a:lnTo>
                      <a:pt x="92" y="213"/>
                    </a:lnTo>
                    <a:lnTo>
                      <a:pt x="92" y="61"/>
                    </a:lnTo>
                    <a:cubicBezTo>
                      <a:pt x="92" y="31"/>
                      <a:pt x="62" y="0"/>
                      <a:pt x="3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99;p33"/>
              <p:cNvSpPr/>
              <p:nvPr/>
            </p:nvSpPr>
            <p:spPr>
              <a:xfrm>
                <a:off x="2333650" y="1653275"/>
                <a:ext cx="30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93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37"/>
                      <a:pt x="0" y="228"/>
                      <a:pt x="0" y="319"/>
                    </a:cubicBezTo>
                    <a:lnTo>
                      <a:pt x="0" y="441"/>
                    </a:lnTo>
                    <a:cubicBezTo>
                      <a:pt x="0" y="471"/>
                      <a:pt x="0" y="532"/>
                      <a:pt x="0" y="593"/>
                    </a:cubicBezTo>
                    <a:lnTo>
                      <a:pt x="91" y="593"/>
                    </a:lnTo>
                    <a:cubicBezTo>
                      <a:pt x="122" y="532"/>
                      <a:pt x="91" y="502"/>
                      <a:pt x="91" y="441"/>
                    </a:cubicBezTo>
                    <a:lnTo>
                      <a:pt x="91" y="319"/>
                    </a:lnTo>
                    <a:cubicBezTo>
                      <a:pt x="91" y="228"/>
                      <a:pt x="91" y="137"/>
                      <a:pt x="91" y="46"/>
                    </a:cubicBezTo>
                    <a:cubicBezTo>
                      <a:pt x="91" y="15"/>
                      <a:pt x="68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00;p33"/>
              <p:cNvSpPr/>
              <p:nvPr/>
            </p:nvSpPr>
            <p:spPr>
              <a:xfrm>
                <a:off x="2344275" y="1650975"/>
                <a:ext cx="30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31" extrusionOk="0">
                    <a:moveTo>
                      <a:pt x="61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1" y="138"/>
                      <a:pt x="1" y="259"/>
                      <a:pt x="1" y="381"/>
                    </a:cubicBezTo>
                    <a:lnTo>
                      <a:pt x="1" y="533"/>
                    </a:lnTo>
                    <a:cubicBezTo>
                      <a:pt x="1" y="594"/>
                      <a:pt x="1" y="654"/>
                      <a:pt x="31" y="685"/>
                    </a:cubicBezTo>
                    <a:cubicBezTo>
                      <a:pt x="31" y="715"/>
                      <a:pt x="46" y="730"/>
                      <a:pt x="65" y="730"/>
                    </a:cubicBezTo>
                    <a:cubicBezTo>
                      <a:pt x="84" y="730"/>
                      <a:pt x="107" y="715"/>
                      <a:pt x="122" y="685"/>
                    </a:cubicBezTo>
                    <a:cubicBezTo>
                      <a:pt x="122" y="654"/>
                      <a:pt x="122" y="594"/>
                      <a:pt x="122" y="533"/>
                    </a:cubicBezTo>
                    <a:lnTo>
                      <a:pt x="122" y="381"/>
                    </a:lnTo>
                    <a:cubicBezTo>
                      <a:pt x="122" y="259"/>
                      <a:pt x="122" y="138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01;p33"/>
              <p:cNvSpPr/>
              <p:nvPr/>
            </p:nvSpPr>
            <p:spPr>
              <a:xfrm>
                <a:off x="2357200" y="1643775"/>
                <a:ext cx="53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841" extrusionOk="0">
                    <a:moveTo>
                      <a:pt x="61" y="0"/>
                    </a:moveTo>
                    <a:cubicBezTo>
                      <a:pt x="31" y="31"/>
                      <a:pt x="0" y="31"/>
                      <a:pt x="0" y="61"/>
                    </a:cubicBezTo>
                    <a:cubicBezTo>
                      <a:pt x="31" y="182"/>
                      <a:pt x="31" y="304"/>
                      <a:pt x="61" y="426"/>
                    </a:cubicBezTo>
                    <a:cubicBezTo>
                      <a:pt x="61" y="486"/>
                      <a:pt x="61" y="578"/>
                      <a:pt x="61" y="638"/>
                    </a:cubicBezTo>
                    <a:cubicBezTo>
                      <a:pt x="92" y="669"/>
                      <a:pt x="92" y="699"/>
                      <a:pt x="92" y="699"/>
                    </a:cubicBezTo>
                    <a:cubicBezTo>
                      <a:pt x="92" y="760"/>
                      <a:pt x="92" y="790"/>
                      <a:pt x="122" y="821"/>
                    </a:cubicBezTo>
                    <a:cubicBezTo>
                      <a:pt x="122" y="833"/>
                      <a:pt x="132" y="841"/>
                      <a:pt x="145" y="841"/>
                    </a:cubicBezTo>
                    <a:cubicBezTo>
                      <a:pt x="162" y="841"/>
                      <a:pt x="183" y="826"/>
                      <a:pt x="183" y="790"/>
                    </a:cubicBezTo>
                    <a:cubicBezTo>
                      <a:pt x="183" y="760"/>
                      <a:pt x="213" y="730"/>
                      <a:pt x="183" y="699"/>
                    </a:cubicBezTo>
                    <a:cubicBezTo>
                      <a:pt x="183" y="669"/>
                      <a:pt x="183" y="638"/>
                      <a:pt x="183" y="608"/>
                    </a:cubicBezTo>
                    <a:cubicBezTo>
                      <a:pt x="183" y="547"/>
                      <a:pt x="183" y="486"/>
                      <a:pt x="152" y="426"/>
                    </a:cubicBezTo>
                    <a:cubicBezTo>
                      <a:pt x="152" y="304"/>
                      <a:pt x="122" y="182"/>
                      <a:pt x="122" y="61"/>
                    </a:cubicBezTo>
                    <a:cubicBezTo>
                      <a:pt x="122" y="31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02;p33"/>
              <p:cNvSpPr/>
              <p:nvPr/>
            </p:nvSpPr>
            <p:spPr>
              <a:xfrm>
                <a:off x="2372775" y="1634450"/>
                <a:ext cx="57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217" extrusionOk="0">
                    <a:moveTo>
                      <a:pt x="50" y="1"/>
                    </a:moveTo>
                    <a:cubicBezTo>
                      <a:pt x="23" y="1"/>
                      <a:pt x="0" y="24"/>
                      <a:pt x="16" y="69"/>
                    </a:cubicBezTo>
                    <a:cubicBezTo>
                      <a:pt x="16" y="252"/>
                      <a:pt x="16" y="434"/>
                      <a:pt x="46" y="647"/>
                    </a:cubicBezTo>
                    <a:cubicBezTo>
                      <a:pt x="46" y="738"/>
                      <a:pt x="46" y="829"/>
                      <a:pt x="76" y="920"/>
                    </a:cubicBezTo>
                    <a:cubicBezTo>
                      <a:pt x="76" y="981"/>
                      <a:pt x="76" y="1011"/>
                      <a:pt x="76" y="1072"/>
                    </a:cubicBezTo>
                    <a:cubicBezTo>
                      <a:pt x="107" y="1103"/>
                      <a:pt x="107" y="1163"/>
                      <a:pt x="107" y="1194"/>
                    </a:cubicBezTo>
                    <a:cubicBezTo>
                      <a:pt x="122" y="1209"/>
                      <a:pt x="145" y="1217"/>
                      <a:pt x="164" y="1217"/>
                    </a:cubicBezTo>
                    <a:cubicBezTo>
                      <a:pt x="183" y="1217"/>
                      <a:pt x="198" y="1209"/>
                      <a:pt x="198" y="1194"/>
                    </a:cubicBezTo>
                    <a:cubicBezTo>
                      <a:pt x="228" y="1133"/>
                      <a:pt x="198" y="1103"/>
                      <a:pt x="198" y="1042"/>
                    </a:cubicBezTo>
                    <a:cubicBezTo>
                      <a:pt x="198" y="1011"/>
                      <a:pt x="198" y="951"/>
                      <a:pt x="198" y="920"/>
                    </a:cubicBezTo>
                    <a:cubicBezTo>
                      <a:pt x="168" y="829"/>
                      <a:pt x="168" y="738"/>
                      <a:pt x="168" y="616"/>
                    </a:cubicBezTo>
                    <a:cubicBezTo>
                      <a:pt x="137" y="434"/>
                      <a:pt x="137" y="252"/>
                      <a:pt x="107" y="69"/>
                    </a:cubicBezTo>
                    <a:cubicBezTo>
                      <a:pt x="107" y="24"/>
                      <a:pt x="76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03;p33"/>
              <p:cNvSpPr/>
              <p:nvPr/>
            </p:nvSpPr>
            <p:spPr>
              <a:xfrm>
                <a:off x="2388350" y="1631225"/>
                <a:ext cx="457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76" extrusionOk="0">
                    <a:moveTo>
                      <a:pt x="61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31" y="229"/>
                      <a:pt x="31" y="441"/>
                      <a:pt x="31" y="624"/>
                    </a:cubicBezTo>
                    <a:lnTo>
                      <a:pt x="61" y="897"/>
                    </a:lnTo>
                    <a:cubicBezTo>
                      <a:pt x="61" y="958"/>
                      <a:pt x="31" y="1080"/>
                      <a:pt x="92" y="1140"/>
                    </a:cubicBezTo>
                    <a:cubicBezTo>
                      <a:pt x="92" y="1166"/>
                      <a:pt x="103" y="1176"/>
                      <a:pt x="115" y="1176"/>
                    </a:cubicBezTo>
                    <a:cubicBezTo>
                      <a:pt x="132" y="1176"/>
                      <a:pt x="153" y="1158"/>
                      <a:pt x="153" y="1140"/>
                    </a:cubicBezTo>
                    <a:cubicBezTo>
                      <a:pt x="183" y="1110"/>
                      <a:pt x="153" y="1049"/>
                      <a:pt x="153" y="988"/>
                    </a:cubicBezTo>
                    <a:cubicBezTo>
                      <a:pt x="153" y="958"/>
                      <a:pt x="153" y="928"/>
                      <a:pt x="153" y="867"/>
                    </a:cubicBezTo>
                    <a:cubicBezTo>
                      <a:pt x="153" y="776"/>
                      <a:pt x="153" y="684"/>
                      <a:pt x="153" y="593"/>
                    </a:cubicBezTo>
                    <a:cubicBezTo>
                      <a:pt x="122" y="411"/>
                      <a:pt x="122" y="229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04;p33"/>
              <p:cNvSpPr/>
              <p:nvPr/>
            </p:nvSpPr>
            <p:spPr>
              <a:xfrm>
                <a:off x="2407675" y="1612100"/>
                <a:ext cx="50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131" extrusionOk="0">
                    <a:moveTo>
                      <a:pt x="66" y="1"/>
                    </a:moveTo>
                    <a:cubicBezTo>
                      <a:pt x="34" y="1"/>
                      <a:pt x="0" y="16"/>
                      <a:pt x="18" y="51"/>
                    </a:cubicBezTo>
                    <a:cubicBezTo>
                      <a:pt x="18" y="234"/>
                      <a:pt x="48" y="386"/>
                      <a:pt x="48" y="568"/>
                    </a:cubicBezTo>
                    <a:cubicBezTo>
                      <a:pt x="48" y="659"/>
                      <a:pt x="48" y="750"/>
                      <a:pt x="48" y="842"/>
                    </a:cubicBezTo>
                    <a:cubicBezTo>
                      <a:pt x="48" y="902"/>
                      <a:pt x="48" y="994"/>
                      <a:pt x="79" y="1085"/>
                    </a:cubicBezTo>
                    <a:cubicBezTo>
                      <a:pt x="79" y="1115"/>
                      <a:pt x="101" y="1130"/>
                      <a:pt x="124" y="1130"/>
                    </a:cubicBezTo>
                    <a:cubicBezTo>
                      <a:pt x="147" y="1130"/>
                      <a:pt x="170" y="1115"/>
                      <a:pt x="170" y="1085"/>
                    </a:cubicBezTo>
                    <a:cubicBezTo>
                      <a:pt x="200" y="994"/>
                      <a:pt x="170" y="933"/>
                      <a:pt x="170" y="842"/>
                    </a:cubicBezTo>
                    <a:cubicBezTo>
                      <a:pt x="170" y="750"/>
                      <a:pt x="170" y="659"/>
                      <a:pt x="170" y="568"/>
                    </a:cubicBezTo>
                    <a:cubicBezTo>
                      <a:pt x="170" y="386"/>
                      <a:pt x="139" y="203"/>
                      <a:pt x="109" y="21"/>
                    </a:cubicBezTo>
                    <a:cubicBezTo>
                      <a:pt x="109" y="8"/>
                      <a:pt x="88" y="1"/>
                      <a:pt x="6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05;p33"/>
              <p:cNvSpPr/>
              <p:nvPr/>
            </p:nvSpPr>
            <p:spPr>
              <a:xfrm>
                <a:off x="2415700" y="1602725"/>
                <a:ext cx="23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2" extrusionOk="0">
                    <a:moveTo>
                      <a:pt x="62" y="1"/>
                    </a:moveTo>
                    <a:cubicBezTo>
                      <a:pt x="1" y="1"/>
                      <a:pt x="1" y="62"/>
                      <a:pt x="62" y="62"/>
                    </a:cubicBezTo>
                    <a:cubicBezTo>
                      <a:pt x="92" y="62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06;p33"/>
              <p:cNvSpPr/>
              <p:nvPr/>
            </p:nvSpPr>
            <p:spPr>
              <a:xfrm>
                <a:off x="2434700" y="1632375"/>
                <a:ext cx="30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7" extrusionOk="0">
                    <a:moveTo>
                      <a:pt x="61" y="0"/>
                    </a:moveTo>
                    <a:cubicBezTo>
                      <a:pt x="31" y="0"/>
                      <a:pt x="1" y="31"/>
                      <a:pt x="1" y="61"/>
                    </a:cubicBezTo>
                    <a:cubicBezTo>
                      <a:pt x="31" y="122"/>
                      <a:pt x="31" y="183"/>
                      <a:pt x="31" y="243"/>
                    </a:cubicBezTo>
                    <a:cubicBezTo>
                      <a:pt x="31" y="274"/>
                      <a:pt x="1" y="304"/>
                      <a:pt x="1" y="335"/>
                    </a:cubicBezTo>
                    <a:cubicBezTo>
                      <a:pt x="1" y="335"/>
                      <a:pt x="1" y="365"/>
                      <a:pt x="1" y="395"/>
                    </a:cubicBezTo>
                    <a:cubicBezTo>
                      <a:pt x="1" y="395"/>
                      <a:pt x="1" y="426"/>
                      <a:pt x="1" y="426"/>
                    </a:cubicBezTo>
                    <a:cubicBezTo>
                      <a:pt x="1" y="456"/>
                      <a:pt x="1" y="487"/>
                      <a:pt x="31" y="487"/>
                    </a:cubicBezTo>
                    <a:cubicBezTo>
                      <a:pt x="31" y="487"/>
                      <a:pt x="61" y="487"/>
                      <a:pt x="61" y="456"/>
                    </a:cubicBezTo>
                    <a:cubicBezTo>
                      <a:pt x="122" y="395"/>
                      <a:pt x="122" y="335"/>
                      <a:pt x="122" y="243"/>
                    </a:cubicBezTo>
                    <a:cubicBezTo>
                      <a:pt x="122" y="183"/>
                      <a:pt x="122" y="91"/>
                      <a:pt x="122" y="31"/>
                    </a:cubicBezTo>
                    <a:cubicBezTo>
                      <a:pt x="122" y="0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07;p33"/>
              <p:cNvSpPr/>
              <p:nvPr/>
            </p:nvSpPr>
            <p:spPr>
              <a:xfrm>
                <a:off x="2445350" y="1641175"/>
                <a:ext cx="457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23" extrusionOk="0">
                    <a:moveTo>
                      <a:pt x="115" y="0"/>
                    </a:moveTo>
                    <a:cubicBezTo>
                      <a:pt x="104" y="0"/>
                      <a:pt x="83" y="22"/>
                      <a:pt x="61" y="43"/>
                    </a:cubicBezTo>
                    <a:cubicBezTo>
                      <a:pt x="61" y="104"/>
                      <a:pt x="61" y="195"/>
                      <a:pt x="31" y="256"/>
                    </a:cubicBezTo>
                    <a:cubicBezTo>
                      <a:pt x="31" y="286"/>
                      <a:pt x="31" y="317"/>
                      <a:pt x="0" y="378"/>
                    </a:cubicBezTo>
                    <a:cubicBezTo>
                      <a:pt x="0" y="408"/>
                      <a:pt x="0" y="438"/>
                      <a:pt x="0" y="499"/>
                    </a:cubicBezTo>
                    <a:cubicBezTo>
                      <a:pt x="0" y="514"/>
                      <a:pt x="15" y="522"/>
                      <a:pt x="31" y="522"/>
                    </a:cubicBezTo>
                    <a:cubicBezTo>
                      <a:pt x="46" y="522"/>
                      <a:pt x="61" y="514"/>
                      <a:pt x="61" y="499"/>
                    </a:cubicBezTo>
                    <a:cubicBezTo>
                      <a:pt x="91" y="499"/>
                      <a:pt x="91" y="499"/>
                      <a:pt x="91" y="469"/>
                    </a:cubicBezTo>
                    <a:cubicBezTo>
                      <a:pt x="91" y="469"/>
                      <a:pt x="91" y="469"/>
                      <a:pt x="91" y="438"/>
                    </a:cubicBezTo>
                    <a:cubicBezTo>
                      <a:pt x="91" y="438"/>
                      <a:pt x="91" y="408"/>
                      <a:pt x="91" y="408"/>
                    </a:cubicBezTo>
                    <a:lnTo>
                      <a:pt x="122" y="286"/>
                    </a:lnTo>
                    <a:cubicBezTo>
                      <a:pt x="152" y="226"/>
                      <a:pt x="152" y="135"/>
                      <a:pt x="183" y="74"/>
                    </a:cubicBezTo>
                    <a:cubicBezTo>
                      <a:pt x="183" y="43"/>
                      <a:pt x="152" y="13"/>
                      <a:pt x="122" y="13"/>
                    </a:cubicBezTo>
                    <a:cubicBezTo>
                      <a:pt x="122" y="4"/>
                      <a:pt x="119" y="0"/>
                      <a:pt x="11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8;p33"/>
              <p:cNvSpPr/>
              <p:nvPr/>
            </p:nvSpPr>
            <p:spPr>
              <a:xfrm>
                <a:off x="2462050" y="1646425"/>
                <a:ext cx="23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616" extrusionOk="0">
                    <a:moveTo>
                      <a:pt x="47" y="0"/>
                    </a:moveTo>
                    <a:cubicBezTo>
                      <a:pt x="24" y="0"/>
                      <a:pt x="1" y="16"/>
                      <a:pt x="1" y="46"/>
                    </a:cubicBezTo>
                    <a:lnTo>
                      <a:pt x="1" y="320"/>
                    </a:lnTo>
                    <a:cubicBezTo>
                      <a:pt x="1" y="350"/>
                      <a:pt x="1" y="411"/>
                      <a:pt x="1" y="441"/>
                    </a:cubicBezTo>
                    <a:cubicBezTo>
                      <a:pt x="1" y="502"/>
                      <a:pt x="1" y="532"/>
                      <a:pt x="1" y="593"/>
                    </a:cubicBezTo>
                    <a:cubicBezTo>
                      <a:pt x="16" y="608"/>
                      <a:pt x="39" y="616"/>
                      <a:pt x="58" y="616"/>
                    </a:cubicBezTo>
                    <a:cubicBezTo>
                      <a:pt x="77" y="616"/>
                      <a:pt x="92" y="608"/>
                      <a:pt x="92" y="593"/>
                    </a:cubicBezTo>
                    <a:cubicBezTo>
                      <a:pt x="92" y="532"/>
                      <a:pt x="92" y="502"/>
                      <a:pt x="92" y="441"/>
                    </a:cubicBezTo>
                    <a:cubicBezTo>
                      <a:pt x="92" y="411"/>
                      <a:pt x="92" y="350"/>
                      <a:pt x="92" y="320"/>
                    </a:cubicBezTo>
                    <a:lnTo>
                      <a:pt x="92" y="46"/>
                    </a:lnTo>
                    <a:cubicBezTo>
                      <a:pt x="92" y="16"/>
                      <a:pt x="69" y="0"/>
                      <a:pt x="4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09;p33"/>
              <p:cNvSpPr/>
              <p:nvPr/>
            </p:nvSpPr>
            <p:spPr>
              <a:xfrm>
                <a:off x="2481050" y="1647575"/>
                <a:ext cx="30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83" extrusionOk="0">
                    <a:moveTo>
                      <a:pt x="31" y="0"/>
                    </a:moveTo>
                    <a:cubicBezTo>
                      <a:pt x="31" y="0"/>
                      <a:pt x="31" y="30"/>
                      <a:pt x="31" y="30"/>
                    </a:cubicBezTo>
                    <a:cubicBezTo>
                      <a:pt x="1" y="30"/>
                      <a:pt x="1" y="30"/>
                      <a:pt x="1" y="61"/>
                    </a:cubicBezTo>
                    <a:cubicBezTo>
                      <a:pt x="1" y="91"/>
                      <a:pt x="31" y="91"/>
                      <a:pt x="31" y="122"/>
                    </a:cubicBezTo>
                    <a:cubicBezTo>
                      <a:pt x="31" y="122"/>
                      <a:pt x="31" y="152"/>
                      <a:pt x="31" y="152"/>
                    </a:cubicBezTo>
                    <a:cubicBezTo>
                      <a:pt x="31" y="152"/>
                      <a:pt x="62" y="182"/>
                      <a:pt x="62" y="182"/>
                    </a:cubicBezTo>
                    <a:cubicBezTo>
                      <a:pt x="62" y="182"/>
                      <a:pt x="92" y="152"/>
                      <a:pt x="92" y="152"/>
                    </a:cubicBezTo>
                    <a:cubicBezTo>
                      <a:pt x="92" y="152"/>
                      <a:pt x="92" y="122"/>
                      <a:pt x="92" y="122"/>
                    </a:cubicBezTo>
                    <a:cubicBezTo>
                      <a:pt x="122" y="91"/>
                      <a:pt x="122" y="61"/>
                      <a:pt x="122" y="30"/>
                    </a:cubicBezTo>
                    <a:cubicBezTo>
                      <a:pt x="122" y="30"/>
                      <a:pt x="92" y="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10;p33"/>
              <p:cNvSpPr/>
              <p:nvPr/>
            </p:nvSpPr>
            <p:spPr>
              <a:xfrm>
                <a:off x="2503100" y="1654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11;p33"/>
              <p:cNvSpPr/>
              <p:nvPr/>
            </p:nvSpPr>
            <p:spPr>
              <a:xfrm>
                <a:off x="2537300" y="1770675"/>
                <a:ext cx="23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426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lnTo>
                      <a:pt x="0" y="213"/>
                    </a:lnTo>
                    <a:cubicBezTo>
                      <a:pt x="0" y="274"/>
                      <a:pt x="0" y="335"/>
                      <a:pt x="0" y="365"/>
                    </a:cubicBezTo>
                    <a:cubicBezTo>
                      <a:pt x="31" y="395"/>
                      <a:pt x="31" y="426"/>
                      <a:pt x="61" y="426"/>
                    </a:cubicBezTo>
                    <a:cubicBezTo>
                      <a:pt x="91" y="426"/>
                      <a:pt x="91" y="395"/>
                      <a:pt x="91" y="365"/>
                    </a:cubicBezTo>
                    <a:cubicBezTo>
                      <a:pt x="91" y="304"/>
                      <a:pt x="91" y="243"/>
                      <a:pt x="91" y="213"/>
                    </a:cubicBezTo>
                    <a:lnTo>
                      <a:pt x="91" y="31"/>
                    </a:lnTo>
                    <a:cubicBezTo>
                      <a:pt x="91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12;p33"/>
              <p:cNvSpPr/>
              <p:nvPr/>
            </p:nvSpPr>
            <p:spPr>
              <a:xfrm>
                <a:off x="2553250" y="1774475"/>
                <a:ext cx="30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61" y="0"/>
                    </a:moveTo>
                    <a:cubicBezTo>
                      <a:pt x="0" y="0"/>
                      <a:pt x="0" y="122"/>
                      <a:pt x="61" y="122"/>
                    </a:cubicBezTo>
                    <a:cubicBezTo>
                      <a:pt x="122" y="122"/>
                      <a:pt x="12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13;p33"/>
              <p:cNvSpPr/>
              <p:nvPr/>
            </p:nvSpPr>
            <p:spPr>
              <a:xfrm>
                <a:off x="2569975" y="1776750"/>
                <a:ext cx="45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2" extrusionOk="0">
                    <a:moveTo>
                      <a:pt x="91" y="0"/>
                    </a:moveTo>
                    <a:cubicBezTo>
                      <a:pt x="0" y="0"/>
                      <a:pt x="0" y="122"/>
                      <a:pt x="91" y="122"/>
                    </a:cubicBezTo>
                    <a:cubicBezTo>
                      <a:pt x="183" y="122"/>
                      <a:pt x="183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542;p33"/>
          <p:cNvGrpSpPr/>
          <p:nvPr/>
        </p:nvGrpSpPr>
        <p:grpSpPr>
          <a:xfrm>
            <a:off x="838200" y="4343400"/>
            <a:ext cx="1600200" cy="990600"/>
            <a:chOff x="2132275" y="1549000"/>
            <a:chExt cx="785750" cy="373200"/>
          </a:xfrm>
        </p:grpSpPr>
        <p:sp>
          <p:nvSpPr>
            <p:cNvPr id="177" name="Google Shape;1543;p33"/>
            <p:cNvSpPr/>
            <p:nvPr/>
          </p:nvSpPr>
          <p:spPr>
            <a:xfrm>
              <a:off x="2132275" y="1559000"/>
              <a:ext cx="781950" cy="359150"/>
            </a:xfrm>
            <a:custGeom>
              <a:avLst/>
              <a:gdLst/>
              <a:ahLst/>
              <a:cxnLst/>
              <a:rect l="l" t="t" r="r" b="b"/>
              <a:pathLst>
                <a:path w="31278" h="14366" extrusionOk="0">
                  <a:moveTo>
                    <a:pt x="21069" y="0"/>
                  </a:moveTo>
                  <a:cubicBezTo>
                    <a:pt x="19874" y="0"/>
                    <a:pt x="18685" y="493"/>
                    <a:pt x="17782" y="1294"/>
                  </a:cubicBezTo>
                  <a:cubicBezTo>
                    <a:pt x="17569" y="1507"/>
                    <a:pt x="17326" y="1719"/>
                    <a:pt x="17083" y="1871"/>
                  </a:cubicBezTo>
                  <a:cubicBezTo>
                    <a:pt x="16794" y="2051"/>
                    <a:pt x="16545" y="2122"/>
                    <a:pt x="16318" y="2122"/>
                  </a:cubicBezTo>
                  <a:cubicBezTo>
                    <a:pt x="15662" y="2122"/>
                    <a:pt x="15191" y="1527"/>
                    <a:pt x="14469" y="1233"/>
                  </a:cubicBezTo>
                  <a:cubicBezTo>
                    <a:pt x="13967" y="1051"/>
                    <a:pt x="13428" y="952"/>
                    <a:pt x="12892" y="952"/>
                  </a:cubicBezTo>
                  <a:cubicBezTo>
                    <a:pt x="12356" y="952"/>
                    <a:pt x="11824" y="1051"/>
                    <a:pt x="11338" y="1263"/>
                  </a:cubicBezTo>
                  <a:cubicBezTo>
                    <a:pt x="10727" y="929"/>
                    <a:pt x="10040" y="772"/>
                    <a:pt x="9352" y="772"/>
                  </a:cubicBezTo>
                  <a:cubicBezTo>
                    <a:pt x="7849" y="772"/>
                    <a:pt x="6334" y="1521"/>
                    <a:pt x="5563" y="2814"/>
                  </a:cubicBezTo>
                  <a:cubicBezTo>
                    <a:pt x="4985" y="3756"/>
                    <a:pt x="4712" y="4972"/>
                    <a:pt x="3739" y="5458"/>
                  </a:cubicBezTo>
                  <a:cubicBezTo>
                    <a:pt x="3253" y="5701"/>
                    <a:pt x="2705" y="5701"/>
                    <a:pt x="2219" y="5914"/>
                  </a:cubicBezTo>
                  <a:cubicBezTo>
                    <a:pt x="1672" y="6157"/>
                    <a:pt x="1277" y="6674"/>
                    <a:pt x="912" y="7160"/>
                  </a:cubicBezTo>
                  <a:cubicBezTo>
                    <a:pt x="456" y="7738"/>
                    <a:pt x="0" y="8528"/>
                    <a:pt x="335" y="9197"/>
                  </a:cubicBezTo>
                  <a:cubicBezTo>
                    <a:pt x="547" y="9683"/>
                    <a:pt x="1125" y="9896"/>
                    <a:pt x="1490" y="10291"/>
                  </a:cubicBezTo>
                  <a:cubicBezTo>
                    <a:pt x="2037" y="10899"/>
                    <a:pt x="2098" y="11841"/>
                    <a:pt x="2705" y="12327"/>
                  </a:cubicBezTo>
                  <a:cubicBezTo>
                    <a:pt x="2949" y="12540"/>
                    <a:pt x="3253" y="12631"/>
                    <a:pt x="3526" y="12723"/>
                  </a:cubicBezTo>
                  <a:cubicBezTo>
                    <a:pt x="4237" y="12952"/>
                    <a:pt x="4976" y="13067"/>
                    <a:pt x="5704" y="13067"/>
                  </a:cubicBezTo>
                  <a:cubicBezTo>
                    <a:pt x="6035" y="13067"/>
                    <a:pt x="6364" y="13044"/>
                    <a:pt x="6687" y="12996"/>
                  </a:cubicBezTo>
                  <a:lnTo>
                    <a:pt x="6687" y="12996"/>
                  </a:lnTo>
                  <a:cubicBezTo>
                    <a:pt x="6566" y="13300"/>
                    <a:pt x="6748" y="13634"/>
                    <a:pt x="7022" y="13817"/>
                  </a:cubicBezTo>
                  <a:cubicBezTo>
                    <a:pt x="7295" y="13969"/>
                    <a:pt x="7630" y="13999"/>
                    <a:pt x="7933" y="14030"/>
                  </a:cubicBezTo>
                  <a:cubicBezTo>
                    <a:pt x="8058" y="14036"/>
                    <a:pt x="8184" y="14039"/>
                    <a:pt x="8312" y="14039"/>
                  </a:cubicBezTo>
                  <a:cubicBezTo>
                    <a:pt x="9468" y="14039"/>
                    <a:pt x="10730" y="13766"/>
                    <a:pt x="11277" y="12753"/>
                  </a:cubicBezTo>
                  <a:cubicBezTo>
                    <a:pt x="11459" y="12905"/>
                    <a:pt x="11611" y="13027"/>
                    <a:pt x="11794" y="13148"/>
                  </a:cubicBezTo>
                  <a:cubicBezTo>
                    <a:pt x="12645" y="13756"/>
                    <a:pt x="13557" y="14364"/>
                    <a:pt x="14590" y="14364"/>
                  </a:cubicBezTo>
                  <a:cubicBezTo>
                    <a:pt x="14617" y="14365"/>
                    <a:pt x="14644" y="14365"/>
                    <a:pt x="14671" y="14365"/>
                  </a:cubicBezTo>
                  <a:cubicBezTo>
                    <a:pt x="15494" y="14365"/>
                    <a:pt x="16308" y="13916"/>
                    <a:pt x="16779" y="13239"/>
                  </a:cubicBezTo>
                  <a:cubicBezTo>
                    <a:pt x="16900" y="13057"/>
                    <a:pt x="17022" y="12814"/>
                    <a:pt x="17265" y="12723"/>
                  </a:cubicBezTo>
                  <a:cubicBezTo>
                    <a:pt x="17341" y="12692"/>
                    <a:pt x="17432" y="12685"/>
                    <a:pt x="17527" y="12685"/>
                  </a:cubicBezTo>
                  <a:cubicBezTo>
                    <a:pt x="17622" y="12685"/>
                    <a:pt x="17721" y="12692"/>
                    <a:pt x="17812" y="12692"/>
                  </a:cubicBezTo>
                  <a:cubicBezTo>
                    <a:pt x="18076" y="12719"/>
                    <a:pt x="18339" y="12733"/>
                    <a:pt x="18602" y="12733"/>
                  </a:cubicBezTo>
                  <a:cubicBezTo>
                    <a:pt x="19521" y="12733"/>
                    <a:pt x="20433" y="12567"/>
                    <a:pt x="21308" y="12236"/>
                  </a:cubicBezTo>
                  <a:cubicBezTo>
                    <a:pt x="21399" y="12206"/>
                    <a:pt x="21490" y="12175"/>
                    <a:pt x="21612" y="12175"/>
                  </a:cubicBezTo>
                  <a:cubicBezTo>
                    <a:pt x="21976" y="12206"/>
                    <a:pt x="22098" y="12662"/>
                    <a:pt x="22280" y="12996"/>
                  </a:cubicBezTo>
                  <a:cubicBezTo>
                    <a:pt x="22736" y="13969"/>
                    <a:pt x="24043" y="14121"/>
                    <a:pt x="25107" y="14151"/>
                  </a:cubicBezTo>
                  <a:cubicBezTo>
                    <a:pt x="25806" y="14151"/>
                    <a:pt x="26566" y="14151"/>
                    <a:pt x="27144" y="13756"/>
                  </a:cubicBezTo>
                  <a:cubicBezTo>
                    <a:pt x="27448" y="13543"/>
                    <a:pt x="27660" y="13239"/>
                    <a:pt x="27964" y="13027"/>
                  </a:cubicBezTo>
                  <a:cubicBezTo>
                    <a:pt x="28359" y="12723"/>
                    <a:pt x="28846" y="12631"/>
                    <a:pt x="29271" y="12449"/>
                  </a:cubicBezTo>
                  <a:cubicBezTo>
                    <a:pt x="30001" y="12145"/>
                    <a:pt x="30669" y="11628"/>
                    <a:pt x="30973" y="10899"/>
                  </a:cubicBezTo>
                  <a:cubicBezTo>
                    <a:pt x="31277" y="10169"/>
                    <a:pt x="31125" y="9227"/>
                    <a:pt x="30517" y="8741"/>
                  </a:cubicBezTo>
                  <a:cubicBezTo>
                    <a:pt x="31156" y="8042"/>
                    <a:pt x="31156" y="6856"/>
                    <a:pt x="30517" y="6157"/>
                  </a:cubicBezTo>
                  <a:cubicBezTo>
                    <a:pt x="29727" y="5336"/>
                    <a:pt x="28359" y="5367"/>
                    <a:pt x="27508" y="4607"/>
                  </a:cubicBezTo>
                  <a:cubicBezTo>
                    <a:pt x="26992" y="4121"/>
                    <a:pt x="26688" y="3361"/>
                    <a:pt x="26019" y="3209"/>
                  </a:cubicBezTo>
                  <a:cubicBezTo>
                    <a:pt x="25745" y="3118"/>
                    <a:pt x="25381" y="3178"/>
                    <a:pt x="25168" y="2966"/>
                  </a:cubicBezTo>
                  <a:cubicBezTo>
                    <a:pt x="25046" y="2874"/>
                    <a:pt x="24985" y="2692"/>
                    <a:pt x="24925" y="2540"/>
                  </a:cubicBezTo>
                  <a:cubicBezTo>
                    <a:pt x="24408" y="1203"/>
                    <a:pt x="23101" y="260"/>
                    <a:pt x="21703" y="48"/>
                  </a:cubicBezTo>
                  <a:cubicBezTo>
                    <a:pt x="21492" y="16"/>
                    <a:pt x="21280" y="0"/>
                    <a:pt x="2106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544;p33"/>
            <p:cNvGrpSpPr/>
            <p:nvPr/>
          </p:nvGrpSpPr>
          <p:grpSpPr>
            <a:xfrm>
              <a:off x="2133025" y="1549000"/>
              <a:ext cx="785000" cy="373200"/>
              <a:chOff x="2133025" y="1549000"/>
              <a:chExt cx="785000" cy="373200"/>
            </a:xfrm>
          </p:grpSpPr>
          <p:sp>
            <p:nvSpPr>
              <p:cNvPr id="179" name="Google Shape;1545;p33"/>
              <p:cNvSpPr/>
              <p:nvPr/>
            </p:nvSpPr>
            <p:spPr>
              <a:xfrm>
                <a:off x="2757025" y="1630150"/>
                <a:ext cx="477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861" extrusionOk="0">
                    <a:moveTo>
                      <a:pt x="639" y="1"/>
                    </a:moveTo>
                    <a:cubicBezTo>
                      <a:pt x="431" y="1"/>
                      <a:pt x="222" y="52"/>
                      <a:pt x="56" y="180"/>
                    </a:cubicBezTo>
                    <a:cubicBezTo>
                      <a:pt x="0" y="237"/>
                      <a:pt x="48" y="397"/>
                      <a:pt x="151" y="397"/>
                    </a:cubicBezTo>
                    <a:cubicBezTo>
                      <a:pt x="160" y="397"/>
                      <a:pt x="169" y="395"/>
                      <a:pt x="178" y="393"/>
                    </a:cubicBezTo>
                    <a:cubicBezTo>
                      <a:pt x="299" y="393"/>
                      <a:pt x="421" y="363"/>
                      <a:pt x="543" y="332"/>
                    </a:cubicBezTo>
                    <a:cubicBezTo>
                      <a:pt x="695" y="332"/>
                      <a:pt x="816" y="332"/>
                      <a:pt x="938" y="363"/>
                    </a:cubicBezTo>
                    <a:cubicBezTo>
                      <a:pt x="1181" y="454"/>
                      <a:pt x="1394" y="576"/>
                      <a:pt x="1546" y="788"/>
                    </a:cubicBezTo>
                    <a:cubicBezTo>
                      <a:pt x="1590" y="833"/>
                      <a:pt x="1651" y="861"/>
                      <a:pt x="1716" y="861"/>
                    </a:cubicBezTo>
                    <a:cubicBezTo>
                      <a:pt x="1740" y="861"/>
                      <a:pt x="1764" y="857"/>
                      <a:pt x="1789" y="849"/>
                    </a:cubicBezTo>
                    <a:cubicBezTo>
                      <a:pt x="1880" y="788"/>
                      <a:pt x="1910" y="667"/>
                      <a:pt x="1850" y="606"/>
                    </a:cubicBezTo>
                    <a:cubicBezTo>
                      <a:pt x="1667" y="332"/>
                      <a:pt x="1363" y="120"/>
                      <a:pt x="1029" y="59"/>
                    </a:cubicBezTo>
                    <a:cubicBezTo>
                      <a:pt x="909" y="23"/>
                      <a:pt x="774" y="1"/>
                      <a:pt x="63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546;p33"/>
              <p:cNvSpPr/>
              <p:nvPr/>
            </p:nvSpPr>
            <p:spPr>
              <a:xfrm>
                <a:off x="2554775" y="1549000"/>
                <a:ext cx="217350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3711" extrusionOk="0">
                    <a:moveTo>
                      <a:pt x="3934" y="1"/>
                    </a:moveTo>
                    <a:cubicBezTo>
                      <a:pt x="3155" y="1"/>
                      <a:pt x="2384" y="200"/>
                      <a:pt x="1702" y="600"/>
                    </a:cubicBezTo>
                    <a:cubicBezTo>
                      <a:pt x="1034" y="964"/>
                      <a:pt x="91" y="1724"/>
                      <a:pt x="0" y="2545"/>
                    </a:cubicBezTo>
                    <a:cubicBezTo>
                      <a:pt x="0" y="2626"/>
                      <a:pt x="68" y="2666"/>
                      <a:pt x="140" y="2666"/>
                    </a:cubicBezTo>
                    <a:cubicBezTo>
                      <a:pt x="176" y="2666"/>
                      <a:pt x="213" y="2656"/>
                      <a:pt x="243" y="2636"/>
                    </a:cubicBezTo>
                    <a:cubicBezTo>
                      <a:pt x="517" y="2363"/>
                      <a:pt x="669" y="1998"/>
                      <a:pt x="942" y="1724"/>
                    </a:cubicBezTo>
                    <a:cubicBezTo>
                      <a:pt x="1216" y="1420"/>
                      <a:pt x="1520" y="1177"/>
                      <a:pt x="1854" y="995"/>
                    </a:cubicBezTo>
                    <a:cubicBezTo>
                      <a:pt x="2488" y="615"/>
                      <a:pt x="3205" y="425"/>
                      <a:pt x="3937" y="425"/>
                    </a:cubicBezTo>
                    <a:cubicBezTo>
                      <a:pt x="4083" y="425"/>
                      <a:pt x="4230" y="432"/>
                      <a:pt x="4377" y="448"/>
                    </a:cubicBezTo>
                    <a:cubicBezTo>
                      <a:pt x="5988" y="569"/>
                      <a:pt x="8025" y="1663"/>
                      <a:pt x="7933" y="3518"/>
                    </a:cubicBezTo>
                    <a:cubicBezTo>
                      <a:pt x="7933" y="3639"/>
                      <a:pt x="8042" y="3711"/>
                      <a:pt x="8141" y="3711"/>
                    </a:cubicBezTo>
                    <a:cubicBezTo>
                      <a:pt x="8216" y="3711"/>
                      <a:pt x="8285" y="3670"/>
                      <a:pt x="8298" y="3578"/>
                    </a:cubicBezTo>
                    <a:cubicBezTo>
                      <a:pt x="8693" y="1572"/>
                      <a:pt x="6292" y="265"/>
                      <a:pt x="4620" y="52"/>
                    </a:cubicBezTo>
                    <a:cubicBezTo>
                      <a:pt x="4392" y="18"/>
                      <a:pt x="4163" y="1"/>
                      <a:pt x="39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547;p33"/>
              <p:cNvSpPr/>
              <p:nvPr/>
            </p:nvSpPr>
            <p:spPr>
              <a:xfrm>
                <a:off x="2525125" y="1605825"/>
                <a:ext cx="342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6" extrusionOk="0">
                    <a:moveTo>
                      <a:pt x="721" y="1"/>
                    </a:moveTo>
                    <a:cubicBezTo>
                      <a:pt x="481" y="1"/>
                      <a:pt x="241" y="93"/>
                      <a:pt x="62" y="272"/>
                    </a:cubicBezTo>
                    <a:cubicBezTo>
                      <a:pt x="1" y="302"/>
                      <a:pt x="1" y="363"/>
                      <a:pt x="1" y="424"/>
                    </a:cubicBezTo>
                    <a:cubicBezTo>
                      <a:pt x="31" y="485"/>
                      <a:pt x="62" y="515"/>
                      <a:pt x="122" y="545"/>
                    </a:cubicBezTo>
                    <a:cubicBezTo>
                      <a:pt x="183" y="545"/>
                      <a:pt x="244" y="515"/>
                      <a:pt x="274" y="485"/>
                    </a:cubicBezTo>
                    <a:cubicBezTo>
                      <a:pt x="305" y="485"/>
                      <a:pt x="305" y="454"/>
                      <a:pt x="335" y="454"/>
                    </a:cubicBezTo>
                    <a:cubicBezTo>
                      <a:pt x="335" y="439"/>
                      <a:pt x="328" y="439"/>
                      <a:pt x="324" y="439"/>
                    </a:cubicBezTo>
                    <a:cubicBezTo>
                      <a:pt x="320" y="439"/>
                      <a:pt x="320" y="439"/>
                      <a:pt x="335" y="424"/>
                    </a:cubicBezTo>
                    <a:lnTo>
                      <a:pt x="366" y="424"/>
                    </a:lnTo>
                    <a:cubicBezTo>
                      <a:pt x="396" y="393"/>
                      <a:pt x="426" y="363"/>
                      <a:pt x="487" y="363"/>
                    </a:cubicBezTo>
                    <a:cubicBezTo>
                      <a:pt x="487" y="363"/>
                      <a:pt x="487" y="363"/>
                      <a:pt x="518" y="333"/>
                    </a:cubicBezTo>
                    <a:lnTo>
                      <a:pt x="578" y="333"/>
                    </a:lnTo>
                    <a:cubicBezTo>
                      <a:pt x="609" y="302"/>
                      <a:pt x="609" y="302"/>
                      <a:pt x="639" y="302"/>
                    </a:cubicBezTo>
                    <a:lnTo>
                      <a:pt x="852" y="302"/>
                    </a:lnTo>
                    <a:cubicBezTo>
                      <a:pt x="882" y="302"/>
                      <a:pt x="913" y="333"/>
                      <a:pt x="913" y="333"/>
                    </a:cubicBezTo>
                    <a:cubicBezTo>
                      <a:pt x="1004" y="333"/>
                      <a:pt x="1065" y="363"/>
                      <a:pt x="1156" y="424"/>
                    </a:cubicBezTo>
                    <a:cubicBezTo>
                      <a:pt x="1181" y="436"/>
                      <a:pt x="1206" y="444"/>
                      <a:pt x="1231" y="444"/>
                    </a:cubicBezTo>
                    <a:cubicBezTo>
                      <a:pt x="1267" y="444"/>
                      <a:pt x="1303" y="429"/>
                      <a:pt x="1338" y="393"/>
                    </a:cubicBezTo>
                    <a:cubicBezTo>
                      <a:pt x="1369" y="333"/>
                      <a:pt x="1369" y="241"/>
                      <a:pt x="1308" y="211"/>
                    </a:cubicBezTo>
                    <a:cubicBezTo>
                      <a:pt x="1138" y="70"/>
                      <a:pt x="930" y="1"/>
                      <a:pt x="7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548;p33"/>
              <p:cNvSpPr/>
              <p:nvPr/>
            </p:nvSpPr>
            <p:spPr>
              <a:xfrm>
                <a:off x="2412475" y="1575625"/>
                <a:ext cx="12045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1616" extrusionOk="0">
                    <a:moveTo>
                      <a:pt x="2093" y="0"/>
                    </a:moveTo>
                    <a:cubicBezTo>
                      <a:pt x="1390" y="0"/>
                      <a:pt x="650" y="210"/>
                      <a:pt x="130" y="659"/>
                    </a:cubicBezTo>
                    <a:cubicBezTo>
                      <a:pt x="1" y="788"/>
                      <a:pt x="135" y="983"/>
                      <a:pt x="290" y="983"/>
                    </a:cubicBezTo>
                    <a:cubicBezTo>
                      <a:pt x="317" y="983"/>
                      <a:pt x="345" y="977"/>
                      <a:pt x="373" y="963"/>
                    </a:cubicBezTo>
                    <a:cubicBezTo>
                      <a:pt x="707" y="750"/>
                      <a:pt x="1042" y="568"/>
                      <a:pt x="1437" y="477"/>
                    </a:cubicBezTo>
                    <a:cubicBezTo>
                      <a:pt x="1649" y="424"/>
                      <a:pt x="1881" y="391"/>
                      <a:pt x="2116" y="391"/>
                    </a:cubicBezTo>
                    <a:cubicBezTo>
                      <a:pt x="2286" y="391"/>
                      <a:pt x="2457" y="408"/>
                      <a:pt x="2622" y="446"/>
                    </a:cubicBezTo>
                    <a:cubicBezTo>
                      <a:pt x="3382" y="568"/>
                      <a:pt x="4051" y="994"/>
                      <a:pt x="4507" y="1571"/>
                    </a:cubicBezTo>
                    <a:cubicBezTo>
                      <a:pt x="4538" y="1603"/>
                      <a:pt x="4576" y="1616"/>
                      <a:pt x="4613" y="1616"/>
                    </a:cubicBezTo>
                    <a:cubicBezTo>
                      <a:pt x="4718" y="1616"/>
                      <a:pt x="4817" y="1509"/>
                      <a:pt x="4750" y="1419"/>
                    </a:cubicBezTo>
                    <a:cubicBezTo>
                      <a:pt x="4264" y="690"/>
                      <a:pt x="3504" y="203"/>
                      <a:pt x="2683" y="51"/>
                    </a:cubicBezTo>
                    <a:cubicBezTo>
                      <a:pt x="2493" y="17"/>
                      <a:pt x="2295" y="0"/>
                      <a:pt x="209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549;p33"/>
              <p:cNvSpPr/>
              <p:nvPr/>
            </p:nvSpPr>
            <p:spPr>
              <a:xfrm>
                <a:off x="2246250" y="1570175"/>
                <a:ext cx="17547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4499" extrusionOk="0">
                    <a:moveTo>
                      <a:pt x="4877" y="0"/>
                    </a:moveTo>
                    <a:cubicBezTo>
                      <a:pt x="4012" y="0"/>
                      <a:pt x="3114" y="261"/>
                      <a:pt x="2432" y="634"/>
                    </a:cubicBezTo>
                    <a:cubicBezTo>
                      <a:pt x="1764" y="999"/>
                      <a:pt x="1186" y="1546"/>
                      <a:pt x="760" y="2215"/>
                    </a:cubicBezTo>
                    <a:cubicBezTo>
                      <a:pt x="548" y="2549"/>
                      <a:pt x="365" y="2883"/>
                      <a:pt x="244" y="3278"/>
                    </a:cubicBezTo>
                    <a:cubicBezTo>
                      <a:pt x="153" y="3613"/>
                      <a:pt x="1" y="4008"/>
                      <a:pt x="61" y="4373"/>
                    </a:cubicBezTo>
                    <a:cubicBezTo>
                      <a:pt x="76" y="4460"/>
                      <a:pt x="146" y="4498"/>
                      <a:pt x="222" y="4498"/>
                    </a:cubicBezTo>
                    <a:cubicBezTo>
                      <a:pt x="304" y="4498"/>
                      <a:pt x="394" y="4452"/>
                      <a:pt x="426" y="4373"/>
                    </a:cubicBezTo>
                    <a:cubicBezTo>
                      <a:pt x="517" y="4069"/>
                      <a:pt x="548" y="3734"/>
                      <a:pt x="639" y="3430"/>
                    </a:cubicBezTo>
                    <a:cubicBezTo>
                      <a:pt x="760" y="3096"/>
                      <a:pt x="882" y="2792"/>
                      <a:pt x="1064" y="2519"/>
                    </a:cubicBezTo>
                    <a:cubicBezTo>
                      <a:pt x="1429" y="1911"/>
                      <a:pt x="1946" y="1394"/>
                      <a:pt x="2554" y="1029"/>
                    </a:cubicBezTo>
                    <a:cubicBezTo>
                      <a:pt x="3131" y="664"/>
                      <a:pt x="3830" y="452"/>
                      <a:pt x="4530" y="421"/>
                    </a:cubicBezTo>
                    <a:cubicBezTo>
                      <a:pt x="4673" y="409"/>
                      <a:pt x="4822" y="402"/>
                      <a:pt x="4974" y="402"/>
                    </a:cubicBezTo>
                    <a:cubicBezTo>
                      <a:pt x="5593" y="402"/>
                      <a:pt x="6248" y="523"/>
                      <a:pt x="6688" y="938"/>
                    </a:cubicBezTo>
                    <a:cubicBezTo>
                      <a:pt x="6721" y="972"/>
                      <a:pt x="6758" y="986"/>
                      <a:pt x="6794" y="986"/>
                    </a:cubicBezTo>
                    <a:cubicBezTo>
                      <a:pt x="6916" y="986"/>
                      <a:pt x="7018" y="813"/>
                      <a:pt x="6900" y="695"/>
                    </a:cubicBezTo>
                    <a:cubicBezTo>
                      <a:pt x="6362" y="199"/>
                      <a:pt x="5632" y="0"/>
                      <a:pt x="487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550;p33"/>
              <p:cNvSpPr/>
              <p:nvPr/>
            </p:nvSpPr>
            <p:spPr>
              <a:xfrm>
                <a:off x="2211300" y="1678725"/>
                <a:ext cx="403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125" extrusionOk="0">
                    <a:moveTo>
                      <a:pt x="1399" y="0"/>
                    </a:moveTo>
                    <a:cubicBezTo>
                      <a:pt x="1247" y="31"/>
                      <a:pt x="1125" y="61"/>
                      <a:pt x="1003" y="122"/>
                    </a:cubicBezTo>
                    <a:cubicBezTo>
                      <a:pt x="851" y="152"/>
                      <a:pt x="730" y="213"/>
                      <a:pt x="608" y="304"/>
                    </a:cubicBezTo>
                    <a:cubicBezTo>
                      <a:pt x="487" y="365"/>
                      <a:pt x="365" y="456"/>
                      <a:pt x="274" y="578"/>
                    </a:cubicBezTo>
                    <a:cubicBezTo>
                      <a:pt x="213" y="639"/>
                      <a:pt x="152" y="699"/>
                      <a:pt x="92" y="760"/>
                    </a:cubicBezTo>
                    <a:cubicBezTo>
                      <a:pt x="31" y="851"/>
                      <a:pt x="0" y="943"/>
                      <a:pt x="61" y="1034"/>
                    </a:cubicBezTo>
                    <a:cubicBezTo>
                      <a:pt x="61" y="1095"/>
                      <a:pt x="152" y="1125"/>
                      <a:pt x="183" y="1125"/>
                    </a:cubicBezTo>
                    <a:cubicBezTo>
                      <a:pt x="304" y="1125"/>
                      <a:pt x="365" y="1034"/>
                      <a:pt x="426" y="973"/>
                    </a:cubicBezTo>
                    <a:lnTo>
                      <a:pt x="456" y="912"/>
                    </a:lnTo>
                    <a:cubicBezTo>
                      <a:pt x="487" y="882"/>
                      <a:pt x="517" y="851"/>
                      <a:pt x="517" y="851"/>
                    </a:cubicBezTo>
                    <a:cubicBezTo>
                      <a:pt x="578" y="791"/>
                      <a:pt x="608" y="760"/>
                      <a:pt x="669" y="699"/>
                    </a:cubicBezTo>
                    <a:cubicBezTo>
                      <a:pt x="699" y="699"/>
                      <a:pt x="699" y="669"/>
                      <a:pt x="730" y="639"/>
                    </a:cubicBezTo>
                    <a:cubicBezTo>
                      <a:pt x="760" y="639"/>
                      <a:pt x="760" y="639"/>
                      <a:pt x="791" y="608"/>
                    </a:cubicBezTo>
                    <a:cubicBezTo>
                      <a:pt x="882" y="517"/>
                      <a:pt x="1003" y="456"/>
                      <a:pt x="1125" y="395"/>
                    </a:cubicBezTo>
                    <a:cubicBezTo>
                      <a:pt x="1216" y="365"/>
                      <a:pt x="1368" y="335"/>
                      <a:pt x="1490" y="304"/>
                    </a:cubicBezTo>
                    <a:cubicBezTo>
                      <a:pt x="1551" y="274"/>
                      <a:pt x="1611" y="183"/>
                      <a:pt x="1581" y="122"/>
                    </a:cubicBezTo>
                    <a:cubicBezTo>
                      <a:pt x="1581" y="31"/>
                      <a:pt x="1490" y="0"/>
                      <a:pt x="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551;p33"/>
              <p:cNvSpPr/>
              <p:nvPr/>
            </p:nvSpPr>
            <p:spPr>
              <a:xfrm>
                <a:off x="2133025" y="1697950"/>
                <a:ext cx="84950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5153" extrusionOk="0">
                    <a:moveTo>
                      <a:pt x="2872" y="0"/>
                    </a:moveTo>
                    <a:cubicBezTo>
                      <a:pt x="1668" y="0"/>
                      <a:pt x="783" y="934"/>
                      <a:pt x="335" y="1997"/>
                    </a:cubicBezTo>
                    <a:cubicBezTo>
                      <a:pt x="61" y="2605"/>
                      <a:pt x="1" y="3244"/>
                      <a:pt x="274" y="3851"/>
                    </a:cubicBezTo>
                    <a:cubicBezTo>
                      <a:pt x="517" y="4399"/>
                      <a:pt x="973" y="4854"/>
                      <a:pt x="1490" y="5128"/>
                    </a:cubicBezTo>
                    <a:cubicBezTo>
                      <a:pt x="1528" y="5145"/>
                      <a:pt x="1564" y="5152"/>
                      <a:pt x="1599" y="5152"/>
                    </a:cubicBezTo>
                    <a:cubicBezTo>
                      <a:pt x="1814" y="5152"/>
                      <a:pt x="1943" y="4860"/>
                      <a:pt x="1733" y="4703"/>
                    </a:cubicBezTo>
                    <a:cubicBezTo>
                      <a:pt x="1338" y="4429"/>
                      <a:pt x="973" y="4125"/>
                      <a:pt x="730" y="3699"/>
                    </a:cubicBezTo>
                    <a:cubicBezTo>
                      <a:pt x="487" y="3213"/>
                      <a:pt x="548" y="2636"/>
                      <a:pt x="760" y="2149"/>
                    </a:cubicBezTo>
                    <a:cubicBezTo>
                      <a:pt x="1127" y="1275"/>
                      <a:pt x="1886" y="401"/>
                      <a:pt x="2893" y="401"/>
                    </a:cubicBezTo>
                    <a:cubicBezTo>
                      <a:pt x="2971" y="401"/>
                      <a:pt x="3050" y="406"/>
                      <a:pt x="3131" y="417"/>
                    </a:cubicBezTo>
                    <a:cubicBezTo>
                      <a:pt x="3139" y="418"/>
                      <a:pt x="3147" y="418"/>
                      <a:pt x="3154" y="418"/>
                    </a:cubicBezTo>
                    <a:cubicBezTo>
                      <a:pt x="3348" y="418"/>
                      <a:pt x="3397" y="51"/>
                      <a:pt x="3192" y="22"/>
                    </a:cubicBezTo>
                    <a:cubicBezTo>
                      <a:pt x="3083" y="7"/>
                      <a:pt x="2976" y="0"/>
                      <a:pt x="287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52;p33"/>
              <p:cNvSpPr/>
              <p:nvPr/>
            </p:nvSpPr>
            <p:spPr>
              <a:xfrm>
                <a:off x="2173300" y="1818200"/>
                <a:ext cx="12447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2971" extrusionOk="0">
                    <a:moveTo>
                      <a:pt x="309" y="1"/>
                    </a:moveTo>
                    <a:cubicBezTo>
                      <a:pt x="230" y="1"/>
                      <a:pt x="149" y="41"/>
                      <a:pt x="122" y="136"/>
                    </a:cubicBezTo>
                    <a:cubicBezTo>
                      <a:pt x="1" y="622"/>
                      <a:pt x="244" y="1078"/>
                      <a:pt x="578" y="1443"/>
                    </a:cubicBezTo>
                    <a:cubicBezTo>
                      <a:pt x="912" y="1807"/>
                      <a:pt x="1338" y="2142"/>
                      <a:pt x="1794" y="2415"/>
                    </a:cubicBezTo>
                    <a:cubicBezTo>
                      <a:pt x="2219" y="2689"/>
                      <a:pt x="2736" y="2871"/>
                      <a:pt x="3253" y="2932"/>
                    </a:cubicBezTo>
                    <a:cubicBezTo>
                      <a:pt x="3421" y="2953"/>
                      <a:pt x="3614" y="2970"/>
                      <a:pt x="3811" y="2970"/>
                    </a:cubicBezTo>
                    <a:cubicBezTo>
                      <a:pt x="4186" y="2970"/>
                      <a:pt x="4575" y="2908"/>
                      <a:pt x="4833" y="2689"/>
                    </a:cubicBezTo>
                    <a:cubicBezTo>
                      <a:pt x="4978" y="2573"/>
                      <a:pt x="4875" y="2292"/>
                      <a:pt x="4681" y="2292"/>
                    </a:cubicBezTo>
                    <a:cubicBezTo>
                      <a:pt x="4671" y="2292"/>
                      <a:pt x="4661" y="2292"/>
                      <a:pt x="4651" y="2294"/>
                    </a:cubicBezTo>
                    <a:cubicBezTo>
                      <a:pt x="4438" y="2294"/>
                      <a:pt x="4226" y="2415"/>
                      <a:pt x="4013" y="2446"/>
                    </a:cubicBezTo>
                    <a:cubicBezTo>
                      <a:pt x="3906" y="2461"/>
                      <a:pt x="3800" y="2469"/>
                      <a:pt x="3694" y="2469"/>
                    </a:cubicBezTo>
                    <a:cubicBezTo>
                      <a:pt x="3587" y="2469"/>
                      <a:pt x="3481" y="2461"/>
                      <a:pt x="3374" y="2446"/>
                    </a:cubicBezTo>
                    <a:cubicBezTo>
                      <a:pt x="2919" y="2415"/>
                      <a:pt x="2493" y="2233"/>
                      <a:pt x="2098" y="2020"/>
                    </a:cubicBezTo>
                    <a:cubicBezTo>
                      <a:pt x="1733" y="1807"/>
                      <a:pt x="1368" y="1534"/>
                      <a:pt x="1064" y="1260"/>
                    </a:cubicBezTo>
                    <a:cubicBezTo>
                      <a:pt x="760" y="987"/>
                      <a:pt x="426" y="622"/>
                      <a:pt x="487" y="166"/>
                    </a:cubicBezTo>
                    <a:cubicBezTo>
                      <a:pt x="504" y="65"/>
                      <a:pt x="408" y="1"/>
                      <a:pt x="30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53;p33"/>
              <p:cNvSpPr/>
              <p:nvPr/>
            </p:nvSpPr>
            <p:spPr>
              <a:xfrm>
                <a:off x="2291850" y="1870725"/>
                <a:ext cx="12287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832" extrusionOk="0">
                    <a:moveTo>
                      <a:pt x="4662" y="0"/>
                    </a:moveTo>
                    <a:cubicBezTo>
                      <a:pt x="4600" y="0"/>
                      <a:pt x="4539" y="31"/>
                      <a:pt x="4499" y="102"/>
                    </a:cubicBezTo>
                    <a:cubicBezTo>
                      <a:pt x="4286" y="436"/>
                      <a:pt x="4104" y="709"/>
                      <a:pt x="3769" y="922"/>
                    </a:cubicBezTo>
                    <a:cubicBezTo>
                      <a:pt x="3435" y="1135"/>
                      <a:pt x="3009" y="1257"/>
                      <a:pt x="2584" y="1317"/>
                    </a:cubicBezTo>
                    <a:cubicBezTo>
                      <a:pt x="2442" y="1328"/>
                      <a:pt x="2300" y="1334"/>
                      <a:pt x="2160" y="1334"/>
                    </a:cubicBezTo>
                    <a:cubicBezTo>
                      <a:pt x="1878" y="1334"/>
                      <a:pt x="1601" y="1307"/>
                      <a:pt x="1338" y="1226"/>
                    </a:cubicBezTo>
                    <a:cubicBezTo>
                      <a:pt x="1155" y="1196"/>
                      <a:pt x="943" y="1105"/>
                      <a:pt x="791" y="983"/>
                    </a:cubicBezTo>
                    <a:cubicBezTo>
                      <a:pt x="608" y="892"/>
                      <a:pt x="487" y="740"/>
                      <a:pt x="365" y="588"/>
                    </a:cubicBezTo>
                    <a:cubicBezTo>
                      <a:pt x="335" y="568"/>
                      <a:pt x="298" y="558"/>
                      <a:pt x="260" y="558"/>
                    </a:cubicBezTo>
                    <a:cubicBezTo>
                      <a:pt x="186" y="558"/>
                      <a:pt x="112" y="598"/>
                      <a:pt x="91" y="679"/>
                    </a:cubicBezTo>
                    <a:cubicBezTo>
                      <a:pt x="0" y="1165"/>
                      <a:pt x="547" y="1469"/>
                      <a:pt x="943" y="1621"/>
                    </a:cubicBezTo>
                    <a:cubicBezTo>
                      <a:pt x="1309" y="1772"/>
                      <a:pt x="1691" y="1831"/>
                      <a:pt x="2077" y="1831"/>
                    </a:cubicBezTo>
                    <a:cubicBezTo>
                      <a:pt x="2235" y="1831"/>
                      <a:pt x="2394" y="1821"/>
                      <a:pt x="2554" y="1804"/>
                    </a:cubicBezTo>
                    <a:cubicBezTo>
                      <a:pt x="3040" y="1773"/>
                      <a:pt x="3557" y="1652"/>
                      <a:pt x="4013" y="1378"/>
                    </a:cubicBezTo>
                    <a:cubicBezTo>
                      <a:pt x="4377" y="1135"/>
                      <a:pt x="4803" y="740"/>
                      <a:pt x="4894" y="284"/>
                    </a:cubicBezTo>
                    <a:cubicBezTo>
                      <a:pt x="4914" y="122"/>
                      <a:pt x="4786" y="0"/>
                      <a:pt x="46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54;p33"/>
              <p:cNvSpPr/>
              <p:nvPr/>
            </p:nvSpPr>
            <p:spPr>
              <a:xfrm>
                <a:off x="2403550" y="1870900"/>
                <a:ext cx="357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825" extrusionOk="0">
                    <a:moveTo>
                      <a:pt x="186" y="1"/>
                    </a:moveTo>
                    <a:cubicBezTo>
                      <a:pt x="134" y="1"/>
                      <a:pt x="80" y="27"/>
                      <a:pt x="61" y="64"/>
                    </a:cubicBezTo>
                    <a:cubicBezTo>
                      <a:pt x="0" y="125"/>
                      <a:pt x="0" y="216"/>
                      <a:pt x="61" y="277"/>
                    </a:cubicBezTo>
                    <a:lnTo>
                      <a:pt x="92" y="307"/>
                    </a:lnTo>
                    <a:cubicBezTo>
                      <a:pt x="76" y="292"/>
                      <a:pt x="76" y="285"/>
                      <a:pt x="80" y="285"/>
                    </a:cubicBezTo>
                    <a:lnTo>
                      <a:pt x="80" y="285"/>
                    </a:lnTo>
                    <a:cubicBezTo>
                      <a:pt x="84" y="285"/>
                      <a:pt x="92" y="292"/>
                      <a:pt x="92" y="307"/>
                    </a:cubicBezTo>
                    <a:cubicBezTo>
                      <a:pt x="92" y="307"/>
                      <a:pt x="122" y="338"/>
                      <a:pt x="122" y="338"/>
                    </a:cubicBezTo>
                    <a:lnTo>
                      <a:pt x="183" y="399"/>
                    </a:lnTo>
                    <a:cubicBezTo>
                      <a:pt x="213" y="429"/>
                      <a:pt x="244" y="490"/>
                      <a:pt x="304" y="520"/>
                    </a:cubicBezTo>
                    <a:cubicBezTo>
                      <a:pt x="396" y="581"/>
                      <a:pt x="487" y="642"/>
                      <a:pt x="608" y="702"/>
                    </a:cubicBezTo>
                    <a:cubicBezTo>
                      <a:pt x="730" y="733"/>
                      <a:pt x="821" y="794"/>
                      <a:pt x="943" y="824"/>
                    </a:cubicBezTo>
                    <a:lnTo>
                      <a:pt x="1216" y="824"/>
                    </a:lnTo>
                    <a:cubicBezTo>
                      <a:pt x="1277" y="824"/>
                      <a:pt x="1307" y="794"/>
                      <a:pt x="1368" y="763"/>
                    </a:cubicBezTo>
                    <a:cubicBezTo>
                      <a:pt x="1429" y="733"/>
                      <a:pt x="1429" y="642"/>
                      <a:pt x="1399" y="581"/>
                    </a:cubicBezTo>
                    <a:cubicBezTo>
                      <a:pt x="1368" y="551"/>
                      <a:pt x="1338" y="520"/>
                      <a:pt x="1307" y="490"/>
                    </a:cubicBezTo>
                    <a:cubicBezTo>
                      <a:pt x="1307" y="490"/>
                      <a:pt x="1277" y="490"/>
                      <a:pt x="1247" y="459"/>
                    </a:cubicBezTo>
                    <a:cubicBezTo>
                      <a:pt x="1186" y="429"/>
                      <a:pt x="1125" y="399"/>
                      <a:pt x="1064" y="399"/>
                    </a:cubicBezTo>
                    <a:cubicBezTo>
                      <a:pt x="973" y="368"/>
                      <a:pt x="882" y="338"/>
                      <a:pt x="791" y="277"/>
                    </a:cubicBezTo>
                    <a:lnTo>
                      <a:pt x="760" y="277"/>
                    </a:lnTo>
                    <a:cubicBezTo>
                      <a:pt x="730" y="277"/>
                      <a:pt x="700" y="247"/>
                      <a:pt x="700" y="247"/>
                    </a:cubicBezTo>
                    <a:cubicBezTo>
                      <a:pt x="639" y="216"/>
                      <a:pt x="608" y="186"/>
                      <a:pt x="548" y="186"/>
                    </a:cubicBezTo>
                    <a:cubicBezTo>
                      <a:pt x="456" y="125"/>
                      <a:pt x="365" y="95"/>
                      <a:pt x="274" y="34"/>
                    </a:cubicBezTo>
                    <a:cubicBezTo>
                      <a:pt x="251" y="11"/>
                      <a:pt x="219" y="1"/>
                      <a:pt x="18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555;p33"/>
              <p:cNvSpPr/>
              <p:nvPr/>
            </p:nvSpPr>
            <p:spPr>
              <a:xfrm>
                <a:off x="2434250" y="1873250"/>
                <a:ext cx="1372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1958" extrusionOk="0">
                    <a:moveTo>
                      <a:pt x="5291" y="1"/>
                    </a:moveTo>
                    <a:cubicBezTo>
                      <a:pt x="5254" y="1"/>
                      <a:pt x="5216" y="11"/>
                      <a:pt x="5186" y="31"/>
                    </a:cubicBezTo>
                    <a:cubicBezTo>
                      <a:pt x="5004" y="122"/>
                      <a:pt x="4912" y="335"/>
                      <a:pt x="4791" y="487"/>
                    </a:cubicBezTo>
                    <a:cubicBezTo>
                      <a:pt x="4669" y="669"/>
                      <a:pt x="4487" y="821"/>
                      <a:pt x="4304" y="973"/>
                    </a:cubicBezTo>
                    <a:cubicBezTo>
                      <a:pt x="3970" y="1216"/>
                      <a:pt x="3514" y="1399"/>
                      <a:pt x="3089" y="1460"/>
                    </a:cubicBezTo>
                    <a:cubicBezTo>
                      <a:pt x="2990" y="1471"/>
                      <a:pt x="2892" y="1476"/>
                      <a:pt x="2796" y="1476"/>
                    </a:cubicBezTo>
                    <a:cubicBezTo>
                      <a:pt x="2355" y="1476"/>
                      <a:pt x="1932" y="1371"/>
                      <a:pt x="1508" y="1247"/>
                    </a:cubicBezTo>
                    <a:cubicBezTo>
                      <a:pt x="1113" y="1125"/>
                      <a:pt x="444" y="912"/>
                      <a:pt x="323" y="457"/>
                    </a:cubicBezTo>
                    <a:cubicBezTo>
                      <a:pt x="298" y="372"/>
                      <a:pt x="241" y="335"/>
                      <a:pt x="182" y="335"/>
                    </a:cubicBezTo>
                    <a:cubicBezTo>
                      <a:pt x="92" y="335"/>
                      <a:pt x="0" y="419"/>
                      <a:pt x="19" y="548"/>
                    </a:cubicBezTo>
                    <a:cubicBezTo>
                      <a:pt x="110" y="1095"/>
                      <a:pt x="566" y="1368"/>
                      <a:pt x="1052" y="1551"/>
                    </a:cubicBezTo>
                    <a:cubicBezTo>
                      <a:pt x="1581" y="1789"/>
                      <a:pt x="2202" y="1958"/>
                      <a:pt x="2794" y="1958"/>
                    </a:cubicBezTo>
                    <a:cubicBezTo>
                      <a:pt x="2883" y="1958"/>
                      <a:pt x="2971" y="1954"/>
                      <a:pt x="3058" y="1946"/>
                    </a:cubicBezTo>
                    <a:cubicBezTo>
                      <a:pt x="3605" y="1885"/>
                      <a:pt x="4122" y="1703"/>
                      <a:pt x="4548" y="1399"/>
                    </a:cubicBezTo>
                    <a:cubicBezTo>
                      <a:pt x="4760" y="1216"/>
                      <a:pt x="4973" y="1064"/>
                      <a:pt x="5125" y="821"/>
                    </a:cubicBezTo>
                    <a:cubicBezTo>
                      <a:pt x="5308" y="639"/>
                      <a:pt x="5490" y="396"/>
                      <a:pt x="5460" y="122"/>
                    </a:cubicBezTo>
                    <a:cubicBezTo>
                      <a:pt x="5439" y="41"/>
                      <a:pt x="5365" y="1"/>
                      <a:pt x="52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56;p33"/>
              <p:cNvSpPr/>
              <p:nvPr/>
            </p:nvSpPr>
            <p:spPr>
              <a:xfrm>
                <a:off x="2572250" y="1872500"/>
                <a:ext cx="243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457" extrusionOk="0">
                    <a:moveTo>
                      <a:pt x="699" y="0"/>
                    </a:moveTo>
                    <a:cubicBezTo>
                      <a:pt x="669" y="0"/>
                      <a:pt x="608" y="0"/>
                      <a:pt x="578" y="31"/>
                    </a:cubicBezTo>
                    <a:cubicBezTo>
                      <a:pt x="517" y="31"/>
                      <a:pt x="426" y="61"/>
                      <a:pt x="335" y="61"/>
                    </a:cubicBezTo>
                    <a:lnTo>
                      <a:pt x="395" y="61"/>
                    </a:lnTo>
                    <a:lnTo>
                      <a:pt x="243" y="91"/>
                    </a:lnTo>
                    <a:lnTo>
                      <a:pt x="183" y="91"/>
                    </a:lnTo>
                    <a:cubicBezTo>
                      <a:pt x="183" y="91"/>
                      <a:pt x="152" y="122"/>
                      <a:pt x="122" y="122"/>
                    </a:cubicBezTo>
                    <a:cubicBezTo>
                      <a:pt x="152" y="91"/>
                      <a:pt x="152" y="91"/>
                      <a:pt x="152" y="91"/>
                    </a:cubicBezTo>
                    <a:lnTo>
                      <a:pt x="122" y="91"/>
                    </a:lnTo>
                    <a:cubicBezTo>
                      <a:pt x="61" y="122"/>
                      <a:pt x="0" y="183"/>
                      <a:pt x="0" y="274"/>
                    </a:cubicBezTo>
                    <a:cubicBezTo>
                      <a:pt x="31" y="335"/>
                      <a:pt x="61" y="395"/>
                      <a:pt x="122" y="426"/>
                    </a:cubicBezTo>
                    <a:lnTo>
                      <a:pt x="152" y="426"/>
                    </a:lnTo>
                    <a:cubicBezTo>
                      <a:pt x="122" y="426"/>
                      <a:pt x="122" y="426"/>
                      <a:pt x="183" y="456"/>
                    </a:cubicBezTo>
                    <a:lnTo>
                      <a:pt x="578" y="456"/>
                    </a:lnTo>
                    <a:cubicBezTo>
                      <a:pt x="730" y="426"/>
                      <a:pt x="912" y="395"/>
                      <a:pt x="973" y="243"/>
                    </a:cubicBezTo>
                    <a:cubicBezTo>
                      <a:pt x="973" y="213"/>
                      <a:pt x="973" y="183"/>
                      <a:pt x="973" y="122"/>
                    </a:cubicBezTo>
                    <a:cubicBezTo>
                      <a:pt x="973" y="91"/>
                      <a:pt x="943" y="61"/>
                      <a:pt x="912" y="31"/>
                    </a:cubicBezTo>
                    <a:cubicBezTo>
                      <a:pt x="882" y="31"/>
                      <a:pt x="851" y="0"/>
                      <a:pt x="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57;p33"/>
              <p:cNvSpPr/>
              <p:nvPr/>
            </p:nvSpPr>
            <p:spPr>
              <a:xfrm>
                <a:off x="2592450" y="1856925"/>
                <a:ext cx="875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1069" extrusionOk="0">
                    <a:moveTo>
                      <a:pt x="3224" y="1"/>
                    </a:moveTo>
                    <a:cubicBezTo>
                      <a:pt x="3184" y="1"/>
                      <a:pt x="3145" y="14"/>
                      <a:pt x="3113" y="46"/>
                    </a:cubicBezTo>
                    <a:cubicBezTo>
                      <a:pt x="2688" y="319"/>
                      <a:pt x="2232" y="532"/>
                      <a:pt x="1746" y="593"/>
                    </a:cubicBezTo>
                    <a:cubicBezTo>
                      <a:pt x="1583" y="623"/>
                      <a:pt x="1421" y="637"/>
                      <a:pt x="1259" y="637"/>
                    </a:cubicBezTo>
                    <a:cubicBezTo>
                      <a:pt x="935" y="637"/>
                      <a:pt x="611" y="583"/>
                      <a:pt x="287" y="502"/>
                    </a:cubicBezTo>
                    <a:cubicBezTo>
                      <a:pt x="269" y="496"/>
                      <a:pt x="251" y="493"/>
                      <a:pt x="234" y="493"/>
                    </a:cubicBezTo>
                    <a:cubicBezTo>
                      <a:pt x="83" y="493"/>
                      <a:pt x="1" y="720"/>
                      <a:pt x="165" y="775"/>
                    </a:cubicBezTo>
                    <a:cubicBezTo>
                      <a:pt x="408" y="927"/>
                      <a:pt x="651" y="988"/>
                      <a:pt x="925" y="1018"/>
                    </a:cubicBezTo>
                    <a:cubicBezTo>
                      <a:pt x="1103" y="1054"/>
                      <a:pt x="1271" y="1069"/>
                      <a:pt x="1434" y="1069"/>
                    </a:cubicBezTo>
                    <a:cubicBezTo>
                      <a:pt x="1549" y="1069"/>
                      <a:pt x="1663" y="1061"/>
                      <a:pt x="1776" y="1049"/>
                    </a:cubicBezTo>
                    <a:cubicBezTo>
                      <a:pt x="2312" y="964"/>
                      <a:pt x="2796" y="801"/>
                      <a:pt x="3228" y="510"/>
                    </a:cubicBezTo>
                    <a:lnTo>
                      <a:pt x="3228" y="510"/>
                    </a:lnTo>
                    <a:cubicBezTo>
                      <a:pt x="3242" y="515"/>
                      <a:pt x="3255" y="522"/>
                      <a:pt x="3265" y="532"/>
                    </a:cubicBezTo>
                    <a:cubicBezTo>
                      <a:pt x="3295" y="554"/>
                      <a:pt x="3325" y="564"/>
                      <a:pt x="3352" y="564"/>
                    </a:cubicBezTo>
                    <a:cubicBezTo>
                      <a:pt x="3437" y="564"/>
                      <a:pt x="3501" y="472"/>
                      <a:pt x="3478" y="380"/>
                    </a:cubicBezTo>
                    <a:cubicBezTo>
                      <a:pt x="3478" y="350"/>
                      <a:pt x="3478" y="289"/>
                      <a:pt x="3478" y="258"/>
                    </a:cubicBezTo>
                    <a:cubicBezTo>
                      <a:pt x="3478" y="198"/>
                      <a:pt x="3448" y="167"/>
                      <a:pt x="3417" y="106"/>
                    </a:cubicBezTo>
                    <a:cubicBezTo>
                      <a:pt x="3378" y="47"/>
                      <a:pt x="3299" y="1"/>
                      <a:pt x="322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58;p33"/>
              <p:cNvSpPr/>
              <p:nvPr/>
            </p:nvSpPr>
            <p:spPr>
              <a:xfrm>
                <a:off x="2675350" y="1866925"/>
                <a:ext cx="1621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2184" extrusionOk="0">
                    <a:moveTo>
                      <a:pt x="220" y="1"/>
                    </a:moveTo>
                    <a:cubicBezTo>
                      <a:pt x="110" y="1"/>
                      <a:pt x="1" y="130"/>
                      <a:pt x="71" y="223"/>
                    </a:cubicBezTo>
                    <a:cubicBezTo>
                      <a:pt x="770" y="1409"/>
                      <a:pt x="2199" y="2077"/>
                      <a:pt x="3536" y="2168"/>
                    </a:cubicBezTo>
                    <a:cubicBezTo>
                      <a:pt x="3639" y="2179"/>
                      <a:pt x="3742" y="2184"/>
                      <a:pt x="3846" y="2184"/>
                    </a:cubicBezTo>
                    <a:cubicBezTo>
                      <a:pt x="4357" y="2184"/>
                      <a:pt x="4875" y="2061"/>
                      <a:pt x="5329" y="1834"/>
                    </a:cubicBezTo>
                    <a:cubicBezTo>
                      <a:pt x="5846" y="1621"/>
                      <a:pt x="6484" y="1135"/>
                      <a:pt x="6484" y="558"/>
                    </a:cubicBezTo>
                    <a:cubicBezTo>
                      <a:pt x="6484" y="454"/>
                      <a:pt x="6400" y="393"/>
                      <a:pt x="6318" y="393"/>
                    </a:cubicBezTo>
                    <a:cubicBezTo>
                      <a:pt x="6279" y="393"/>
                      <a:pt x="6240" y="407"/>
                      <a:pt x="6211" y="436"/>
                    </a:cubicBezTo>
                    <a:cubicBezTo>
                      <a:pt x="6028" y="618"/>
                      <a:pt x="5907" y="801"/>
                      <a:pt x="5725" y="983"/>
                    </a:cubicBezTo>
                    <a:cubicBezTo>
                      <a:pt x="5542" y="1165"/>
                      <a:pt x="5299" y="1317"/>
                      <a:pt x="5056" y="1439"/>
                    </a:cubicBezTo>
                    <a:cubicBezTo>
                      <a:pt x="4669" y="1608"/>
                      <a:pt x="4224" y="1701"/>
                      <a:pt x="3783" y="1701"/>
                    </a:cubicBezTo>
                    <a:cubicBezTo>
                      <a:pt x="3670" y="1701"/>
                      <a:pt x="3557" y="1695"/>
                      <a:pt x="3445" y="1682"/>
                    </a:cubicBezTo>
                    <a:cubicBezTo>
                      <a:pt x="2199" y="1591"/>
                      <a:pt x="1165" y="922"/>
                      <a:pt x="314" y="41"/>
                    </a:cubicBezTo>
                    <a:cubicBezTo>
                      <a:pt x="286" y="13"/>
                      <a:pt x="253" y="1"/>
                      <a:pt x="22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59;p33"/>
              <p:cNvSpPr/>
              <p:nvPr/>
            </p:nvSpPr>
            <p:spPr>
              <a:xfrm>
                <a:off x="2827575" y="1779775"/>
                <a:ext cx="904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4244" extrusionOk="0">
                    <a:moveTo>
                      <a:pt x="2584" y="1"/>
                    </a:moveTo>
                    <a:cubicBezTo>
                      <a:pt x="2432" y="1"/>
                      <a:pt x="2402" y="183"/>
                      <a:pt x="2523" y="244"/>
                    </a:cubicBezTo>
                    <a:cubicBezTo>
                      <a:pt x="2584" y="305"/>
                      <a:pt x="2645" y="396"/>
                      <a:pt x="2705" y="457"/>
                    </a:cubicBezTo>
                    <a:cubicBezTo>
                      <a:pt x="2797" y="518"/>
                      <a:pt x="2827" y="578"/>
                      <a:pt x="2888" y="670"/>
                    </a:cubicBezTo>
                    <a:cubicBezTo>
                      <a:pt x="2979" y="822"/>
                      <a:pt x="3040" y="1034"/>
                      <a:pt x="3070" y="1217"/>
                    </a:cubicBezTo>
                    <a:cubicBezTo>
                      <a:pt x="3101" y="1642"/>
                      <a:pt x="2918" y="2068"/>
                      <a:pt x="2675" y="2402"/>
                    </a:cubicBezTo>
                    <a:cubicBezTo>
                      <a:pt x="2402" y="2797"/>
                      <a:pt x="2037" y="3101"/>
                      <a:pt x="1672" y="3344"/>
                    </a:cubicBezTo>
                    <a:cubicBezTo>
                      <a:pt x="1271" y="3602"/>
                      <a:pt x="815" y="3833"/>
                      <a:pt x="331" y="3833"/>
                    </a:cubicBezTo>
                    <a:cubicBezTo>
                      <a:pt x="302" y="3833"/>
                      <a:pt x="273" y="3832"/>
                      <a:pt x="243" y="3831"/>
                    </a:cubicBezTo>
                    <a:cubicBezTo>
                      <a:pt x="0" y="3831"/>
                      <a:pt x="31" y="4196"/>
                      <a:pt x="274" y="4226"/>
                    </a:cubicBezTo>
                    <a:cubicBezTo>
                      <a:pt x="358" y="4238"/>
                      <a:pt x="441" y="4244"/>
                      <a:pt x="522" y="4244"/>
                    </a:cubicBezTo>
                    <a:cubicBezTo>
                      <a:pt x="1063" y="4244"/>
                      <a:pt x="1558" y="3996"/>
                      <a:pt x="2006" y="3679"/>
                    </a:cubicBezTo>
                    <a:cubicBezTo>
                      <a:pt x="2462" y="3375"/>
                      <a:pt x="2888" y="2980"/>
                      <a:pt x="3192" y="2524"/>
                    </a:cubicBezTo>
                    <a:cubicBezTo>
                      <a:pt x="3465" y="2068"/>
                      <a:pt x="3617" y="1521"/>
                      <a:pt x="3526" y="1004"/>
                    </a:cubicBezTo>
                    <a:cubicBezTo>
                      <a:pt x="3496" y="761"/>
                      <a:pt x="3374" y="518"/>
                      <a:pt x="3222" y="305"/>
                    </a:cubicBezTo>
                    <a:cubicBezTo>
                      <a:pt x="3040" y="92"/>
                      <a:pt x="2857" y="1"/>
                      <a:pt x="258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60;p33"/>
              <p:cNvSpPr/>
              <p:nvPr/>
            </p:nvSpPr>
            <p:spPr>
              <a:xfrm>
                <a:off x="2810100" y="1673200"/>
                <a:ext cx="103350" cy="11692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4677" extrusionOk="0">
                    <a:moveTo>
                      <a:pt x="624" y="0"/>
                    </a:moveTo>
                    <a:cubicBezTo>
                      <a:pt x="418" y="0"/>
                      <a:pt x="196" y="25"/>
                      <a:pt x="61" y="161"/>
                    </a:cubicBezTo>
                    <a:cubicBezTo>
                      <a:pt x="0" y="221"/>
                      <a:pt x="0" y="343"/>
                      <a:pt x="91" y="404"/>
                    </a:cubicBezTo>
                    <a:cubicBezTo>
                      <a:pt x="198" y="464"/>
                      <a:pt x="327" y="480"/>
                      <a:pt x="460" y="480"/>
                    </a:cubicBezTo>
                    <a:cubicBezTo>
                      <a:pt x="593" y="480"/>
                      <a:pt x="730" y="464"/>
                      <a:pt x="851" y="464"/>
                    </a:cubicBezTo>
                    <a:cubicBezTo>
                      <a:pt x="1125" y="464"/>
                      <a:pt x="1368" y="495"/>
                      <a:pt x="1611" y="586"/>
                    </a:cubicBezTo>
                    <a:cubicBezTo>
                      <a:pt x="2128" y="708"/>
                      <a:pt x="2614" y="951"/>
                      <a:pt x="3009" y="1316"/>
                    </a:cubicBezTo>
                    <a:cubicBezTo>
                      <a:pt x="3222" y="1498"/>
                      <a:pt x="3435" y="1711"/>
                      <a:pt x="3526" y="1984"/>
                    </a:cubicBezTo>
                    <a:cubicBezTo>
                      <a:pt x="3617" y="2227"/>
                      <a:pt x="3617" y="2531"/>
                      <a:pt x="3587" y="2805"/>
                    </a:cubicBezTo>
                    <a:cubicBezTo>
                      <a:pt x="3556" y="3078"/>
                      <a:pt x="3496" y="3382"/>
                      <a:pt x="3404" y="3656"/>
                    </a:cubicBezTo>
                    <a:cubicBezTo>
                      <a:pt x="3344" y="3899"/>
                      <a:pt x="3283" y="4173"/>
                      <a:pt x="3101" y="4355"/>
                    </a:cubicBezTo>
                    <a:cubicBezTo>
                      <a:pt x="2958" y="4497"/>
                      <a:pt x="3093" y="4676"/>
                      <a:pt x="3246" y="4676"/>
                    </a:cubicBezTo>
                    <a:cubicBezTo>
                      <a:pt x="3289" y="4676"/>
                      <a:pt x="3334" y="4662"/>
                      <a:pt x="3374" y="4629"/>
                    </a:cubicBezTo>
                    <a:cubicBezTo>
                      <a:pt x="3617" y="4446"/>
                      <a:pt x="3739" y="4203"/>
                      <a:pt x="3800" y="3899"/>
                    </a:cubicBezTo>
                    <a:cubicBezTo>
                      <a:pt x="3921" y="3595"/>
                      <a:pt x="3982" y="3261"/>
                      <a:pt x="4043" y="2927"/>
                    </a:cubicBezTo>
                    <a:cubicBezTo>
                      <a:pt x="4134" y="2227"/>
                      <a:pt x="3982" y="1620"/>
                      <a:pt x="3465" y="1103"/>
                    </a:cubicBezTo>
                    <a:cubicBezTo>
                      <a:pt x="3040" y="677"/>
                      <a:pt x="2462" y="373"/>
                      <a:pt x="1885" y="161"/>
                    </a:cubicBezTo>
                    <a:cubicBezTo>
                      <a:pt x="1581" y="69"/>
                      <a:pt x="1277" y="39"/>
                      <a:pt x="942" y="9"/>
                    </a:cubicBezTo>
                    <a:cubicBezTo>
                      <a:pt x="854" y="9"/>
                      <a:pt x="741" y="0"/>
                      <a:pt x="62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61;p33"/>
              <p:cNvSpPr/>
              <p:nvPr/>
            </p:nvSpPr>
            <p:spPr>
              <a:xfrm>
                <a:off x="2782725" y="1641475"/>
                <a:ext cx="410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64" extrusionOk="0">
                    <a:moveTo>
                      <a:pt x="305" y="1"/>
                    </a:moveTo>
                    <a:cubicBezTo>
                      <a:pt x="153" y="1"/>
                      <a:pt x="1" y="183"/>
                      <a:pt x="92" y="335"/>
                    </a:cubicBezTo>
                    <a:cubicBezTo>
                      <a:pt x="123" y="396"/>
                      <a:pt x="183" y="457"/>
                      <a:pt x="244" y="457"/>
                    </a:cubicBezTo>
                    <a:lnTo>
                      <a:pt x="518" y="457"/>
                    </a:lnTo>
                    <a:cubicBezTo>
                      <a:pt x="518" y="457"/>
                      <a:pt x="578" y="487"/>
                      <a:pt x="518" y="487"/>
                    </a:cubicBezTo>
                    <a:lnTo>
                      <a:pt x="578" y="487"/>
                    </a:lnTo>
                    <a:cubicBezTo>
                      <a:pt x="670" y="487"/>
                      <a:pt x="730" y="518"/>
                      <a:pt x="822" y="548"/>
                    </a:cubicBezTo>
                    <a:cubicBezTo>
                      <a:pt x="852" y="578"/>
                      <a:pt x="852" y="578"/>
                      <a:pt x="882" y="578"/>
                    </a:cubicBezTo>
                    <a:cubicBezTo>
                      <a:pt x="913" y="609"/>
                      <a:pt x="943" y="609"/>
                      <a:pt x="973" y="639"/>
                    </a:cubicBezTo>
                    <a:lnTo>
                      <a:pt x="973" y="639"/>
                    </a:lnTo>
                    <a:cubicBezTo>
                      <a:pt x="963" y="629"/>
                      <a:pt x="957" y="626"/>
                      <a:pt x="953" y="626"/>
                    </a:cubicBezTo>
                    <a:lnTo>
                      <a:pt x="953" y="626"/>
                    </a:lnTo>
                    <a:cubicBezTo>
                      <a:pt x="947" y="626"/>
                      <a:pt x="953" y="639"/>
                      <a:pt x="974" y="639"/>
                    </a:cubicBezTo>
                    <a:cubicBezTo>
                      <a:pt x="974" y="670"/>
                      <a:pt x="1004" y="670"/>
                      <a:pt x="1004" y="670"/>
                    </a:cubicBezTo>
                    <a:cubicBezTo>
                      <a:pt x="1034" y="700"/>
                      <a:pt x="1034" y="700"/>
                      <a:pt x="1034" y="700"/>
                    </a:cubicBezTo>
                    <a:cubicBezTo>
                      <a:pt x="1034" y="730"/>
                      <a:pt x="1065" y="730"/>
                      <a:pt x="1065" y="730"/>
                    </a:cubicBezTo>
                    <a:cubicBezTo>
                      <a:pt x="1065" y="761"/>
                      <a:pt x="1095" y="791"/>
                      <a:pt x="1126" y="822"/>
                    </a:cubicBezTo>
                    <a:cubicBezTo>
                      <a:pt x="1126" y="843"/>
                      <a:pt x="1140" y="878"/>
                      <a:pt x="1139" y="878"/>
                    </a:cubicBezTo>
                    <a:cubicBezTo>
                      <a:pt x="1139" y="878"/>
                      <a:pt x="1135" y="871"/>
                      <a:pt x="1126" y="852"/>
                    </a:cubicBezTo>
                    <a:lnTo>
                      <a:pt x="1126" y="852"/>
                    </a:lnTo>
                    <a:cubicBezTo>
                      <a:pt x="1126" y="882"/>
                      <a:pt x="1126" y="882"/>
                      <a:pt x="1156" y="913"/>
                    </a:cubicBezTo>
                    <a:cubicBezTo>
                      <a:pt x="1156" y="913"/>
                      <a:pt x="1156" y="943"/>
                      <a:pt x="1156" y="943"/>
                    </a:cubicBezTo>
                    <a:cubicBezTo>
                      <a:pt x="1156" y="974"/>
                      <a:pt x="1156" y="974"/>
                      <a:pt x="1156" y="974"/>
                    </a:cubicBezTo>
                    <a:lnTo>
                      <a:pt x="1156" y="1034"/>
                    </a:lnTo>
                    <a:lnTo>
                      <a:pt x="1156" y="1065"/>
                    </a:lnTo>
                    <a:cubicBezTo>
                      <a:pt x="1126" y="1156"/>
                      <a:pt x="1095" y="1217"/>
                      <a:pt x="1095" y="1308"/>
                    </a:cubicBezTo>
                    <a:cubicBezTo>
                      <a:pt x="1065" y="1369"/>
                      <a:pt x="1065" y="1430"/>
                      <a:pt x="1065" y="1490"/>
                    </a:cubicBezTo>
                    <a:cubicBezTo>
                      <a:pt x="1065" y="1551"/>
                      <a:pt x="1095" y="1612"/>
                      <a:pt x="1095" y="1673"/>
                    </a:cubicBezTo>
                    <a:cubicBezTo>
                      <a:pt x="1126" y="1733"/>
                      <a:pt x="1247" y="1764"/>
                      <a:pt x="1308" y="1764"/>
                    </a:cubicBezTo>
                    <a:cubicBezTo>
                      <a:pt x="1399" y="1764"/>
                      <a:pt x="1430" y="1703"/>
                      <a:pt x="1460" y="1642"/>
                    </a:cubicBezTo>
                    <a:cubicBezTo>
                      <a:pt x="1490" y="1551"/>
                      <a:pt x="1521" y="1490"/>
                      <a:pt x="1521" y="1430"/>
                    </a:cubicBezTo>
                    <a:cubicBezTo>
                      <a:pt x="1551" y="1338"/>
                      <a:pt x="1582" y="1247"/>
                      <a:pt x="1612" y="1156"/>
                    </a:cubicBezTo>
                    <a:cubicBezTo>
                      <a:pt x="1642" y="1004"/>
                      <a:pt x="1612" y="852"/>
                      <a:pt x="1551" y="700"/>
                    </a:cubicBezTo>
                    <a:cubicBezTo>
                      <a:pt x="1430" y="366"/>
                      <a:pt x="1126" y="153"/>
                      <a:pt x="791" y="62"/>
                    </a:cubicBezTo>
                    <a:cubicBezTo>
                      <a:pt x="639" y="1"/>
                      <a:pt x="457" y="1"/>
                      <a:pt x="3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62;p33"/>
              <p:cNvSpPr/>
              <p:nvPr/>
            </p:nvSpPr>
            <p:spPr>
              <a:xfrm>
                <a:off x="2268475" y="1859475"/>
                <a:ext cx="682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16" extrusionOk="0">
                    <a:moveTo>
                      <a:pt x="248" y="1"/>
                    </a:moveTo>
                    <a:cubicBezTo>
                      <a:pt x="117" y="1"/>
                      <a:pt x="1" y="132"/>
                      <a:pt x="84" y="278"/>
                    </a:cubicBezTo>
                    <a:cubicBezTo>
                      <a:pt x="297" y="643"/>
                      <a:pt x="753" y="795"/>
                      <a:pt x="1148" y="916"/>
                    </a:cubicBezTo>
                    <a:cubicBezTo>
                      <a:pt x="1347" y="966"/>
                      <a:pt x="1545" y="1016"/>
                      <a:pt x="1760" y="1016"/>
                    </a:cubicBezTo>
                    <a:cubicBezTo>
                      <a:pt x="1809" y="1016"/>
                      <a:pt x="1858" y="1013"/>
                      <a:pt x="1908" y="1008"/>
                    </a:cubicBezTo>
                    <a:cubicBezTo>
                      <a:pt x="2151" y="1008"/>
                      <a:pt x="2485" y="947"/>
                      <a:pt x="2668" y="764"/>
                    </a:cubicBezTo>
                    <a:cubicBezTo>
                      <a:pt x="2729" y="673"/>
                      <a:pt x="2698" y="521"/>
                      <a:pt x="2577" y="491"/>
                    </a:cubicBezTo>
                    <a:cubicBezTo>
                      <a:pt x="2526" y="476"/>
                      <a:pt x="2473" y="470"/>
                      <a:pt x="2419" y="470"/>
                    </a:cubicBezTo>
                    <a:cubicBezTo>
                      <a:pt x="2249" y="470"/>
                      <a:pt x="2070" y="528"/>
                      <a:pt x="1908" y="552"/>
                    </a:cubicBezTo>
                    <a:cubicBezTo>
                      <a:pt x="1846" y="560"/>
                      <a:pt x="1786" y="564"/>
                      <a:pt x="1727" y="564"/>
                    </a:cubicBezTo>
                    <a:cubicBezTo>
                      <a:pt x="1586" y="564"/>
                      <a:pt x="1451" y="543"/>
                      <a:pt x="1300" y="521"/>
                    </a:cubicBezTo>
                    <a:cubicBezTo>
                      <a:pt x="996" y="430"/>
                      <a:pt x="601" y="369"/>
                      <a:pt x="419" y="96"/>
                    </a:cubicBezTo>
                    <a:cubicBezTo>
                      <a:pt x="371" y="29"/>
                      <a:pt x="308" y="1"/>
                      <a:pt x="24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63;p33"/>
              <p:cNvSpPr/>
              <p:nvPr/>
            </p:nvSpPr>
            <p:spPr>
              <a:xfrm>
                <a:off x="2174050" y="1794925"/>
                <a:ext cx="6690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310" extrusionOk="0">
                    <a:moveTo>
                      <a:pt x="258" y="0"/>
                    </a:moveTo>
                    <a:cubicBezTo>
                      <a:pt x="146" y="0"/>
                      <a:pt x="31" y="79"/>
                      <a:pt x="31" y="216"/>
                    </a:cubicBezTo>
                    <a:cubicBezTo>
                      <a:pt x="1" y="732"/>
                      <a:pt x="457" y="1067"/>
                      <a:pt x="882" y="1188"/>
                    </a:cubicBezTo>
                    <a:cubicBezTo>
                      <a:pt x="1095" y="1249"/>
                      <a:pt x="1369" y="1279"/>
                      <a:pt x="1612" y="1310"/>
                    </a:cubicBezTo>
                    <a:cubicBezTo>
                      <a:pt x="1855" y="1310"/>
                      <a:pt x="2159" y="1310"/>
                      <a:pt x="2402" y="1219"/>
                    </a:cubicBezTo>
                    <a:cubicBezTo>
                      <a:pt x="2676" y="1158"/>
                      <a:pt x="2645" y="732"/>
                      <a:pt x="2341" y="732"/>
                    </a:cubicBezTo>
                    <a:cubicBezTo>
                      <a:pt x="2129" y="732"/>
                      <a:pt x="1916" y="763"/>
                      <a:pt x="1673" y="763"/>
                    </a:cubicBezTo>
                    <a:cubicBezTo>
                      <a:pt x="1490" y="763"/>
                      <a:pt x="1308" y="763"/>
                      <a:pt x="1126" y="702"/>
                    </a:cubicBezTo>
                    <a:cubicBezTo>
                      <a:pt x="822" y="641"/>
                      <a:pt x="518" y="489"/>
                      <a:pt x="457" y="155"/>
                    </a:cubicBezTo>
                    <a:cubicBezTo>
                      <a:pt x="430" y="48"/>
                      <a:pt x="345" y="0"/>
                      <a:pt x="2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64;p33"/>
              <p:cNvSpPr/>
              <p:nvPr/>
            </p:nvSpPr>
            <p:spPr>
              <a:xfrm>
                <a:off x="2323725" y="1810825"/>
                <a:ext cx="8592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505" extrusionOk="0">
                    <a:moveTo>
                      <a:pt x="220" y="1"/>
                    </a:moveTo>
                    <a:cubicBezTo>
                      <a:pt x="107" y="1"/>
                      <a:pt x="1" y="124"/>
                      <a:pt x="63" y="248"/>
                    </a:cubicBezTo>
                    <a:cubicBezTo>
                      <a:pt x="306" y="826"/>
                      <a:pt x="823" y="1282"/>
                      <a:pt x="1431" y="1434"/>
                    </a:cubicBezTo>
                    <a:cubicBezTo>
                      <a:pt x="1605" y="1481"/>
                      <a:pt x="1782" y="1504"/>
                      <a:pt x="1958" y="1504"/>
                    </a:cubicBezTo>
                    <a:cubicBezTo>
                      <a:pt x="2454" y="1504"/>
                      <a:pt x="2941" y="1322"/>
                      <a:pt x="3345" y="1008"/>
                    </a:cubicBezTo>
                    <a:cubicBezTo>
                      <a:pt x="3437" y="978"/>
                      <a:pt x="3437" y="856"/>
                      <a:pt x="3437" y="795"/>
                    </a:cubicBezTo>
                    <a:cubicBezTo>
                      <a:pt x="3400" y="667"/>
                      <a:pt x="3297" y="616"/>
                      <a:pt x="3194" y="616"/>
                    </a:cubicBezTo>
                    <a:cubicBezTo>
                      <a:pt x="3126" y="616"/>
                      <a:pt x="3059" y="638"/>
                      <a:pt x="3011" y="674"/>
                    </a:cubicBezTo>
                    <a:cubicBezTo>
                      <a:pt x="2890" y="765"/>
                      <a:pt x="2768" y="826"/>
                      <a:pt x="2616" y="887"/>
                    </a:cubicBezTo>
                    <a:cubicBezTo>
                      <a:pt x="2407" y="979"/>
                      <a:pt x="2180" y="1019"/>
                      <a:pt x="1949" y="1019"/>
                    </a:cubicBezTo>
                    <a:cubicBezTo>
                      <a:pt x="1878" y="1019"/>
                      <a:pt x="1806" y="1015"/>
                      <a:pt x="1734" y="1008"/>
                    </a:cubicBezTo>
                    <a:cubicBezTo>
                      <a:pt x="1157" y="947"/>
                      <a:pt x="640" y="583"/>
                      <a:pt x="367" y="96"/>
                    </a:cubicBezTo>
                    <a:cubicBezTo>
                      <a:pt x="328" y="28"/>
                      <a:pt x="273" y="1"/>
                      <a:pt x="22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65;p33"/>
              <p:cNvSpPr/>
              <p:nvPr/>
            </p:nvSpPr>
            <p:spPr>
              <a:xfrm>
                <a:off x="2395950" y="1864900"/>
                <a:ext cx="327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48" extrusionOk="0">
                    <a:moveTo>
                      <a:pt x="1034" y="0"/>
                    </a:moveTo>
                    <a:cubicBezTo>
                      <a:pt x="1004" y="31"/>
                      <a:pt x="973" y="31"/>
                      <a:pt x="943" y="31"/>
                    </a:cubicBezTo>
                    <a:cubicBezTo>
                      <a:pt x="912" y="31"/>
                      <a:pt x="852" y="31"/>
                      <a:pt x="821" y="61"/>
                    </a:cubicBezTo>
                    <a:lnTo>
                      <a:pt x="730" y="61"/>
                    </a:lnTo>
                    <a:lnTo>
                      <a:pt x="669" y="91"/>
                    </a:lnTo>
                    <a:lnTo>
                      <a:pt x="365" y="91"/>
                    </a:lnTo>
                    <a:cubicBezTo>
                      <a:pt x="335" y="61"/>
                      <a:pt x="335" y="61"/>
                      <a:pt x="304" y="61"/>
                    </a:cubicBezTo>
                    <a:cubicBezTo>
                      <a:pt x="304" y="61"/>
                      <a:pt x="304" y="61"/>
                      <a:pt x="274" y="31"/>
                    </a:cubicBezTo>
                    <a:cubicBezTo>
                      <a:pt x="259" y="23"/>
                      <a:pt x="240" y="19"/>
                      <a:pt x="219" y="19"/>
                    </a:cubicBezTo>
                    <a:cubicBezTo>
                      <a:pt x="156" y="19"/>
                      <a:pt x="77" y="53"/>
                      <a:pt x="31" y="122"/>
                    </a:cubicBezTo>
                    <a:cubicBezTo>
                      <a:pt x="1" y="213"/>
                      <a:pt x="31" y="304"/>
                      <a:pt x="122" y="365"/>
                    </a:cubicBezTo>
                    <a:cubicBezTo>
                      <a:pt x="152" y="365"/>
                      <a:pt x="183" y="395"/>
                      <a:pt x="213" y="426"/>
                    </a:cubicBezTo>
                    <a:lnTo>
                      <a:pt x="244" y="426"/>
                    </a:lnTo>
                    <a:cubicBezTo>
                      <a:pt x="274" y="426"/>
                      <a:pt x="274" y="426"/>
                      <a:pt x="274" y="456"/>
                    </a:cubicBezTo>
                    <a:cubicBezTo>
                      <a:pt x="274" y="426"/>
                      <a:pt x="274" y="426"/>
                      <a:pt x="274" y="426"/>
                    </a:cubicBezTo>
                    <a:cubicBezTo>
                      <a:pt x="274" y="426"/>
                      <a:pt x="335" y="456"/>
                      <a:pt x="335" y="456"/>
                    </a:cubicBezTo>
                    <a:cubicBezTo>
                      <a:pt x="365" y="487"/>
                      <a:pt x="426" y="517"/>
                      <a:pt x="487" y="517"/>
                    </a:cubicBezTo>
                    <a:cubicBezTo>
                      <a:pt x="548" y="517"/>
                      <a:pt x="608" y="547"/>
                      <a:pt x="669" y="547"/>
                    </a:cubicBezTo>
                    <a:cubicBezTo>
                      <a:pt x="852" y="547"/>
                      <a:pt x="1125" y="487"/>
                      <a:pt x="1247" y="304"/>
                    </a:cubicBezTo>
                    <a:cubicBezTo>
                      <a:pt x="1308" y="152"/>
                      <a:pt x="1216" y="31"/>
                      <a:pt x="1095" y="0"/>
                    </a:cubicBezTo>
                    <a:cubicBezTo>
                      <a:pt x="1064" y="0"/>
                      <a:pt x="1034" y="0"/>
                      <a:pt x="1034" y="31"/>
                    </a:cubicBezTo>
                    <a:cubicBezTo>
                      <a:pt x="1034" y="0"/>
                      <a:pt x="1064" y="0"/>
                      <a:pt x="103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66;p33"/>
              <p:cNvSpPr/>
              <p:nvPr/>
            </p:nvSpPr>
            <p:spPr>
              <a:xfrm>
                <a:off x="2490925" y="1833525"/>
                <a:ext cx="1245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1946" extrusionOk="0">
                    <a:moveTo>
                      <a:pt x="178" y="0"/>
                    </a:moveTo>
                    <a:cubicBezTo>
                      <a:pt x="126" y="0"/>
                      <a:pt x="75" y="32"/>
                      <a:pt x="62" y="100"/>
                    </a:cubicBezTo>
                    <a:cubicBezTo>
                      <a:pt x="1" y="587"/>
                      <a:pt x="366" y="982"/>
                      <a:pt x="730" y="1255"/>
                    </a:cubicBezTo>
                    <a:cubicBezTo>
                      <a:pt x="1186" y="1590"/>
                      <a:pt x="1703" y="1833"/>
                      <a:pt x="2250" y="1924"/>
                    </a:cubicBezTo>
                    <a:cubicBezTo>
                      <a:pt x="2379" y="1938"/>
                      <a:pt x="2507" y="1946"/>
                      <a:pt x="2633" y="1946"/>
                    </a:cubicBezTo>
                    <a:cubicBezTo>
                      <a:pt x="3040" y="1946"/>
                      <a:pt x="3429" y="1867"/>
                      <a:pt x="3800" y="1681"/>
                    </a:cubicBezTo>
                    <a:cubicBezTo>
                      <a:pt x="4044" y="1559"/>
                      <a:pt x="4256" y="1407"/>
                      <a:pt x="4439" y="1225"/>
                    </a:cubicBezTo>
                    <a:cubicBezTo>
                      <a:pt x="4652" y="1042"/>
                      <a:pt x="4895" y="799"/>
                      <a:pt x="4955" y="526"/>
                    </a:cubicBezTo>
                    <a:cubicBezTo>
                      <a:pt x="4981" y="423"/>
                      <a:pt x="4899" y="299"/>
                      <a:pt x="4781" y="299"/>
                    </a:cubicBezTo>
                    <a:cubicBezTo>
                      <a:pt x="4759" y="299"/>
                      <a:pt x="4736" y="303"/>
                      <a:pt x="4712" y="313"/>
                    </a:cubicBezTo>
                    <a:cubicBezTo>
                      <a:pt x="4530" y="374"/>
                      <a:pt x="4408" y="526"/>
                      <a:pt x="4256" y="678"/>
                    </a:cubicBezTo>
                    <a:cubicBezTo>
                      <a:pt x="4104" y="860"/>
                      <a:pt x="3952" y="1012"/>
                      <a:pt x="3740" y="1134"/>
                    </a:cubicBezTo>
                    <a:cubicBezTo>
                      <a:pt x="3420" y="1347"/>
                      <a:pt x="3053" y="1443"/>
                      <a:pt x="2660" y="1443"/>
                    </a:cubicBezTo>
                    <a:cubicBezTo>
                      <a:pt x="2605" y="1443"/>
                      <a:pt x="2550" y="1441"/>
                      <a:pt x="2493" y="1438"/>
                    </a:cubicBezTo>
                    <a:cubicBezTo>
                      <a:pt x="2068" y="1407"/>
                      <a:pt x="1642" y="1255"/>
                      <a:pt x="1278" y="1042"/>
                    </a:cubicBezTo>
                    <a:cubicBezTo>
                      <a:pt x="1065" y="921"/>
                      <a:pt x="882" y="799"/>
                      <a:pt x="730" y="678"/>
                    </a:cubicBezTo>
                    <a:cubicBezTo>
                      <a:pt x="518" y="556"/>
                      <a:pt x="305" y="374"/>
                      <a:pt x="305" y="131"/>
                    </a:cubicBezTo>
                    <a:cubicBezTo>
                      <a:pt x="305" y="47"/>
                      <a:pt x="241" y="0"/>
                      <a:pt x="1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67;p33"/>
              <p:cNvSpPr/>
              <p:nvPr/>
            </p:nvSpPr>
            <p:spPr>
              <a:xfrm>
                <a:off x="2643675" y="1838750"/>
                <a:ext cx="220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30" extrusionOk="0">
                    <a:moveTo>
                      <a:pt x="637" y="134"/>
                    </a:moveTo>
                    <a:lnTo>
                      <a:pt x="637" y="134"/>
                    </a:lnTo>
                    <a:cubicBezTo>
                      <a:pt x="638" y="134"/>
                      <a:pt x="639" y="134"/>
                      <a:pt x="639" y="134"/>
                    </a:cubicBezTo>
                    <a:cubicBezTo>
                      <a:pt x="639" y="134"/>
                      <a:pt x="669" y="165"/>
                      <a:pt x="669" y="165"/>
                    </a:cubicBezTo>
                    <a:cubicBezTo>
                      <a:pt x="659" y="154"/>
                      <a:pt x="648" y="144"/>
                      <a:pt x="637" y="134"/>
                    </a:cubicBezTo>
                    <a:close/>
                    <a:moveTo>
                      <a:pt x="236" y="0"/>
                    </a:moveTo>
                    <a:cubicBezTo>
                      <a:pt x="218" y="0"/>
                      <a:pt x="201" y="4"/>
                      <a:pt x="183" y="13"/>
                    </a:cubicBezTo>
                    <a:cubicBezTo>
                      <a:pt x="122" y="13"/>
                      <a:pt x="92" y="43"/>
                      <a:pt x="61" y="104"/>
                    </a:cubicBezTo>
                    <a:cubicBezTo>
                      <a:pt x="31" y="165"/>
                      <a:pt x="1" y="226"/>
                      <a:pt x="31" y="286"/>
                    </a:cubicBezTo>
                    <a:cubicBezTo>
                      <a:pt x="31" y="317"/>
                      <a:pt x="92" y="378"/>
                      <a:pt x="122" y="408"/>
                    </a:cubicBezTo>
                    <a:cubicBezTo>
                      <a:pt x="213" y="438"/>
                      <a:pt x="274" y="469"/>
                      <a:pt x="335" y="499"/>
                    </a:cubicBezTo>
                    <a:lnTo>
                      <a:pt x="456" y="499"/>
                    </a:lnTo>
                    <a:cubicBezTo>
                      <a:pt x="487" y="529"/>
                      <a:pt x="487" y="529"/>
                      <a:pt x="517" y="529"/>
                    </a:cubicBezTo>
                    <a:cubicBezTo>
                      <a:pt x="528" y="529"/>
                      <a:pt x="538" y="529"/>
                      <a:pt x="549" y="528"/>
                    </a:cubicBezTo>
                    <a:lnTo>
                      <a:pt x="549" y="528"/>
                    </a:lnTo>
                    <a:cubicBezTo>
                      <a:pt x="548" y="529"/>
                      <a:pt x="548" y="529"/>
                      <a:pt x="548" y="529"/>
                    </a:cubicBezTo>
                    <a:cubicBezTo>
                      <a:pt x="578" y="529"/>
                      <a:pt x="608" y="499"/>
                      <a:pt x="669" y="499"/>
                    </a:cubicBezTo>
                    <a:cubicBezTo>
                      <a:pt x="730" y="499"/>
                      <a:pt x="760" y="469"/>
                      <a:pt x="791" y="469"/>
                    </a:cubicBezTo>
                    <a:cubicBezTo>
                      <a:pt x="852" y="438"/>
                      <a:pt x="882" y="378"/>
                      <a:pt x="882" y="347"/>
                    </a:cubicBezTo>
                    <a:cubicBezTo>
                      <a:pt x="882" y="286"/>
                      <a:pt x="852" y="226"/>
                      <a:pt x="791" y="195"/>
                    </a:cubicBezTo>
                    <a:cubicBezTo>
                      <a:pt x="760" y="195"/>
                      <a:pt x="730" y="165"/>
                      <a:pt x="700" y="165"/>
                    </a:cubicBezTo>
                    <a:lnTo>
                      <a:pt x="608" y="104"/>
                    </a:lnTo>
                    <a:lnTo>
                      <a:pt x="608" y="104"/>
                    </a:lnTo>
                    <a:cubicBezTo>
                      <a:pt x="608" y="108"/>
                      <a:pt x="609" y="111"/>
                      <a:pt x="610" y="114"/>
                    </a:cubicBezTo>
                    <a:lnTo>
                      <a:pt x="610" y="114"/>
                    </a:lnTo>
                    <a:cubicBezTo>
                      <a:pt x="599" y="108"/>
                      <a:pt x="589" y="104"/>
                      <a:pt x="578" y="104"/>
                    </a:cubicBezTo>
                    <a:lnTo>
                      <a:pt x="548" y="104"/>
                    </a:lnTo>
                    <a:cubicBezTo>
                      <a:pt x="517" y="74"/>
                      <a:pt x="517" y="74"/>
                      <a:pt x="487" y="74"/>
                    </a:cubicBezTo>
                    <a:cubicBezTo>
                      <a:pt x="426" y="74"/>
                      <a:pt x="396" y="43"/>
                      <a:pt x="365" y="43"/>
                    </a:cubicBezTo>
                    <a:cubicBezTo>
                      <a:pt x="322" y="22"/>
                      <a:pt x="279" y="0"/>
                      <a:pt x="23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68;p33"/>
              <p:cNvSpPr/>
              <p:nvPr/>
            </p:nvSpPr>
            <p:spPr>
              <a:xfrm>
                <a:off x="2666625" y="1852425"/>
                <a:ext cx="393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720" extrusionOk="0">
                    <a:moveTo>
                      <a:pt x="1119" y="74"/>
                    </a:moveTo>
                    <a:lnTo>
                      <a:pt x="1119" y="74"/>
                    </a:lnTo>
                    <a:cubicBezTo>
                      <a:pt x="1119" y="74"/>
                      <a:pt x="1113" y="87"/>
                      <a:pt x="1109" y="98"/>
                    </a:cubicBezTo>
                    <a:lnTo>
                      <a:pt x="1109" y="98"/>
                    </a:lnTo>
                    <a:cubicBezTo>
                      <a:pt x="1115" y="92"/>
                      <a:pt x="1119" y="85"/>
                      <a:pt x="1119" y="74"/>
                    </a:cubicBezTo>
                    <a:close/>
                    <a:moveTo>
                      <a:pt x="1315" y="1"/>
                    </a:moveTo>
                    <a:cubicBezTo>
                      <a:pt x="1253" y="1"/>
                      <a:pt x="1186" y="23"/>
                      <a:pt x="1119" y="74"/>
                    </a:cubicBezTo>
                    <a:cubicBezTo>
                      <a:pt x="1119" y="74"/>
                      <a:pt x="1119" y="104"/>
                      <a:pt x="1119" y="104"/>
                    </a:cubicBezTo>
                    <a:cubicBezTo>
                      <a:pt x="1113" y="110"/>
                      <a:pt x="1109" y="113"/>
                      <a:pt x="1107" y="113"/>
                    </a:cubicBezTo>
                    <a:cubicBezTo>
                      <a:pt x="1104" y="113"/>
                      <a:pt x="1106" y="106"/>
                      <a:pt x="1109" y="98"/>
                    </a:cubicBezTo>
                    <a:lnTo>
                      <a:pt x="1109" y="98"/>
                    </a:lnTo>
                    <a:cubicBezTo>
                      <a:pt x="1097" y="108"/>
                      <a:pt x="1078" y="115"/>
                      <a:pt x="1058" y="134"/>
                    </a:cubicBezTo>
                    <a:cubicBezTo>
                      <a:pt x="1028" y="134"/>
                      <a:pt x="997" y="165"/>
                      <a:pt x="937" y="195"/>
                    </a:cubicBezTo>
                    <a:cubicBezTo>
                      <a:pt x="906" y="195"/>
                      <a:pt x="876" y="195"/>
                      <a:pt x="876" y="226"/>
                    </a:cubicBezTo>
                    <a:lnTo>
                      <a:pt x="511" y="226"/>
                    </a:lnTo>
                    <a:cubicBezTo>
                      <a:pt x="511" y="226"/>
                      <a:pt x="511" y="226"/>
                      <a:pt x="511" y="256"/>
                    </a:cubicBezTo>
                    <a:cubicBezTo>
                      <a:pt x="481" y="226"/>
                      <a:pt x="481" y="226"/>
                      <a:pt x="450" y="226"/>
                    </a:cubicBezTo>
                    <a:lnTo>
                      <a:pt x="390" y="226"/>
                    </a:lnTo>
                    <a:cubicBezTo>
                      <a:pt x="329" y="195"/>
                      <a:pt x="268" y="195"/>
                      <a:pt x="238" y="195"/>
                    </a:cubicBezTo>
                    <a:cubicBezTo>
                      <a:pt x="225" y="192"/>
                      <a:pt x="212" y="191"/>
                      <a:pt x="199" y="191"/>
                    </a:cubicBezTo>
                    <a:cubicBezTo>
                      <a:pt x="92" y="191"/>
                      <a:pt x="1" y="299"/>
                      <a:pt x="55" y="408"/>
                    </a:cubicBezTo>
                    <a:cubicBezTo>
                      <a:pt x="177" y="590"/>
                      <a:pt x="420" y="712"/>
                      <a:pt x="633" y="712"/>
                    </a:cubicBezTo>
                    <a:cubicBezTo>
                      <a:pt x="670" y="717"/>
                      <a:pt x="708" y="720"/>
                      <a:pt x="746" y="720"/>
                    </a:cubicBezTo>
                    <a:cubicBezTo>
                      <a:pt x="920" y="720"/>
                      <a:pt x="1091" y="665"/>
                      <a:pt x="1241" y="590"/>
                    </a:cubicBezTo>
                    <a:cubicBezTo>
                      <a:pt x="1332" y="530"/>
                      <a:pt x="1453" y="469"/>
                      <a:pt x="1514" y="378"/>
                    </a:cubicBezTo>
                    <a:cubicBezTo>
                      <a:pt x="1575" y="256"/>
                      <a:pt x="1545" y="134"/>
                      <a:pt x="1453" y="43"/>
                    </a:cubicBezTo>
                    <a:cubicBezTo>
                      <a:pt x="1412" y="16"/>
                      <a:pt x="1365" y="1"/>
                      <a:pt x="131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69;p33"/>
              <p:cNvSpPr/>
              <p:nvPr/>
            </p:nvSpPr>
            <p:spPr>
              <a:xfrm>
                <a:off x="2804775" y="1862125"/>
                <a:ext cx="3802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872" extrusionOk="0">
                    <a:moveTo>
                      <a:pt x="754" y="371"/>
                    </a:moveTo>
                    <a:lnTo>
                      <a:pt x="754" y="371"/>
                    </a:lnTo>
                    <a:cubicBezTo>
                      <a:pt x="747" y="371"/>
                      <a:pt x="740" y="385"/>
                      <a:pt x="760" y="385"/>
                    </a:cubicBezTo>
                    <a:cubicBezTo>
                      <a:pt x="760" y="375"/>
                      <a:pt x="757" y="371"/>
                      <a:pt x="754" y="371"/>
                    </a:cubicBezTo>
                    <a:close/>
                    <a:moveTo>
                      <a:pt x="1342" y="0"/>
                    </a:moveTo>
                    <a:cubicBezTo>
                      <a:pt x="1298" y="0"/>
                      <a:pt x="1252" y="15"/>
                      <a:pt x="1216" y="50"/>
                    </a:cubicBezTo>
                    <a:cubicBezTo>
                      <a:pt x="1186" y="81"/>
                      <a:pt x="1125" y="142"/>
                      <a:pt x="1095" y="172"/>
                    </a:cubicBezTo>
                    <a:cubicBezTo>
                      <a:pt x="1064" y="202"/>
                      <a:pt x="1064" y="202"/>
                      <a:pt x="1003" y="233"/>
                    </a:cubicBezTo>
                    <a:cubicBezTo>
                      <a:pt x="973" y="263"/>
                      <a:pt x="912" y="294"/>
                      <a:pt x="851" y="324"/>
                    </a:cubicBezTo>
                    <a:cubicBezTo>
                      <a:pt x="851" y="324"/>
                      <a:pt x="821" y="354"/>
                      <a:pt x="791" y="354"/>
                    </a:cubicBezTo>
                    <a:cubicBezTo>
                      <a:pt x="791" y="354"/>
                      <a:pt x="760" y="354"/>
                      <a:pt x="760" y="385"/>
                    </a:cubicBezTo>
                    <a:cubicBezTo>
                      <a:pt x="639" y="415"/>
                      <a:pt x="548" y="446"/>
                      <a:pt x="456" y="446"/>
                    </a:cubicBezTo>
                    <a:cubicBezTo>
                      <a:pt x="426" y="446"/>
                      <a:pt x="426" y="476"/>
                      <a:pt x="396" y="476"/>
                    </a:cubicBezTo>
                    <a:lnTo>
                      <a:pt x="335" y="476"/>
                    </a:lnTo>
                    <a:cubicBezTo>
                      <a:pt x="289" y="476"/>
                      <a:pt x="244" y="468"/>
                      <a:pt x="202" y="468"/>
                    </a:cubicBezTo>
                    <a:cubicBezTo>
                      <a:pt x="160" y="468"/>
                      <a:pt x="122" y="476"/>
                      <a:pt x="92" y="506"/>
                    </a:cubicBezTo>
                    <a:cubicBezTo>
                      <a:pt x="31" y="537"/>
                      <a:pt x="0" y="598"/>
                      <a:pt x="0" y="658"/>
                    </a:cubicBezTo>
                    <a:cubicBezTo>
                      <a:pt x="0" y="750"/>
                      <a:pt x="31" y="780"/>
                      <a:pt x="92" y="841"/>
                    </a:cubicBezTo>
                    <a:cubicBezTo>
                      <a:pt x="152" y="871"/>
                      <a:pt x="244" y="871"/>
                      <a:pt x="335" y="871"/>
                    </a:cubicBezTo>
                    <a:cubicBezTo>
                      <a:pt x="396" y="871"/>
                      <a:pt x="456" y="841"/>
                      <a:pt x="548" y="841"/>
                    </a:cubicBezTo>
                    <a:cubicBezTo>
                      <a:pt x="669" y="810"/>
                      <a:pt x="791" y="780"/>
                      <a:pt x="912" y="719"/>
                    </a:cubicBezTo>
                    <a:cubicBezTo>
                      <a:pt x="1125" y="628"/>
                      <a:pt x="1338" y="446"/>
                      <a:pt x="1490" y="233"/>
                    </a:cubicBezTo>
                    <a:cubicBezTo>
                      <a:pt x="1520" y="172"/>
                      <a:pt x="1490" y="81"/>
                      <a:pt x="1429" y="20"/>
                    </a:cubicBezTo>
                    <a:cubicBezTo>
                      <a:pt x="1404" y="7"/>
                      <a:pt x="1373" y="0"/>
                      <a:pt x="134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70;p33"/>
              <p:cNvSpPr/>
              <p:nvPr/>
            </p:nvSpPr>
            <p:spPr>
              <a:xfrm>
                <a:off x="2766775" y="1824275"/>
                <a:ext cx="228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92" extrusionOk="0">
                    <a:moveTo>
                      <a:pt x="708" y="1"/>
                    </a:moveTo>
                    <a:cubicBezTo>
                      <a:pt x="693" y="1"/>
                      <a:pt x="679" y="4"/>
                      <a:pt x="669" y="14"/>
                    </a:cubicBezTo>
                    <a:cubicBezTo>
                      <a:pt x="609" y="14"/>
                      <a:pt x="609" y="45"/>
                      <a:pt x="578" y="75"/>
                    </a:cubicBezTo>
                    <a:cubicBezTo>
                      <a:pt x="578" y="75"/>
                      <a:pt x="578" y="75"/>
                      <a:pt x="578" y="75"/>
                    </a:cubicBezTo>
                    <a:lnTo>
                      <a:pt x="578" y="75"/>
                    </a:lnTo>
                    <a:cubicBezTo>
                      <a:pt x="578" y="105"/>
                      <a:pt x="548" y="105"/>
                      <a:pt x="548" y="105"/>
                    </a:cubicBezTo>
                    <a:lnTo>
                      <a:pt x="548" y="105"/>
                    </a:lnTo>
                    <a:cubicBezTo>
                      <a:pt x="537" y="116"/>
                      <a:pt x="527" y="126"/>
                      <a:pt x="516" y="137"/>
                    </a:cubicBezTo>
                    <a:lnTo>
                      <a:pt x="516" y="137"/>
                    </a:lnTo>
                    <a:cubicBezTo>
                      <a:pt x="486" y="167"/>
                      <a:pt x="456" y="197"/>
                      <a:pt x="396" y="197"/>
                    </a:cubicBezTo>
                    <a:lnTo>
                      <a:pt x="457" y="197"/>
                    </a:lnTo>
                    <a:cubicBezTo>
                      <a:pt x="365" y="197"/>
                      <a:pt x="305" y="227"/>
                      <a:pt x="244" y="227"/>
                    </a:cubicBezTo>
                    <a:lnTo>
                      <a:pt x="122" y="227"/>
                    </a:lnTo>
                    <a:cubicBezTo>
                      <a:pt x="122" y="257"/>
                      <a:pt x="92" y="257"/>
                      <a:pt x="61" y="257"/>
                    </a:cubicBezTo>
                    <a:cubicBezTo>
                      <a:pt x="31" y="288"/>
                      <a:pt x="1" y="349"/>
                      <a:pt x="1" y="379"/>
                    </a:cubicBezTo>
                    <a:cubicBezTo>
                      <a:pt x="1" y="440"/>
                      <a:pt x="1" y="470"/>
                      <a:pt x="31" y="501"/>
                    </a:cubicBezTo>
                    <a:cubicBezTo>
                      <a:pt x="92" y="592"/>
                      <a:pt x="213" y="592"/>
                      <a:pt x="305" y="592"/>
                    </a:cubicBezTo>
                    <a:cubicBezTo>
                      <a:pt x="365" y="592"/>
                      <a:pt x="457" y="592"/>
                      <a:pt x="517" y="561"/>
                    </a:cubicBezTo>
                    <a:cubicBezTo>
                      <a:pt x="669" y="501"/>
                      <a:pt x="791" y="409"/>
                      <a:pt x="882" y="257"/>
                    </a:cubicBezTo>
                    <a:cubicBezTo>
                      <a:pt x="912" y="197"/>
                      <a:pt x="882" y="75"/>
                      <a:pt x="791" y="14"/>
                    </a:cubicBezTo>
                    <a:cubicBezTo>
                      <a:pt x="771" y="14"/>
                      <a:pt x="737" y="1"/>
                      <a:pt x="70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71;p33"/>
              <p:cNvSpPr/>
              <p:nvPr/>
            </p:nvSpPr>
            <p:spPr>
              <a:xfrm>
                <a:off x="2144700" y="1756925"/>
                <a:ext cx="66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479" extrusionOk="0">
                    <a:moveTo>
                      <a:pt x="194" y="0"/>
                    </a:moveTo>
                    <a:cubicBezTo>
                      <a:pt x="174" y="0"/>
                      <a:pt x="153" y="10"/>
                      <a:pt x="142" y="33"/>
                    </a:cubicBezTo>
                    <a:cubicBezTo>
                      <a:pt x="81" y="337"/>
                      <a:pt x="50" y="611"/>
                      <a:pt x="50" y="915"/>
                    </a:cubicBezTo>
                    <a:cubicBezTo>
                      <a:pt x="50" y="970"/>
                      <a:pt x="0" y="1478"/>
                      <a:pt x="151" y="1478"/>
                    </a:cubicBezTo>
                    <a:cubicBezTo>
                      <a:pt x="166" y="1478"/>
                      <a:pt x="183" y="1473"/>
                      <a:pt x="202" y="1462"/>
                    </a:cubicBezTo>
                    <a:cubicBezTo>
                      <a:pt x="233" y="1462"/>
                      <a:pt x="233" y="1432"/>
                      <a:pt x="202" y="1401"/>
                    </a:cubicBezTo>
                    <a:cubicBezTo>
                      <a:pt x="172" y="1371"/>
                      <a:pt x="172" y="1371"/>
                      <a:pt x="172" y="1310"/>
                    </a:cubicBezTo>
                    <a:cubicBezTo>
                      <a:pt x="142" y="1249"/>
                      <a:pt x="172" y="1188"/>
                      <a:pt x="142" y="1128"/>
                    </a:cubicBezTo>
                    <a:cubicBezTo>
                      <a:pt x="142" y="1006"/>
                      <a:pt x="142" y="885"/>
                      <a:pt x="172" y="793"/>
                    </a:cubicBezTo>
                    <a:cubicBezTo>
                      <a:pt x="172" y="550"/>
                      <a:pt x="202" y="307"/>
                      <a:pt x="263" y="64"/>
                    </a:cubicBezTo>
                    <a:cubicBezTo>
                      <a:pt x="263" y="26"/>
                      <a:pt x="228" y="0"/>
                      <a:pt x="19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72;p33"/>
              <p:cNvSpPr/>
              <p:nvPr/>
            </p:nvSpPr>
            <p:spPr>
              <a:xfrm>
                <a:off x="2153550" y="1757550"/>
                <a:ext cx="5350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23" extrusionOk="0">
                    <a:moveTo>
                      <a:pt x="137" y="1"/>
                    </a:moveTo>
                    <a:cubicBezTo>
                      <a:pt x="114" y="1"/>
                      <a:pt x="91" y="24"/>
                      <a:pt x="91" y="69"/>
                    </a:cubicBezTo>
                    <a:cubicBezTo>
                      <a:pt x="61" y="312"/>
                      <a:pt x="31" y="586"/>
                      <a:pt x="31" y="860"/>
                    </a:cubicBezTo>
                    <a:cubicBezTo>
                      <a:pt x="0" y="1133"/>
                      <a:pt x="0" y="1407"/>
                      <a:pt x="0" y="1650"/>
                    </a:cubicBezTo>
                    <a:cubicBezTo>
                      <a:pt x="0" y="1694"/>
                      <a:pt x="33" y="1723"/>
                      <a:pt x="62" y="1723"/>
                    </a:cubicBezTo>
                    <a:cubicBezTo>
                      <a:pt x="73" y="1723"/>
                      <a:pt x="83" y="1719"/>
                      <a:pt x="91" y="1711"/>
                    </a:cubicBezTo>
                    <a:cubicBezTo>
                      <a:pt x="122" y="1680"/>
                      <a:pt x="183" y="1680"/>
                      <a:pt x="213" y="1619"/>
                    </a:cubicBezTo>
                    <a:cubicBezTo>
                      <a:pt x="213" y="1619"/>
                      <a:pt x="213" y="1559"/>
                      <a:pt x="183" y="1559"/>
                    </a:cubicBezTo>
                    <a:cubicBezTo>
                      <a:pt x="159" y="1559"/>
                      <a:pt x="140" y="1563"/>
                      <a:pt x="122" y="1569"/>
                    </a:cubicBezTo>
                    <a:lnTo>
                      <a:pt x="122" y="1569"/>
                    </a:lnTo>
                    <a:cubicBezTo>
                      <a:pt x="122" y="1327"/>
                      <a:pt x="122" y="1106"/>
                      <a:pt x="122" y="860"/>
                    </a:cubicBezTo>
                    <a:cubicBezTo>
                      <a:pt x="152" y="586"/>
                      <a:pt x="152" y="312"/>
                      <a:pt x="183" y="69"/>
                    </a:cubicBezTo>
                    <a:cubicBezTo>
                      <a:pt x="183" y="24"/>
                      <a:pt x="160" y="1"/>
                      <a:pt x="13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73;p33"/>
              <p:cNvSpPr/>
              <p:nvPr/>
            </p:nvSpPr>
            <p:spPr>
              <a:xfrm>
                <a:off x="2159625" y="1775800"/>
                <a:ext cx="535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389" extrusionOk="0">
                    <a:moveTo>
                      <a:pt x="107" y="0"/>
                    </a:moveTo>
                    <a:cubicBezTo>
                      <a:pt x="84" y="0"/>
                      <a:pt x="61" y="23"/>
                      <a:pt x="61" y="69"/>
                    </a:cubicBezTo>
                    <a:cubicBezTo>
                      <a:pt x="31" y="281"/>
                      <a:pt x="31" y="494"/>
                      <a:pt x="31" y="707"/>
                    </a:cubicBezTo>
                    <a:cubicBezTo>
                      <a:pt x="0" y="920"/>
                      <a:pt x="0" y="1133"/>
                      <a:pt x="0" y="1345"/>
                    </a:cubicBezTo>
                    <a:cubicBezTo>
                      <a:pt x="0" y="1367"/>
                      <a:pt x="31" y="1388"/>
                      <a:pt x="59" y="1388"/>
                    </a:cubicBezTo>
                    <a:cubicBezTo>
                      <a:pt x="71" y="1388"/>
                      <a:pt x="83" y="1385"/>
                      <a:pt x="92" y="1376"/>
                    </a:cubicBezTo>
                    <a:cubicBezTo>
                      <a:pt x="122" y="1345"/>
                      <a:pt x="183" y="1315"/>
                      <a:pt x="213" y="1285"/>
                    </a:cubicBezTo>
                    <a:cubicBezTo>
                      <a:pt x="213" y="1260"/>
                      <a:pt x="193" y="1215"/>
                      <a:pt x="170" y="1215"/>
                    </a:cubicBezTo>
                    <a:cubicBezTo>
                      <a:pt x="164" y="1215"/>
                      <a:pt x="158" y="1218"/>
                      <a:pt x="152" y="1224"/>
                    </a:cubicBezTo>
                    <a:cubicBezTo>
                      <a:pt x="148" y="1224"/>
                      <a:pt x="142" y="1225"/>
                      <a:pt x="136" y="1226"/>
                    </a:cubicBezTo>
                    <a:lnTo>
                      <a:pt x="136" y="1226"/>
                    </a:lnTo>
                    <a:cubicBezTo>
                      <a:pt x="152" y="1053"/>
                      <a:pt x="152" y="880"/>
                      <a:pt x="152" y="707"/>
                    </a:cubicBezTo>
                    <a:cubicBezTo>
                      <a:pt x="152" y="494"/>
                      <a:pt x="152" y="281"/>
                      <a:pt x="152" y="69"/>
                    </a:cubicBezTo>
                    <a:cubicBezTo>
                      <a:pt x="152" y="23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74;p33"/>
              <p:cNvSpPr/>
              <p:nvPr/>
            </p:nvSpPr>
            <p:spPr>
              <a:xfrm>
                <a:off x="2166475" y="1787000"/>
                <a:ext cx="610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80" extrusionOk="0">
                    <a:moveTo>
                      <a:pt x="76" y="1"/>
                    </a:moveTo>
                    <a:cubicBezTo>
                      <a:pt x="53" y="1"/>
                      <a:pt x="30" y="16"/>
                      <a:pt x="30" y="46"/>
                    </a:cubicBezTo>
                    <a:cubicBezTo>
                      <a:pt x="30" y="381"/>
                      <a:pt x="0" y="715"/>
                      <a:pt x="30" y="1019"/>
                    </a:cubicBezTo>
                    <a:cubicBezTo>
                      <a:pt x="30" y="1049"/>
                      <a:pt x="61" y="1080"/>
                      <a:pt x="91" y="1080"/>
                    </a:cubicBezTo>
                    <a:cubicBezTo>
                      <a:pt x="152" y="1080"/>
                      <a:pt x="243" y="1049"/>
                      <a:pt x="243" y="958"/>
                    </a:cubicBezTo>
                    <a:cubicBezTo>
                      <a:pt x="243" y="928"/>
                      <a:pt x="213" y="928"/>
                      <a:pt x="182" y="928"/>
                    </a:cubicBezTo>
                    <a:cubicBezTo>
                      <a:pt x="169" y="941"/>
                      <a:pt x="161" y="955"/>
                      <a:pt x="152" y="963"/>
                    </a:cubicBezTo>
                    <a:lnTo>
                      <a:pt x="152" y="963"/>
                    </a:lnTo>
                    <a:cubicBezTo>
                      <a:pt x="149" y="650"/>
                      <a:pt x="122" y="362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75;p33"/>
              <p:cNvSpPr/>
              <p:nvPr/>
            </p:nvSpPr>
            <p:spPr>
              <a:xfrm>
                <a:off x="2173300" y="1808050"/>
                <a:ext cx="4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73" extrusionOk="0">
                    <a:moveTo>
                      <a:pt x="99" y="0"/>
                    </a:moveTo>
                    <a:cubicBezTo>
                      <a:pt x="72" y="0"/>
                      <a:pt x="44" y="17"/>
                      <a:pt x="31" y="55"/>
                    </a:cubicBezTo>
                    <a:cubicBezTo>
                      <a:pt x="31" y="147"/>
                      <a:pt x="1" y="238"/>
                      <a:pt x="31" y="329"/>
                    </a:cubicBezTo>
                    <a:cubicBezTo>
                      <a:pt x="31" y="359"/>
                      <a:pt x="31" y="420"/>
                      <a:pt x="31" y="450"/>
                    </a:cubicBezTo>
                    <a:cubicBezTo>
                      <a:pt x="61" y="511"/>
                      <a:pt x="61" y="542"/>
                      <a:pt x="122" y="572"/>
                    </a:cubicBezTo>
                    <a:cubicBezTo>
                      <a:pt x="153" y="572"/>
                      <a:pt x="153" y="572"/>
                      <a:pt x="183" y="542"/>
                    </a:cubicBezTo>
                    <a:cubicBezTo>
                      <a:pt x="183" y="511"/>
                      <a:pt x="183" y="481"/>
                      <a:pt x="153" y="420"/>
                    </a:cubicBezTo>
                    <a:cubicBezTo>
                      <a:pt x="153" y="390"/>
                      <a:pt x="153" y="359"/>
                      <a:pt x="153" y="299"/>
                    </a:cubicBezTo>
                    <a:cubicBezTo>
                      <a:pt x="122" y="238"/>
                      <a:pt x="153" y="147"/>
                      <a:pt x="153" y="86"/>
                    </a:cubicBezTo>
                    <a:cubicBezTo>
                      <a:pt x="170" y="33"/>
                      <a:pt x="137" y="0"/>
                      <a:pt x="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76;p33"/>
              <p:cNvSpPr/>
              <p:nvPr/>
            </p:nvSpPr>
            <p:spPr>
              <a:xfrm>
                <a:off x="2179375" y="1787775"/>
                <a:ext cx="30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4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lnTo>
                      <a:pt x="1" y="350"/>
                    </a:lnTo>
                    <a:cubicBezTo>
                      <a:pt x="1" y="380"/>
                      <a:pt x="1" y="441"/>
                      <a:pt x="1" y="471"/>
                    </a:cubicBezTo>
                    <a:cubicBezTo>
                      <a:pt x="1" y="502"/>
                      <a:pt x="1" y="532"/>
                      <a:pt x="1" y="532"/>
                    </a:cubicBezTo>
                    <a:cubicBezTo>
                      <a:pt x="1" y="562"/>
                      <a:pt x="1" y="593"/>
                      <a:pt x="1" y="623"/>
                    </a:cubicBezTo>
                    <a:lnTo>
                      <a:pt x="92" y="623"/>
                    </a:lnTo>
                    <a:cubicBezTo>
                      <a:pt x="92" y="593"/>
                      <a:pt x="92" y="562"/>
                      <a:pt x="92" y="532"/>
                    </a:cubicBezTo>
                    <a:cubicBezTo>
                      <a:pt x="92" y="532"/>
                      <a:pt x="92" y="502"/>
                      <a:pt x="92" y="471"/>
                    </a:cubicBezTo>
                    <a:cubicBezTo>
                      <a:pt x="92" y="441"/>
                      <a:pt x="122" y="380"/>
                      <a:pt x="122" y="350"/>
                    </a:cubicBezTo>
                    <a:lnTo>
                      <a:pt x="122" y="46"/>
                    </a:lnTo>
                    <a:cubicBezTo>
                      <a:pt x="122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77;p33"/>
              <p:cNvSpPr/>
              <p:nvPr/>
            </p:nvSpPr>
            <p:spPr>
              <a:xfrm>
                <a:off x="2187750" y="1795750"/>
                <a:ext cx="45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91" extrusionOk="0">
                    <a:moveTo>
                      <a:pt x="61" y="0"/>
                    </a:moveTo>
                    <a:cubicBezTo>
                      <a:pt x="30" y="0"/>
                      <a:pt x="30" y="31"/>
                      <a:pt x="30" y="31"/>
                    </a:cubicBezTo>
                    <a:cubicBezTo>
                      <a:pt x="0" y="213"/>
                      <a:pt x="0" y="365"/>
                      <a:pt x="0" y="517"/>
                    </a:cubicBezTo>
                    <a:cubicBezTo>
                      <a:pt x="0" y="608"/>
                      <a:pt x="0" y="760"/>
                      <a:pt x="122" y="791"/>
                    </a:cubicBezTo>
                    <a:lnTo>
                      <a:pt x="182" y="791"/>
                    </a:lnTo>
                    <a:cubicBezTo>
                      <a:pt x="182" y="760"/>
                      <a:pt x="182" y="730"/>
                      <a:pt x="152" y="699"/>
                    </a:cubicBezTo>
                    <a:cubicBezTo>
                      <a:pt x="152" y="699"/>
                      <a:pt x="152" y="699"/>
                      <a:pt x="122" y="669"/>
                    </a:cubicBezTo>
                    <a:cubicBezTo>
                      <a:pt x="91" y="608"/>
                      <a:pt x="91" y="578"/>
                      <a:pt x="91" y="517"/>
                    </a:cubicBezTo>
                    <a:cubicBezTo>
                      <a:pt x="91" y="365"/>
                      <a:pt x="122" y="213"/>
                      <a:pt x="122" y="31"/>
                    </a:cubicBezTo>
                    <a:cubicBezTo>
                      <a:pt x="122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78;p33"/>
              <p:cNvSpPr/>
              <p:nvPr/>
            </p:nvSpPr>
            <p:spPr>
              <a:xfrm>
                <a:off x="2199900" y="1794675"/>
                <a:ext cx="61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37" extrusionOk="0">
                    <a:moveTo>
                      <a:pt x="83" y="1"/>
                    </a:moveTo>
                    <a:cubicBezTo>
                      <a:pt x="58" y="1"/>
                      <a:pt x="31" y="23"/>
                      <a:pt x="31" y="74"/>
                    </a:cubicBezTo>
                    <a:cubicBezTo>
                      <a:pt x="31" y="256"/>
                      <a:pt x="0" y="469"/>
                      <a:pt x="0" y="682"/>
                    </a:cubicBezTo>
                    <a:cubicBezTo>
                      <a:pt x="0" y="742"/>
                      <a:pt x="0" y="864"/>
                      <a:pt x="61" y="925"/>
                    </a:cubicBezTo>
                    <a:cubicBezTo>
                      <a:pt x="76" y="932"/>
                      <a:pt x="94" y="936"/>
                      <a:pt x="111" y="936"/>
                    </a:cubicBezTo>
                    <a:cubicBezTo>
                      <a:pt x="164" y="936"/>
                      <a:pt x="221" y="902"/>
                      <a:pt x="244" y="834"/>
                    </a:cubicBezTo>
                    <a:cubicBezTo>
                      <a:pt x="244" y="834"/>
                      <a:pt x="213" y="803"/>
                      <a:pt x="213" y="803"/>
                    </a:cubicBezTo>
                    <a:lnTo>
                      <a:pt x="122" y="803"/>
                    </a:lnTo>
                    <a:cubicBezTo>
                      <a:pt x="122" y="773"/>
                      <a:pt x="122" y="742"/>
                      <a:pt x="122" y="682"/>
                    </a:cubicBezTo>
                    <a:lnTo>
                      <a:pt x="122" y="560"/>
                    </a:lnTo>
                    <a:cubicBezTo>
                      <a:pt x="122" y="408"/>
                      <a:pt x="122" y="226"/>
                      <a:pt x="122" y="43"/>
                    </a:cubicBezTo>
                    <a:cubicBezTo>
                      <a:pt x="122" y="16"/>
                      <a:pt x="104" y="1"/>
                      <a:pt x="8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79;p33"/>
              <p:cNvSpPr/>
              <p:nvPr/>
            </p:nvSpPr>
            <p:spPr>
              <a:xfrm>
                <a:off x="2213575" y="1797825"/>
                <a:ext cx="1067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921" extrusionOk="0">
                    <a:moveTo>
                      <a:pt x="61" y="1"/>
                    </a:moveTo>
                    <a:cubicBezTo>
                      <a:pt x="31" y="1"/>
                      <a:pt x="1" y="24"/>
                      <a:pt x="1" y="69"/>
                    </a:cubicBezTo>
                    <a:cubicBezTo>
                      <a:pt x="31" y="160"/>
                      <a:pt x="31" y="282"/>
                      <a:pt x="31" y="404"/>
                    </a:cubicBezTo>
                    <a:cubicBezTo>
                      <a:pt x="61" y="525"/>
                      <a:pt x="61" y="647"/>
                      <a:pt x="61" y="738"/>
                    </a:cubicBezTo>
                    <a:cubicBezTo>
                      <a:pt x="92" y="829"/>
                      <a:pt x="153" y="920"/>
                      <a:pt x="244" y="920"/>
                    </a:cubicBezTo>
                    <a:cubicBezTo>
                      <a:pt x="305" y="920"/>
                      <a:pt x="426" y="890"/>
                      <a:pt x="365" y="799"/>
                    </a:cubicBezTo>
                    <a:cubicBezTo>
                      <a:pt x="365" y="799"/>
                      <a:pt x="352" y="785"/>
                      <a:pt x="343" y="785"/>
                    </a:cubicBezTo>
                    <a:cubicBezTo>
                      <a:pt x="338" y="785"/>
                      <a:pt x="335" y="789"/>
                      <a:pt x="335" y="799"/>
                    </a:cubicBezTo>
                    <a:cubicBezTo>
                      <a:pt x="305" y="799"/>
                      <a:pt x="305" y="829"/>
                      <a:pt x="274" y="829"/>
                    </a:cubicBezTo>
                    <a:cubicBezTo>
                      <a:pt x="244" y="829"/>
                      <a:pt x="244" y="829"/>
                      <a:pt x="213" y="799"/>
                    </a:cubicBezTo>
                    <a:cubicBezTo>
                      <a:pt x="183" y="768"/>
                      <a:pt x="183" y="647"/>
                      <a:pt x="153" y="616"/>
                    </a:cubicBezTo>
                    <a:cubicBezTo>
                      <a:pt x="153" y="434"/>
                      <a:pt x="122" y="252"/>
                      <a:pt x="122" y="69"/>
                    </a:cubicBezTo>
                    <a:cubicBezTo>
                      <a:pt x="122" y="24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80;p33"/>
              <p:cNvSpPr/>
              <p:nvPr/>
            </p:nvSpPr>
            <p:spPr>
              <a:xfrm>
                <a:off x="2228025" y="1794800"/>
                <a:ext cx="610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63" extrusionOk="0">
                    <a:moveTo>
                      <a:pt x="46" y="0"/>
                    </a:moveTo>
                    <a:cubicBezTo>
                      <a:pt x="23" y="0"/>
                      <a:pt x="0" y="23"/>
                      <a:pt x="0" y="69"/>
                    </a:cubicBezTo>
                    <a:cubicBezTo>
                      <a:pt x="0" y="190"/>
                      <a:pt x="0" y="342"/>
                      <a:pt x="0" y="494"/>
                    </a:cubicBezTo>
                    <a:cubicBezTo>
                      <a:pt x="0" y="616"/>
                      <a:pt x="0" y="768"/>
                      <a:pt x="0" y="920"/>
                    </a:cubicBezTo>
                    <a:cubicBezTo>
                      <a:pt x="0" y="941"/>
                      <a:pt x="15" y="963"/>
                      <a:pt x="35" y="963"/>
                    </a:cubicBezTo>
                    <a:cubicBezTo>
                      <a:pt x="43" y="963"/>
                      <a:pt x="52" y="959"/>
                      <a:pt x="61" y="950"/>
                    </a:cubicBezTo>
                    <a:cubicBezTo>
                      <a:pt x="152" y="950"/>
                      <a:pt x="213" y="889"/>
                      <a:pt x="243" y="829"/>
                    </a:cubicBezTo>
                    <a:cubicBezTo>
                      <a:pt x="243" y="804"/>
                      <a:pt x="223" y="759"/>
                      <a:pt x="200" y="759"/>
                    </a:cubicBezTo>
                    <a:cubicBezTo>
                      <a:pt x="194" y="759"/>
                      <a:pt x="188" y="762"/>
                      <a:pt x="182" y="768"/>
                    </a:cubicBezTo>
                    <a:cubicBezTo>
                      <a:pt x="159" y="780"/>
                      <a:pt x="140" y="791"/>
                      <a:pt x="122" y="803"/>
                    </a:cubicBezTo>
                    <a:lnTo>
                      <a:pt x="122" y="803"/>
                    </a:lnTo>
                    <a:cubicBezTo>
                      <a:pt x="122" y="692"/>
                      <a:pt x="122" y="585"/>
                      <a:pt x="122" y="494"/>
                    </a:cubicBezTo>
                    <a:cubicBezTo>
                      <a:pt x="122" y="342"/>
                      <a:pt x="122" y="190"/>
                      <a:pt x="91" y="69"/>
                    </a:cubicBezTo>
                    <a:cubicBezTo>
                      <a:pt x="91" y="23"/>
                      <a:pt x="68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81;p33"/>
              <p:cNvSpPr/>
              <p:nvPr/>
            </p:nvSpPr>
            <p:spPr>
              <a:xfrm>
                <a:off x="2240925" y="1793075"/>
                <a:ext cx="535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92" extrusionOk="0">
                    <a:moveTo>
                      <a:pt x="122" y="1"/>
                    </a:moveTo>
                    <a:cubicBezTo>
                      <a:pt x="92" y="1"/>
                      <a:pt x="62" y="16"/>
                      <a:pt x="62" y="46"/>
                    </a:cubicBezTo>
                    <a:cubicBezTo>
                      <a:pt x="62" y="198"/>
                      <a:pt x="31" y="350"/>
                      <a:pt x="31" y="502"/>
                    </a:cubicBezTo>
                    <a:cubicBezTo>
                      <a:pt x="31" y="624"/>
                      <a:pt x="1" y="776"/>
                      <a:pt x="31" y="928"/>
                    </a:cubicBezTo>
                    <a:cubicBezTo>
                      <a:pt x="31" y="965"/>
                      <a:pt x="54" y="991"/>
                      <a:pt x="79" y="991"/>
                    </a:cubicBezTo>
                    <a:cubicBezTo>
                      <a:pt x="95" y="991"/>
                      <a:pt x="111" y="982"/>
                      <a:pt x="122" y="958"/>
                    </a:cubicBezTo>
                    <a:cubicBezTo>
                      <a:pt x="153" y="928"/>
                      <a:pt x="214" y="898"/>
                      <a:pt x="214" y="837"/>
                    </a:cubicBezTo>
                    <a:cubicBezTo>
                      <a:pt x="214" y="837"/>
                      <a:pt x="183" y="806"/>
                      <a:pt x="183" y="806"/>
                    </a:cubicBezTo>
                    <a:cubicBezTo>
                      <a:pt x="168" y="806"/>
                      <a:pt x="154" y="810"/>
                      <a:pt x="142" y="817"/>
                    </a:cubicBezTo>
                    <a:lnTo>
                      <a:pt x="142" y="817"/>
                    </a:lnTo>
                    <a:cubicBezTo>
                      <a:pt x="153" y="719"/>
                      <a:pt x="153" y="611"/>
                      <a:pt x="153" y="502"/>
                    </a:cubicBezTo>
                    <a:cubicBezTo>
                      <a:pt x="153" y="350"/>
                      <a:pt x="153" y="198"/>
                      <a:pt x="183" y="46"/>
                    </a:cubicBezTo>
                    <a:cubicBezTo>
                      <a:pt x="183" y="16"/>
                      <a:pt x="153" y="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82;p33"/>
              <p:cNvSpPr/>
              <p:nvPr/>
            </p:nvSpPr>
            <p:spPr>
              <a:xfrm>
                <a:off x="2256125" y="1784725"/>
                <a:ext cx="38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90" extrusionOk="0">
                    <a:moveTo>
                      <a:pt x="107" y="0"/>
                    </a:moveTo>
                    <a:cubicBezTo>
                      <a:pt x="84" y="0"/>
                      <a:pt x="61" y="16"/>
                      <a:pt x="61" y="46"/>
                    </a:cubicBezTo>
                    <a:cubicBezTo>
                      <a:pt x="61" y="198"/>
                      <a:pt x="31" y="320"/>
                      <a:pt x="31" y="472"/>
                    </a:cubicBezTo>
                    <a:cubicBezTo>
                      <a:pt x="31" y="532"/>
                      <a:pt x="31" y="593"/>
                      <a:pt x="31" y="654"/>
                    </a:cubicBezTo>
                    <a:cubicBezTo>
                      <a:pt x="31" y="684"/>
                      <a:pt x="31" y="715"/>
                      <a:pt x="31" y="776"/>
                    </a:cubicBezTo>
                    <a:cubicBezTo>
                      <a:pt x="31" y="806"/>
                      <a:pt x="1" y="836"/>
                      <a:pt x="31" y="867"/>
                    </a:cubicBezTo>
                    <a:cubicBezTo>
                      <a:pt x="31" y="882"/>
                      <a:pt x="46" y="890"/>
                      <a:pt x="61" y="890"/>
                    </a:cubicBezTo>
                    <a:cubicBezTo>
                      <a:pt x="77" y="890"/>
                      <a:pt x="92" y="882"/>
                      <a:pt x="92" y="867"/>
                    </a:cubicBezTo>
                    <a:cubicBezTo>
                      <a:pt x="153" y="806"/>
                      <a:pt x="122" y="745"/>
                      <a:pt x="122" y="654"/>
                    </a:cubicBezTo>
                    <a:cubicBezTo>
                      <a:pt x="153" y="593"/>
                      <a:pt x="153" y="532"/>
                      <a:pt x="153" y="472"/>
                    </a:cubicBezTo>
                    <a:cubicBezTo>
                      <a:pt x="153" y="320"/>
                      <a:pt x="153" y="198"/>
                      <a:pt x="153" y="46"/>
                    </a:cubicBezTo>
                    <a:cubicBezTo>
                      <a:pt x="153" y="16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83;p33"/>
              <p:cNvSpPr/>
              <p:nvPr/>
            </p:nvSpPr>
            <p:spPr>
              <a:xfrm>
                <a:off x="2184700" y="1815950"/>
                <a:ext cx="3825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73" extrusionOk="0">
                    <a:moveTo>
                      <a:pt x="66" y="0"/>
                    </a:moveTo>
                    <a:cubicBezTo>
                      <a:pt x="46" y="0"/>
                      <a:pt x="31" y="22"/>
                      <a:pt x="31" y="43"/>
                    </a:cubicBezTo>
                    <a:cubicBezTo>
                      <a:pt x="1" y="165"/>
                      <a:pt x="1" y="286"/>
                      <a:pt x="1" y="408"/>
                    </a:cubicBezTo>
                    <a:cubicBezTo>
                      <a:pt x="1" y="469"/>
                      <a:pt x="1" y="530"/>
                      <a:pt x="1" y="590"/>
                    </a:cubicBezTo>
                    <a:lnTo>
                      <a:pt x="1" y="682"/>
                    </a:lnTo>
                    <a:cubicBezTo>
                      <a:pt x="1" y="712"/>
                      <a:pt x="1" y="742"/>
                      <a:pt x="31" y="773"/>
                    </a:cubicBezTo>
                    <a:cubicBezTo>
                      <a:pt x="61" y="773"/>
                      <a:pt x="92" y="773"/>
                      <a:pt x="92" y="742"/>
                    </a:cubicBezTo>
                    <a:cubicBezTo>
                      <a:pt x="122" y="712"/>
                      <a:pt x="122" y="682"/>
                      <a:pt x="122" y="682"/>
                    </a:cubicBezTo>
                    <a:lnTo>
                      <a:pt x="122" y="590"/>
                    </a:lnTo>
                    <a:lnTo>
                      <a:pt x="122" y="408"/>
                    </a:lnTo>
                    <a:cubicBezTo>
                      <a:pt x="122" y="317"/>
                      <a:pt x="122" y="195"/>
                      <a:pt x="152" y="74"/>
                    </a:cubicBezTo>
                    <a:cubicBezTo>
                      <a:pt x="152" y="43"/>
                      <a:pt x="122" y="13"/>
                      <a:pt x="92" y="13"/>
                    </a:cubicBezTo>
                    <a:cubicBezTo>
                      <a:pt x="83" y="4"/>
                      <a:pt x="74" y="0"/>
                      <a:pt x="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84;p33"/>
              <p:cNvSpPr/>
              <p:nvPr/>
            </p:nvSpPr>
            <p:spPr>
              <a:xfrm>
                <a:off x="2190775" y="1821650"/>
                <a:ext cx="46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95" extrusionOk="0">
                    <a:moveTo>
                      <a:pt x="126" y="1"/>
                    </a:moveTo>
                    <a:cubicBezTo>
                      <a:pt x="101" y="1"/>
                      <a:pt x="75" y="17"/>
                      <a:pt x="61" y="58"/>
                    </a:cubicBezTo>
                    <a:cubicBezTo>
                      <a:pt x="1" y="362"/>
                      <a:pt x="1" y="727"/>
                      <a:pt x="92" y="1062"/>
                    </a:cubicBezTo>
                    <a:cubicBezTo>
                      <a:pt x="103" y="1085"/>
                      <a:pt x="120" y="1095"/>
                      <a:pt x="135" y="1095"/>
                    </a:cubicBezTo>
                    <a:cubicBezTo>
                      <a:pt x="160" y="1095"/>
                      <a:pt x="183" y="1069"/>
                      <a:pt x="183" y="1031"/>
                    </a:cubicBezTo>
                    <a:cubicBezTo>
                      <a:pt x="153" y="879"/>
                      <a:pt x="122" y="727"/>
                      <a:pt x="122" y="545"/>
                    </a:cubicBezTo>
                    <a:cubicBezTo>
                      <a:pt x="122" y="393"/>
                      <a:pt x="153" y="241"/>
                      <a:pt x="183" y="58"/>
                    </a:cubicBezTo>
                    <a:cubicBezTo>
                      <a:pt x="183" y="25"/>
                      <a:pt x="156" y="1"/>
                      <a:pt x="12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85;p33"/>
              <p:cNvSpPr/>
              <p:nvPr/>
            </p:nvSpPr>
            <p:spPr>
              <a:xfrm>
                <a:off x="2198375" y="1826825"/>
                <a:ext cx="43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341" extrusionOk="0">
                    <a:moveTo>
                      <a:pt x="99" y="1"/>
                    </a:moveTo>
                    <a:cubicBezTo>
                      <a:pt x="79" y="1"/>
                      <a:pt x="61" y="11"/>
                      <a:pt x="61" y="34"/>
                    </a:cubicBezTo>
                    <a:cubicBezTo>
                      <a:pt x="31" y="247"/>
                      <a:pt x="1" y="490"/>
                      <a:pt x="1" y="703"/>
                    </a:cubicBezTo>
                    <a:cubicBezTo>
                      <a:pt x="1" y="824"/>
                      <a:pt x="1" y="915"/>
                      <a:pt x="1" y="1037"/>
                    </a:cubicBezTo>
                    <a:cubicBezTo>
                      <a:pt x="1" y="1098"/>
                      <a:pt x="31" y="1158"/>
                      <a:pt x="31" y="1219"/>
                    </a:cubicBezTo>
                    <a:cubicBezTo>
                      <a:pt x="31" y="1250"/>
                      <a:pt x="31" y="1310"/>
                      <a:pt x="61" y="1341"/>
                    </a:cubicBezTo>
                    <a:lnTo>
                      <a:pt x="122" y="1341"/>
                    </a:lnTo>
                    <a:cubicBezTo>
                      <a:pt x="153" y="1280"/>
                      <a:pt x="153" y="1250"/>
                      <a:pt x="153" y="1189"/>
                    </a:cubicBezTo>
                    <a:cubicBezTo>
                      <a:pt x="122" y="1128"/>
                      <a:pt x="122" y="1098"/>
                      <a:pt x="122" y="1037"/>
                    </a:cubicBezTo>
                    <a:cubicBezTo>
                      <a:pt x="122" y="946"/>
                      <a:pt x="122" y="824"/>
                      <a:pt x="122" y="703"/>
                    </a:cubicBezTo>
                    <a:cubicBezTo>
                      <a:pt x="122" y="490"/>
                      <a:pt x="122" y="277"/>
                      <a:pt x="153" y="64"/>
                    </a:cubicBezTo>
                    <a:cubicBezTo>
                      <a:pt x="171" y="27"/>
                      <a:pt x="132" y="1"/>
                      <a:pt x="9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86;p33"/>
              <p:cNvSpPr/>
              <p:nvPr/>
            </p:nvSpPr>
            <p:spPr>
              <a:xfrm>
                <a:off x="2207500" y="1832800"/>
                <a:ext cx="6100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19" extrusionOk="0">
                    <a:moveTo>
                      <a:pt x="194" y="0"/>
                    </a:moveTo>
                    <a:cubicBezTo>
                      <a:pt x="168" y="0"/>
                      <a:pt x="137" y="23"/>
                      <a:pt x="122" y="68"/>
                    </a:cubicBezTo>
                    <a:cubicBezTo>
                      <a:pt x="122" y="312"/>
                      <a:pt x="92" y="555"/>
                      <a:pt x="61" y="798"/>
                    </a:cubicBezTo>
                    <a:cubicBezTo>
                      <a:pt x="31" y="859"/>
                      <a:pt x="31" y="919"/>
                      <a:pt x="31" y="980"/>
                    </a:cubicBezTo>
                    <a:cubicBezTo>
                      <a:pt x="31" y="1041"/>
                      <a:pt x="0" y="1102"/>
                      <a:pt x="31" y="1132"/>
                    </a:cubicBezTo>
                    <a:cubicBezTo>
                      <a:pt x="52" y="1175"/>
                      <a:pt x="89" y="1218"/>
                      <a:pt x="130" y="1218"/>
                    </a:cubicBezTo>
                    <a:cubicBezTo>
                      <a:pt x="147" y="1218"/>
                      <a:pt x="165" y="1211"/>
                      <a:pt x="183" y="1193"/>
                    </a:cubicBezTo>
                    <a:cubicBezTo>
                      <a:pt x="205" y="1149"/>
                      <a:pt x="162" y="1120"/>
                      <a:pt x="126" y="1120"/>
                    </a:cubicBezTo>
                    <a:cubicBezTo>
                      <a:pt x="124" y="1120"/>
                      <a:pt x="123" y="1120"/>
                      <a:pt x="122" y="1120"/>
                    </a:cubicBezTo>
                    <a:lnTo>
                      <a:pt x="122" y="1120"/>
                    </a:lnTo>
                    <a:cubicBezTo>
                      <a:pt x="122" y="1102"/>
                      <a:pt x="122" y="1102"/>
                      <a:pt x="122" y="1102"/>
                    </a:cubicBezTo>
                    <a:cubicBezTo>
                      <a:pt x="122" y="1071"/>
                      <a:pt x="152" y="1041"/>
                      <a:pt x="152" y="1041"/>
                    </a:cubicBezTo>
                    <a:cubicBezTo>
                      <a:pt x="152" y="980"/>
                      <a:pt x="152" y="950"/>
                      <a:pt x="152" y="889"/>
                    </a:cubicBezTo>
                    <a:cubicBezTo>
                      <a:pt x="152" y="798"/>
                      <a:pt x="183" y="707"/>
                      <a:pt x="183" y="616"/>
                    </a:cubicBezTo>
                    <a:cubicBezTo>
                      <a:pt x="213" y="433"/>
                      <a:pt x="213" y="251"/>
                      <a:pt x="244" y="68"/>
                    </a:cubicBezTo>
                    <a:cubicBezTo>
                      <a:pt x="244" y="23"/>
                      <a:pt x="221" y="0"/>
                      <a:pt x="19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87;p33"/>
              <p:cNvSpPr/>
              <p:nvPr/>
            </p:nvSpPr>
            <p:spPr>
              <a:xfrm>
                <a:off x="2215850" y="1844075"/>
                <a:ext cx="46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39" extrusionOk="0">
                    <a:moveTo>
                      <a:pt x="126" y="1"/>
                    </a:moveTo>
                    <a:cubicBezTo>
                      <a:pt x="101" y="1"/>
                      <a:pt x="75" y="16"/>
                      <a:pt x="62" y="43"/>
                    </a:cubicBezTo>
                    <a:cubicBezTo>
                      <a:pt x="31" y="195"/>
                      <a:pt x="31" y="377"/>
                      <a:pt x="1" y="529"/>
                    </a:cubicBezTo>
                    <a:cubicBezTo>
                      <a:pt x="1" y="620"/>
                      <a:pt x="1" y="712"/>
                      <a:pt x="1" y="772"/>
                    </a:cubicBezTo>
                    <a:lnTo>
                      <a:pt x="31" y="924"/>
                    </a:lnTo>
                    <a:cubicBezTo>
                      <a:pt x="31" y="955"/>
                      <a:pt x="31" y="985"/>
                      <a:pt x="62" y="1016"/>
                    </a:cubicBezTo>
                    <a:cubicBezTo>
                      <a:pt x="62" y="1031"/>
                      <a:pt x="77" y="1038"/>
                      <a:pt x="92" y="1038"/>
                    </a:cubicBezTo>
                    <a:cubicBezTo>
                      <a:pt x="107" y="1038"/>
                      <a:pt x="122" y="1031"/>
                      <a:pt x="122" y="1016"/>
                    </a:cubicBezTo>
                    <a:cubicBezTo>
                      <a:pt x="122" y="985"/>
                      <a:pt x="122" y="924"/>
                      <a:pt x="122" y="894"/>
                    </a:cubicBezTo>
                    <a:cubicBezTo>
                      <a:pt x="122" y="864"/>
                      <a:pt x="122" y="833"/>
                      <a:pt x="122" y="772"/>
                    </a:cubicBezTo>
                    <a:cubicBezTo>
                      <a:pt x="122" y="712"/>
                      <a:pt x="122" y="620"/>
                      <a:pt x="122" y="529"/>
                    </a:cubicBezTo>
                    <a:cubicBezTo>
                      <a:pt x="122" y="377"/>
                      <a:pt x="153" y="225"/>
                      <a:pt x="183" y="73"/>
                    </a:cubicBezTo>
                    <a:cubicBezTo>
                      <a:pt x="183" y="23"/>
                      <a:pt x="155" y="1"/>
                      <a:pt x="12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88;p33"/>
              <p:cNvSpPr/>
              <p:nvPr/>
            </p:nvSpPr>
            <p:spPr>
              <a:xfrm>
                <a:off x="2225725" y="1844750"/>
                <a:ext cx="53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23" extrusionOk="0">
                    <a:moveTo>
                      <a:pt x="92" y="1"/>
                    </a:moveTo>
                    <a:cubicBezTo>
                      <a:pt x="62" y="1"/>
                      <a:pt x="31" y="16"/>
                      <a:pt x="31" y="46"/>
                    </a:cubicBezTo>
                    <a:cubicBezTo>
                      <a:pt x="31" y="229"/>
                      <a:pt x="31" y="381"/>
                      <a:pt x="31" y="563"/>
                    </a:cubicBezTo>
                    <a:cubicBezTo>
                      <a:pt x="31" y="715"/>
                      <a:pt x="1" y="897"/>
                      <a:pt x="31" y="1080"/>
                    </a:cubicBezTo>
                    <a:cubicBezTo>
                      <a:pt x="31" y="1101"/>
                      <a:pt x="46" y="1123"/>
                      <a:pt x="77" y="1123"/>
                    </a:cubicBezTo>
                    <a:cubicBezTo>
                      <a:pt x="89" y="1123"/>
                      <a:pt x="105" y="1119"/>
                      <a:pt x="122" y="1110"/>
                    </a:cubicBezTo>
                    <a:cubicBezTo>
                      <a:pt x="153" y="1110"/>
                      <a:pt x="183" y="1080"/>
                      <a:pt x="214" y="1080"/>
                    </a:cubicBezTo>
                    <a:cubicBezTo>
                      <a:pt x="214" y="1049"/>
                      <a:pt x="214" y="1019"/>
                      <a:pt x="183" y="1019"/>
                    </a:cubicBezTo>
                    <a:cubicBezTo>
                      <a:pt x="173" y="1009"/>
                      <a:pt x="164" y="1006"/>
                      <a:pt x="153" y="1005"/>
                    </a:cubicBezTo>
                    <a:lnTo>
                      <a:pt x="153" y="1005"/>
                    </a:lnTo>
                    <a:cubicBezTo>
                      <a:pt x="153" y="855"/>
                      <a:pt x="153" y="720"/>
                      <a:pt x="153" y="563"/>
                    </a:cubicBezTo>
                    <a:cubicBezTo>
                      <a:pt x="122" y="411"/>
                      <a:pt x="122" y="229"/>
                      <a:pt x="153" y="46"/>
                    </a:cubicBezTo>
                    <a:cubicBezTo>
                      <a:pt x="153" y="16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89;p33"/>
              <p:cNvSpPr/>
              <p:nvPr/>
            </p:nvSpPr>
            <p:spPr>
              <a:xfrm>
                <a:off x="2238025" y="1852425"/>
                <a:ext cx="520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024" extrusionOk="0">
                    <a:moveTo>
                      <a:pt x="77" y="1"/>
                    </a:moveTo>
                    <a:cubicBezTo>
                      <a:pt x="50" y="1"/>
                      <a:pt x="26" y="16"/>
                      <a:pt x="26" y="43"/>
                    </a:cubicBezTo>
                    <a:lnTo>
                      <a:pt x="26" y="651"/>
                    </a:lnTo>
                    <a:cubicBezTo>
                      <a:pt x="26" y="735"/>
                      <a:pt x="0" y="1023"/>
                      <a:pt x="137" y="1023"/>
                    </a:cubicBezTo>
                    <a:cubicBezTo>
                      <a:pt x="149" y="1023"/>
                      <a:pt x="163" y="1021"/>
                      <a:pt x="178" y="1016"/>
                    </a:cubicBezTo>
                    <a:cubicBezTo>
                      <a:pt x="206" y="988"/>
                      <a:pt x="208" y="959"/>
                      <a:pt x="159" y="931"/>
                    </a:cubicBezTo>
                    <a:lnTo>
                      <a:pt x="159" y="931"/>
                    </a:lnTo>
                    <a:cubicBezTo>
                      <a:pt x="153" y="921"/>
                      <a:pt x="147" y="907"/>
                      <a:pt x="147" y="894"/>
                    </a:cubicBezTo>
                    <a:cubicBezTo>
                      <a:pt x="147" y="864"/>
                      <a:pt x="147" y="834"/>
                      <a:pt x="147" y="803"/>
                    </a:cubicBezTo>
                    <a:lnTo>
                      <a:pt x="147" y="560"/>
                    </a:lnTo>
                    <a:lnTo>
                      <a:pt x="147" y="74"/>
                    </a:lnTo>
                    <a:cubicBezTo>
                      <a:pt x="147" y="23"/>
                      <a:pt x="110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90;p33"/>
              <p:cNvSpPr/>
              <p:nvPr/>
            </p:nvSpPr>
            <p:spPr>
              <a:xfrm>
                <a:off x="2251575" y="1851775"/>
                <a:ext cx="83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237" extrusionOk="0">
                    <a:moveTo>
                      <a:pt x="92" y="1"/>
                    </a:moveTo>
                    <a:cubicBezTo>
                      <a:pt x="61" y="1"/>
                      <a:pt x="31" y="24"/>
                      <a:pt x="31" y="69"/>
                    </a:cubicBezTo>
                    <a:cubicBezTo>
                      <a:pt x="31" y="343"/>
                      <a:pt x="31" y="616"/>
                      <a:pt x="31" y="890"/>
                    </a:cubicBezTo>
                    <a:cubicBezTo>
                      <a:pt x="31" y="981"/>
                      <a:pt x="0" y="1133"/>
                      <a:pt x="92" y="1194"/>
                    </a:cubicBezTo>
                    <a:cubicBezTo>
                      <a:pt x="113" y="1215"/>
                      <a:pt x="135" y="1237"/>
                      <a:pt x="156" y="1237"/>
                    </a:cubicBezTo>
                    <a:cubicBezTo>
                      <a:pt x="165" y="1237"/>
                      <a:pt x="174" y="1233"/>
                      <a:pt x="183" y="1224"/>
                    </a:cubicBezTo>
                    <a:cubicBezTo>
                      <a:pt x="213" y="1194"/>
                      <a:pt x="243" y="1164"/>
                      <a:pt x="274" y="1164"/>
                    </a:cubicBezTo>
                    <a:cubicBezTo>
                      <a:pt x="304" y="1133"/>
                      <a:pt x="304" y="1103"/>
                      <a:pt x="304" y="1072"/>
                    </a:cubicBezTo>
                    <a:cubicBezTo>
                      <a:pt x="335" y="1042"/>
                      <a:pt x="304" y="1042"/>
                      <a:pt x="274" y="1042"/>
                    </a:cubicBezTo>
                    <a:cubicBezTo>
                      <a:pt x="225" y="1042"/>
                      <a:pt x="196" y="1082"/>
                      <a:pt x="154" y="1113"/>
                    </a:cubicBezTo>
                    <a:lnTo>
                      <a:pt x="154" y="1113"/>
                    </a:lnTo>
                    <a:cubicBezTo>
                      <a:pt x="134" y="1070"/>
                      <a:pt x="152" y="974"/>
                      <a:pt x="152" y="951"/>
                    </a:cubicBezTo>
                    <a:cubicBezTo>
                      <a:pt x="152" y="829"/>
                      <a:pt x="152" y="738"/>
                      <a:pt x="152" y="647"/>
                    </a:cubicBezTo>
                    <a:cubicBezTo>
                      <a:pt x="152" y="464"/>
                      <a:pt x="152" y="252"/>
                      <a:pt x="152" y="69"/>
                    </a:cubicBezTo>
                    <a:cubicBezTo>
                      <a:pt x="152" y="24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91;p33"/>
              <p:cNvSpPr/>
              <p:nvPr/>
            </p:nvSpPr>
            <p:spPr>
              <a:xfrm>
                <a:off x="2263725" y="1850825"/>
                <a:ext cx="535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72" extrusionOk="0">
                    <a:moveTo>
                      <a:pt x="80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229"/>
                      <a:pt x="31" y="411"/>
                      <a:pt x="31" y="594"/>
                    </a:cubicBezTo>
                    <a:lnTo>
                      <a:pt x="31" y="837"/>
                    </a:lnTo>
                    <a:cubicBezTo>
                      <a:pt x="31" y="928"/>
                      <a:pt x="1" y="1019"/>
                      <a:pt x="31" y="1110"/>
                    </a:cubicBezTo>
                    <a:cubicBezTo>
                      <a:pt x="31" y="1141"/>
                      <a:pt x="61" y="1171"/>
                      <a:pt x="92" y="1171"/>
                    </a:cubicBezTo>
                    <a:cubicBezTo>
                      <a:pt x="153" y="1141"/>
                      <a:pt x="213" y="1141"/>
                      <a:pt x="213" y="1080"/>
                    </a:cubicBezTo>
                    <a:cubicBezTo>
                      <a:pt x="213" y="1050"/>
                      <a:pt x="213" y="1019"/>
                      <a:pt x="183" y="1019"/>
                    </a:cubicBezTo>
                    <a:cubicBezTo>
                      <a:pt x="173" y="1019"/>
                      <a:pt x="163" y="1023"/>
                      <a:pt x="153" y="1027"/>
                    </a:cubicBezTo>
                    <a:lnTo>
                      <a:pt x="153" y="1027"/>
                    </a:lnTo>
                    <a:cubicBezTo>
                      <a:pt x="153" y="972"/>
                      <a:pt x="153" y="904"/>
                      <a:pt x="153" y="837"/>
                    </a:cubicBezTo>
                    <a:cubicBezTo>
                      <a:pt x="153" y="746"/>
                      <a:pt x="153" y="654"/>
                      <a:pt x="153" y="563"/>
                    </a:cubicBezTo>
                    <a:cubicBezTo>
                      <a:pt x="153" y="411"/>
                      <a:pt x="153" y="229"/>
                      <a:pt x="153" y="46"/>
                    </a:cubicBezTo>
                    <a:cubicBezTo>
                      <a:pt x="137" y="16"/>
                      <a:pt x="107" y="1"/>
                      <a:pt x="8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92;p33"/>
              <p:cNvSpPr/>
              <p:nvPr/>
            </p:nvSpPr>
            <p:spPr>
              <a:xfrm>
                <a:off x="2274375" y="1863750"/>
                <a:ext cx="38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81" extrusionOk="0">
                    <a:moveTo>
                      <a:pt x="76" y="1"/>
                    </a:moveTo>
                    <a:cubicBezTo>
                      <a:pt x="53" y="1"/>
                      <a:pt x="31" y="16"/>
                      <a:pt x="31" y="46"/>
                    </a:cubicBezTo>
                    <a:cubicBezTo>
                      <a:pt x="0" y="198"/>
                      <a:pt x="0" y="350"/>
                      <a:pt x="0" y="502"/>
                    </a:cubicBezTo>
                    <a:cubicBezTo>
                      <a:pt x="0" y="593"/>
                      <a:pt x="0" y="654"/>
                      <a:pt x="0" y="745"/>
                    </a:cubicBezTo>
                    <a:cubicBezTo>
                      <a:pt x="31" y="806"/>
                      <a:pt x="0" y="897"/>
                      <a:pt x="31" y="958"/>
                    </a:cubicBezTo>
                    <a:cubicBezTo>
                      <a:pt x="46" y="973"/>
                      <a:pt x="69" y="981"/>
                      <a:pt x="88" y="981"/>
                    </a:cubicBezTo>
                    <a:cubicBezTo>
                      <a:pt x="107" y="981"/>
                      <a:pt x="122" y="973"/>
                      <a:pt x="122" y="958"/>
                    </a:cubicBezTo>
                    <a:cubicBezTo>
                      <a:pt x="152" y="867"/>
                      <a:pt x="122" y="806"/>
                      <a:pt x="122" y="745"/>
                    </a:cubicBezTo>
                    <a:cubicBezTo>
                      <a:pt x="122" y="654"/>
                      <a:pt x="122" y="563"/>
                      <a:pt x="122" y="502"/>
                    </a:cubicBez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93;p33"/>
              <p:cNvSpPr/>
              <p:nvPr/>
            </p:nvSpPr>
            <p:spPr>
              <a:xfrm>
                <a:off x="2283475" y="1863375"/>
                <a:ext cx="30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97" extrusionOk="0">
                    <a:moveTo>
                      <a:pt x="62" y="0"/>
                    </a:moveTo>
                    <a:cubicBezTo>
                      <a:pt x="31" y="0"/>
                      <a:pt x="1" y="31"/>
                      <a:pt x="1" y="61"/>
                    </a:cubicBezTo>
                    <a:lnTo>
                      <a:pt x="1" y="152"/>
                    </a:lnTo>
                    <a:lnTo>
                      <a:pt x="1" y="213"/>
                    </a:lnTo>
                    <a:cubicBezTo>
                      <a:pt x="1" y="244"/>
                      <a:pt x="1" y="274"/>
                      <a:pt x="31" y="274"/>
                    </a:cubicBezTo>
                    <a:cubicBezTo>
                      <a:pt x="31" y="289"/>
                      <a:pt x="39" y="297"/>
                      <a:pt x="50" y="297"/>
                    </a:cubicBezTo>
                    <a:cubicBezTo>
                      <a:pt x="62" y="297"/>
                      <a:pt x="77" y="289"/>
                      <a:pt x="92" y="274"/>
                    </a:cubicBezTo>
                    <a:cubicBezTo>
                      <a:pt x="92" y="274"/>
                      <a:pt x="123" y="244"/>
                      <a:pt x="123" y="244"/>
                    </a:cubicBezTo>
                    <a:lnTo>
                      <a:pt x="123" y="213"/>
                    </a:lnTo>
                    <a:lnTo>
                      <a:pt x="123" y="152"/>
                    </a:lnTo>
                    <a:lnTo>
                      <a:pt x="123" y="61"/>
                    </a:lnTo>
                    <a:cubicBezTo>
                      <a:pt x="123" y="31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94;p33"/>
              <p:cNvSpPr/>
              <p:nvPr/>
            </p:nvSpPr>
            <p:spPr>
              <a:xfrm>
                <a:off x="2291075" y="1861850"/>
                <a:ext cx="38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18" extrusionOk="0">
                    <a:moveTo>
                      <a:pt x="122" y="1"/>
                    </a:moveTo>
                    <a:cubicBezTo>
                      <a:pt x="92" y="1"/>
                      <a:pt x="62" y="31"/>
                      <a:pt x="62" y="61"/>
                    </a:cubicBezTo>
                    <a:cubicBezTo>
                      <a:pt x="31" y="122"/>
                      <a:pt x="31" y="183"/>
                      <a:pt x="1" y="274"/>
                    </a:cubicBezTo>
                    <a:cubicBezTo>
                      <a:pt x="1" y="335"/>
                      <a:pt x="1" y="396"/>
                      <a:pt x="1" y="457"/>
                    </a:cubicBezTo>
                    <a:cubicBezTo>
                      <a:pt x="1" y="487"/>
                      <a:pt x="31" y="517"/>
                      <a:pt x="62" y="517"/>
                    </a:cubicBezTo>
                    <a:cubicBezTo>
                      <a:pt x="92" y="517"/>
                      <a:pt x="122" y="487"/>
                      <a:pt x="122" y="457"/>
                    </a:cubicBezTo>
                    <a:cubicBezTo>
                      <a:pt x="122" y="396"/>
                      <a:pt x="122" y="335"/>
                      <a:pt x="122" y="274"/>
                    </a:cubicBezTo>
                    <a:cubicBezTo>
                      <a:pt x="122" y="213"/>
                      <a:pt x="122" y="153"/>
                      <a:pt x="153" y="92"/>
                    </a:cubicBezTo>
                    <a:cubicBezTo>
                      <a:pt x="153" y="61"/>
                      <a:pt x="153" y="3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95;p33"/>
              <p:cNvSpPr/>
              <p:nvPr/>
            </p:nvSpPr>
            <p:spPr>
              <a:xfrm>
                <a:off x="2300975" y="1859200"/>
                <a:ext cx="30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29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37"/>
                      <a:pt x="0" y="228"/>
                      <a:pt x="0" y="319"/>
                    </a:cubicBezTo>
                    <a:lnTo>
                      <a:pt x="0" y="441"/>
                    </a:lnTo>
                    <a:cubicBezTo>
                      <a:pt x="0" y="471"/>
                      <a:pt x="0" y="502"/>
                      <a:pt x="0" y="532"/>
                    </a:cubicBezTo>
                    <a:cubicBezTo>
                      <a:pt x="0" y="532"/>
                      <a:pt x="0" y="532"/>
                      <a:pt x="0" y="563"/>
                    </a:cubicBezTo>
                    <a:cubicBezTo>
                      <a:pt x="0" y="563"/>
                      <a:pt x="0" y="593"/>
                      <a:pt x="0" y="593"/>
                    </a:cubicBezTo>
                    <a:cubicBezTo>
                      <a:pt x="18" y="611"/>
                      <a:pt x="45" y="628"/>
                      <a:pt x="66" y="628"/>
                    </a:cubicBezTo>
                    <a:cubicBezTo>
                      <a:pt x="80" y="628"/>
                      <a:pt x="91" y="619"/>
                      <a:pt x="91" y="593"/>
                    </a:cubicBezTo>
                    <a:cubicBezTo>
                      <a:pt x="91" y="563"/>
                      <a:pt x="122" y="532"/>
                      <a:pt x="122" y="532"/>
                    </a:cubicBezTo>
                    <a:cubicBezTo>
                      <a:pt x="122" y="502"/>
                      <a:pt x="91" y="471"/>
                      <a:pt x="91" y="441"/>
                    </a:cubicBezTo>
                    <a:cubicBezTo>
                      <a:pt x="91" y="411"/>
                      <a:pt x="91" y="350"/>
                      <a:pt x="91" y="319"/>
                    </a:cubicBezTo>
                    <a:cubicBezTo>
                      <a:pt x="91" y="228"/>
                      <a:pt x="91" y="137"/>
                      <a:pt x="91" y="46"/>
                    </a:cubicBezTo>
                    <a:cubicBezTo>
                      <a:pt x="91" y="15"/>
                      <a:pt x="68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96;p33"/>
              <p:cNvSpPr/>
              <p:nvPr/>
            </p:nvSpPr>
            <p:spPr>
              <a:xfrm>
                <a:off x="2311600" y="1856925"/>
                <a:ext cx="307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36" extrusionOk="0">
                    <a:moveTo>
                      <a:pt x="73" y="0"/>
                    </a:moveTo>
                    <a:cubicBezTo>
                      <a:pt x="46" y="0"/>
                      <a:pt x="16" y="15"/>
                      <a:pt x="1" y="46"/>
                    </a:cubicBezTo>
                    <a:cubicBezTo>
                      <a:pt x="1" y="167"/>
                      <a:pt x="1" y="319"/>
                      <a:pt x="1" y="441"/>
                    </a:cubicBezTo>
                    <a:cubicBezTo>
                      <a:pt x="1" y="502"/>
                      <a:pt x="1" y="562"/>
                      <a:pt x="1" y="623"/>
                    </a:cubicBezTo>
                    <a:cubicBezTo>
                      <a:pt x="1" y="684"/>
                      <a:pt x="1" y="775"/>
                      <a:pt x="31" y="836"/>
                    </a:cubicBezTo>
                    <a:lnTo>
                      <a:pt x="92" y="836"/>
                    </a:lnTo>
                    <a:cubicBezTo>
                      <a:pt x="122" y="775"/>
                      <a:pt x="122" y="684"/>
                      <a:pt x="122" y="623"/>
                    </a:cubicBezTo>
                    <a:lnTo>
                      <a:pt x="122" y="441"/>
                    </a:lnTo>
                    <a:cubicBezTo>
                      <a:pt x="122" y="319"/>
                      <a:pt x="122" y="167"/>
                      <a:pt x="122" y="46"/>
                    </a:cubicBezTo>
                    <a:cubicBezTo>
                      <a:pt x="122" y="15"/>
                      <a:pt x="99" y="0"/>
                      <a:pt x="7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97;p33"/>
              <p:cNvSpPr/>
              <p:nvPr/>
            </p:nvSpPr>
            <p:spPr>
              <a:xfrm>
                <a:off x="2321475" y="1857675"/>
                <a:ext cx="307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52" extrusionOk="0">
                    <a:moveTo>
                      <a:pt x="58" y="0"/>
                    </a:moveTo>
                    <a:cubicBezTo>
                      <a:pt x="31" y="0"/>
                      <a:pt x="1" y="16"/>
                      <a:pt x="1" y="46"/>
                    </a:cubicBezTo>
                    <a:cubicBezTo>
                      <a:pt x="1" y="168"/>
                      <a:pt x="1" y="289"/>
                      <a:pt x="1" y="441"/>
                    </a:cubicBezTo>
                    <a:cubicBezTo>
                      <a:pt x="1" y="502"/>
                      <a:pt x="1" y="563"/>
                      <a:pt x="1" y="624"/>
                    </a:cubicBezTo>
                    <a:cubicBezTo>
                      <a:pt x="1" y="684"/>
                      <a:pt x="1" y="745"/>
                      <a:pt x="31" y="806"/>
                    </a:cubicBezTo>
                    <a:cubicBezTo>
                      <a:pt x="31" y="836"/>
                      <a:pt x="46" y="852"/>
                      <a:pt x="65" y="852"/>
                    </a:cubicBezTo>
                    <a:cubicBezTo>
                      <a:pt x="84" y="852"/>
                      <a:pt x="107" y="836"/>
                      <a:pt x="122" y="806"/>
                    </a:cubicBezTo>
                    <a:cubicBezTo>
                      <a:pt x="122" y="745"/>
                      <a:pt x="122" y="684"/>
                      <a:pt x="122" y="624"/>
                    </a:cubicBezTo>
                    <a:cubicBezTo>
                      <a:pt x="122" y="563"/>
                      <a:pt x="122" y="502"/>
                      <a:pt x="92" y="441"/>
                    </a:cubicBezTo>
                    <a:cubicBezTo>
                      <a:pt x="92" y="289"/>
                      <a:pt x="92" y="168"/>
                      <a:pt x="92" y="46"/>
                    </a:cubicBezTo>
                    <a:cubicBezTo>
                      <a:pt x="107" y="16"/>
                      <a:pt x="84" y="0"/>
                      <a:pt x="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98;p33"/>
              <p:cNvSpPr/>
              <p:nvPr/>
            </p:nvSpPr>
            <p:spPr>
              <a:xfrm>
                <a:off x="2330600" y="1849325"/>
                <a:ext cx="4575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31" extrusionOk="0">
                    <a:moveTo>
                      <a:pt x="88" y="981"/>
                    </a:moveTo>
                    <a:cubicBezTo>
                      <a:pt x="98" y="985"/>
                      <a:pt x="109" y="988"/>
                      <a:pt x="122" y="988"/>
                    </a:cubicBezTo>
                    <a:lnTo>
                      <a:pt x="92" y="988"/>
                    </a:lnTo>
                    <a:cubicBezTo>
                      <a:pt x="90" y="985"/>
                      <a:pt x="89" y="983"/>
                      <a:pt x="88" y="981"/>
                    </a:cubicBezTo>
                    <a:close/>
                    <a:moveTo>
                      <a:pt x="126" y="0"/>
                    </a:moveTo>
                    <a:cubicBezTo>
                      <a:pt x="99" y="0"/>
                      <a:pt x="76" y="15"/>
                      <a:pt x="92" y="46"/>
                    </a:cubicBezTo>
                    <a:cubicBezTo>
                      <a:pt x="92" y="319"/>
                      <a:pt x="61" y="562"/>
                      <a:pt x="31" y="806"/>
                    </a:cubicBezTo>
                    <a:cubicBezTo>
                      <a:pt x="31" y="866"/>
                      <a:pt x="0" y="927"/>
                      <a:pt x="31" y="958"/>
                    </a:cubicBezTo>
                    <a:cubicBezTo>
                      <a:pt x="31" y="1002"/>
                      <a:pt x="63" y="1030"/>
                      <a:pt x="93" y="1030"/>
                    </a:cubicBezTo>
                    <a:cubicBezTo>
                      <a:pt x="104" y="1030"/>
                      <a:pt x="114" y="1027"/>
                      <a:pt x="122" y="1018"/>
                    </a:cubicBezTo>
                    <a:cubicBezTo>
                      <a:pt x="179" y="999"/>
                      <a:pt x="177" y="934"/>
                      <a:pt x="152" y="901"/>
                    </a:cubicBezTo>
                    <a:lnTo>
                      <a:pt x="152" y="901"/>
                    </a:lnTo>
                    <a:cubicBezTo>
                      <a:pt x="152" y="891"/>
                      <a:pt x="152" y="879"/>
                      <a:pt x="152" y="866"/>
                    </a:cubicBezTo>
                    <a:cubicBezTo>
                      <a:pt x="152" y="836"/>
                      <a:pt x="152" y="806"/>
                      <a:pt x="152" y="775"/>
                    </a:cubicBezTo>
                    <a:cubicBezTo>
                      <a:pt x="183" y="684"/>
                      <a:pt x="183" y="623"/>
                      <a:pt x="183" y="532"/>
                    </a:cubicBezTo>
                    <a:cubicBezTo>
                      <a:pt x="183" y="380"/>
                      <a:pt x="183" y="228"/>
                      <a:pt x="183" y="46"/>
                    </a:cubicBezTo>
                    <a:cubicBezTo>
                      <a:pt x="183" y="15"/>
                      <a:pt x="152" y="0"/>
                      <a:pt x="12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99;p33"/>
              <p:cNvSpPr/>
              <p:nvPr/>
            </p:nvSpPr>
            <p:spPr>
              <a:xfrm>
                <a:off x="2340475" y="1844000"/>
                <a:ext cx="45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62" extrusionOk="0">
                    <a:moveTo>
                      <a:pt x="107" y="0"/>
                    </a:moveTo>
                    <a:cubicBezTo>
                      <a:pt x="84" y="0"/>
                      <a:pt x="61" y="16"/>
                      <a:pt x="61" y="46"/>
                    </a:cubicBezTo>
                    <a:cubicBezTo>
                      <a:pt x="61" y="228"/>
                      <a:pt x="61" y="380"/>
                      <a:pt x="61" y="532"/>
                    </a:cubicBezTo>
                    <a:cubicBezTo>
                      <a:pt x="61" y="623"/>
                      <a:pt x="31" y="715"/>
                      <a:pt x="31" y="775"/>
                    </a:cubicBezTo>
                    <a:cubicBezTo>
                      <a:pt x="31" y="867"/>
                      <a:pt x="1" y="927"/>
                      <a:pt x="1" y="1019"/>
                    </a:cubicBezTo>
                    <a:cubicBezTo>
                      <a:pt x="1" y="1040"/>
                      <a:pt x="31" y="1062"/>
                      <a:pt x="60" y="1062"/>
                    </a:cubicBezTo>
                    <a:cubicBezTo>
                      <a:pt x="71" y="1062"/>
                      <a:pt x="83" y="1058"/>
                      <a:pt x="92" y="1049"/>
                    </a:cubicBezTo>
                    <a:cubicBezTo>
                      <a:pt x="94" y="1043"/>
                      <a:pt x="96" y="1036"/>
                      <a:pt x="98" y="1030"/>
                    </a:cubicBezTo>
                    <a:lnTo>
                      <a:pt x="98" y="1030"/>
                    </a:lnTo>
                    <a:cubicBezTo>
                      <a:pt x="108" y="1016"/>
                      <a:pt x="130" y="1010"/>
                      <a:pt x="153" y="988"/>
                    </a:cubicBezTo>
                    <a:cubicBezTo>
                      <a:pt x="153" y="963"/>
                      <a:pt x="153" y="939"/>
                      <a:pt x="120" y="930"/>
                    </a:cubicBezTo>
                    <a:lnTo>
                      <a:pt x="120" y="930"/>
                    </a:lnTo>
                    <a:cubicBezTo>
                      <a:pt x="128" y="883"/>
                      <a:pt x="136" y="840"/>
                      <a:pt x="153" y="806"/>
                    </a:cubicBezTo>
                    <a:cubicBezTo>
                      <a:pt x="153" y="715"/>
                      <a:pt x="153" y="623"/>
                      <a:pt x="183" y="563"/>
                    </a:cubicBezTo>
                    <a:cubicBezTo>
                      <a:pt x="183" y="380"/>
                      <a:pt x="183" y="228"/>
                      <a:pt x="153" y="46"/>
                    </a:cubicBezTo>
                    <a:cubicBezTo>
                      <a:pt x="153" y="16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600;p33"/>
              <p:cNvSpPr/>
              <p:nvPr/>
            </p:nvSpPr>
            <p:spPr>
              <a:xfrm>
                <a:off x="2352625" y="1844750"/>
                <a:ext cx="30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33" extrusionOk="0">
                    <a:moveTo>
                      <a:pt x="77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138"/>
                      <a:pt x="1" y="198"/>
                      <a:pt x="1" y="289"/>
                    </a:cubicBezTo>
                    <a:cubicBezTo>
                      <a:pt x="1" y="320"/>
                      <a:pt x="1" y="350"/>
                      <a:pt x="1" y="381"/>
                    </a:cubicBezTo>
                    <a:lnTo>
                      <a:pt x="1" y="441"/>
                    </a:lnTo>
                    <a:lnTo>
                      <a:pt x="1" y="472"/>
                    </a:lnTo>
                    <a:cubicBezTo>
                      <a:pt x="31" y="502"/>
                      <a:pt x="31" y="502"/>
                      <a:pt x="31" y="533"/>
                    </a:cubicBezTo>
                    <a:cubicBezTo>
                      <a:pt x="31" y="502"/>
                      <a:pt x="31" y="502"/>
                      <a:pt x="31" y="502"/>
                    </a:cubicBezTo>
                    <a:cubicBezTo>
                      <a:pt x="47" y="517"/>
                      <a:pt x="62" y="525"/>
                      <a:pt x="77" y="525"/>
                    </a:cubicBezTo>
                    <a:cubicBezTo>
                      <a:pt x="83" y="525"/>
                      <a:pt x="88" y="524"/>
                      <a:pt x="94" y="522"/>
                    </a:cubicBezTo>
                    <a:lnTo>
                      <a:pt x="94" y="522"/>
                    </a:lnTo>
                    <a:cubicBezTo>
                      <a:pt x="93" y="525"/>
                      <a:pt x="92" y="529"/>
                      <a:pt x="92" y="533"/>
                    </a:cubicBezTo>
                    <a:cubicBezTo>
                      <a:pt x="98" y="527"/>
                      <a:pt x="102" y="521"/>
                      <a:pt x="106" y="516"/>
                    </a:cubicBezTo>
                    <a:lnTo>
                      <a:pt x="106" y="516"/>
                    </a:lnTo>
                    <a:cubicBezTo>
                      <a:pt x="112" y="512"/>
                      <a:pt x="117" y="508"/>
                      <a:pt x="123" y="502"/>
                    </a:cubicBezTo>
                    <a:lnTo>
                      <a:pt x="123" y="502"/>
                    </a:lnTo>
                    <a:cubicBezTo>
                      <a:pt x="123" y="502"/>
                      <a:pt x="118" y="502"/>
                      <a:pt x="113" y="504"/>
                    </a:cubicBezTo>
                    <a:lnTo>
                      <a:pt x="113" y="504"/>
                    </a:lnTo>
                    <a:cubicBezTo>
                      <a:pt x="123" y="483"/>
                      <a:pt x="123" y="462"/>
                      <a:pt x="123" y="441"/>
                    </a:cubicBezTo>
                    <a:lnTo>
                      <a:pt x="123" y="381"/>
                    </a:lnTo>
                    <a:lnTo>
                      <a:pt x="123" y="289"/>
                    </a:lnTo>
                    <a:cubicBezTo>
                      <a:pt x="123" y="198"/>
                      <a:pt x="123" y="138"/>
                      <a:pt x="123" y="46"/>
                    </a:cubicBezTo>
                    <a:cubicBezTo>
                      <a:pt x="123" y="16"/>
                      <a:pt x="100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601;p33"/>
              <p:cNvSpPr/>
              <p:nvPr/>
            </p:nvSpPr>
            <p:spPr>
              <a:xfrm>
                <a:off x="2361000" y="1845125"/>
                <a:ext cx="23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53" extrusionOk="0">
                    <a:moveTo>
                      <a:pt x="61" y="1"/>
                    </a:moveTo>
                    <a:cubicBezTo>
                      <a:pt x="31" y="1"/>
                      <a:pt x="31" y="31"/>
                      <a:pt x="31" y="31"/>
                    </a:cubicBezTo>
                    <a:cubicBezTo>
                      <a:pt x="0" y="31"/>
                      <a:pt x="0" y="62"/>
                      <a:pt x="0" y="62"/>
                    </a:cubicBezTo>
                    <a:lnTo>
                      <a:pt x="0" y="92"/>
                    </a:lnTo>
                    <a:cubicBezTo>
                      <a:pt x="0" y="123"/>
                      <a:pt x="0" y="123"/>
                      <a:pt x="0" y="123"/>
                    </a:cubicBezTo>
                    <a:lnTo>
                      <a:pt x="31" y="123"/>
                    </a:lnTo>
                    <a:cubicBezTo>
                      <a:pt x="31" y="123"/>
                      <a:pt x="31" y="153"/>
                      <a:pt x="61" y="153"/>
                    </a:cubicBezTo>
                    <a:cubicBezTo>
                      <a:pt x="61" y="153"/>
                      <a:pt x="61" y="123"/>
                      <a:pt x="61" y="123"/>
                    </a:cubicBezTo>
                    <a:cubicBezTo>
                      <a:pt x="92" y="123"/>
                      <a:pt x="92" y="123"/>
                      <a:pt x="92" y="92"/>
                    </a:cubicBezTo>
                    <a:lnTo>
                      <a:pt x="92" y="62"/>
                    </a:lnTo>
                    <a:cubicBezTo>
                      <a:pt x="92" y="62"/>
                      <a:pt x="92" y="62"/>
                      <a:pt x="92" y="31"/>
                    </a:cubicBezTo>
                    <a:cubicBezTo>
                      <a:pt x="61" y="31"/>
                      <a:pt x="6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602;p33"/>
              <p:cNvSpPr/>
              <p:nvPr/>
            </p:nvSpPr>
            <p:spPr>
              <a:xfrm>
                <a:off x="2300975" y="1878575"/>
                <a:ext cx="45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00" extrusionOk="0">
                    <a:moveTo>
                      <a:pt x="122" y="0"/>
                    </a:moveTo>
                    <a:cubicBezTo>
                      <a:pt x="91" y="0"/>
                      <a:pt x="61" y="0"/>
                      <a:pt x="61" y="31"/>
                    </a:cubicBezTo>
                    <a:cubicBezTo>
                      <a:pt x="30" y="152"/>
                      <a:pt x="30" y="244"/>
                      <a:pt x="30" y="335"/>
                    </a:cubicBezTo>
                    <a:cubicBezTo>
                      <a:pt x="0" y="395"/>
                      <a:pt x="0" y="426"/>
                      <a:pt x="30" y="487"/>
                    </a:cubicBezTo>
                    <a:cubicBezTo>
                      <a:pt x="30" y="547"/>
                      <a:pt x="0" y="608"/>
                      <a:pt x="30" y="639"/>
                    </a:cubicBezTo>
                    <a:cubicBezTo>
                      <a:pt x="30" y="669"/>
                      <a:pt x="61" y="699"/>
                      <a:pt x="91" y="699"/>
                    </a:cubicBezTo>
                    <a:cubicBezTo>
                      <a:pt x="122" y="699"/>
                      <a:pt x="122" y="669"/>
                      <a:pt x="152" y="639"/>
                    </a:cubicBezTo>
                    <a:cubicBezTo>
                      <a:pt x="152" y="578"/>
                      <a:pt x="152" y="547"/>
                      <a:pt x="152" y="487"/>
                    </a:cubicBezTo>
                    <a:lnTo>
                      <a:pt x="152" y="365"/>
                    </a:lnTo>
                    <a:cubicBezTo>
                      <a:pt x="152" y="244"/>
                      <a:pt x="152" y="152"/>
                      <a:pt x="152" y="61"/>
                    </a:cubicBezTo>
                    <a:cubicBezTo>
                      <a:pt x="182" y="31"/>
                      <a:pt x="152" y="0"/>
                      <a:pt x="12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603;p33"/>
              <p:cNvSpPr/>
              <p:nvPr/>
            </p:nvSpPr>
            <p:spPr>
              <a:xfrm>
                <a:off x="2307800" y="1878950"/>
                <a:ext cx="3075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8" extrusionOk="0">
                    <a:moveTo>
                      <a:pt x="50" y="1"/>
                    </a:moveTo>
                    <a:cubicBezTo>
                      <a:pt x="23" y="1"/>
                      <a:pt x="1" y="16"/>
                      <a:pt x="1" y="46"/>
                    </a:cubicBezTo>
                    <a:cubicBezTo>
                      <a:pt x="1" y="198"/>
                      <a:pt x="1" y="350"/>
                      <a:pt x="1" y="502"/>
                    </a:cubicBezTo>
                    <a:lnTo>
                      <a:pt x="1" y="745"/>
                    </a:lnTo>
                    <a:cubicBezTo>
                      <a:pt x="1" y="776"/>
                      <a:pt x="1" y="897"/>
                      <a:pt x="61" y="897"/>
                    </a:cubicBezTo>
                    <a:cubicBezTo>
                      <a:pt x="122" y="897"/>
                      <a:pt x="122" y="776"/>
                      <a:pt x="122" y="745"/>
                    </a:cubicBezTo>
                    <a:lnTo>
                      <a:pt x="122" y="502"/>
                    </a:lnTo>
                    <a:cubicBezTo>
                      <a:pt x="122" y="350"/>
                      <a:pt x="122" y="198"/>
                      <a:pt x="122" y="46"/>
                    </a:cubicBezTo>
                    <a:cubicBezTo>
                      <a:pt x="107" y="16"/>
                      <a:pt x="77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604;p33"/>
              <p:cNvSpPr/>
              <p:nvPr/>
            </p:nvSpPr>
            <p:spPr>
              <a:xfrm>
                <a:off x="2313125" y="1878200"/>
                <a:ext cx="4575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11" extrusionOk="0">
                    <a:moveTo>
                      <a:pt x="76" y="0"/>
                    </a:moveTo>
                    <a:cubicBezTo>
                      <a:pt x="54" y="0"/>
                      <a:pt x="31" y="15"/>
                      <a:pt x="31" y="46"/>
                    </a:cubicBezTo>
                    <a:cubicBezTo>
                      <a:pt x="0" y="198"/>
                      <a:pt x="0" y="350"/>
                      <a:pt x="0" y="532"/>
                    </a:cubicBezTo>
                    <a:cubicBezTo>
                      <a:pt x="31" y="593"/>
                      <a:pt x="31" y="684"/>
                      <a:pt x="31" y="745"/>
                    </a:cubicBezTo>
                    <a:cubicBezTo>
                      <a:pt x="31" y="836"/>
                      <a:pt x="31" y="927"/>
                      <a:pt x="61" y="988"/>
                    </a:cubicBezTo>
                    <a:cubicBezTo>
                      <a:pt x="61" y="1003"/>
                      <a:pt x="84" y="1011"/>
                      <a:pt x="107" y="1011"/>
                    </a:cubicBezTo>
                    <a:cubicBezTo>
                      <a:pt x="130" y="1011"/>
                      <a:pt x="152" y="1003"/>
                      <a:pt x="152" y="988"/>
                    </a:cubicBezTo>
                    <a:cubicBezTo>
                      <a:pt x="183" y="897"/>
                      <a:pt x="152" y="836"/>
                      <a:pt x="152" y="745"/>
                    </a:cubicBezTo>
                    <a:cubicBezTo>
                      <a:pt x="152" y="684"/>
                      <a:pt x="152" y="593"/>
                      <a:pt x="122" y="502"/>
                    </a:cubicBez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5"/>
                      <a:pt x="99" y="0"/>
                      <a:pt x="7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605;p33"/>
              <p:cNvSpPr/>
              <p:nvPr/>
            </p:nvSpPr>
            <p:spPr>
              <a:xfrm>
                <a:off x="2321475" y="1877425"/>
                <a:ext cx="49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153" extrusionOk="0">
                    <a:moveTo>
                      <a:pt x="149" y="1"/>
                    </a:moveTo>
                    <a:cubicBezTo>
                      <a:pt x="122" y="1"/>
                      <a:pt x="92" y="16"/>
                      <a:pt x="92" y="46"/>
                    </a:cubicBezTo>
                    <a:cubicBezTo>
                      <a:pt x="62" y="290"/>
                      <a:pt x="31" y="533"/>
                      <a:pt x="31" y="776"/>
                    </a:cubicBezTo>
                    <a:cubicBezTo>
                      <a:pt x="31" y="837"/>
                      <a:pt x="31" y="897"/>
                      <a:pt x="31" y="958"/>
                    </a:cubicBezTo>
                    <a:cubicBezTo>
                      <a:pt x="31" y="1019"/>
                      <a:pt x="1" y="1049"/>
                      <a:pt x="31" y="1110"/>
                    </a:cubicBezTo>
                    <a:cubicBezTo>
                      <a:pt x="45" y="1138"/>
                      <a:pt x="77" y="1153"/>
                      <a:pt x="108" y="1153"/>
                    </a:cubicBezTo>
                    <a:cubicBezTo>
                      <a:pt x="146" y="1153"/>
                      <a:pt x="183" y="1130"/>
                      <a:pt x="183" y="1080"/>
                    </a:cubicBezTo>
                    <a:cubicBezTo>
                      <a:pt x="183" y="1068"/>
                      <a:pt x="169" y="1056"/>
                      <a:pt x="153" y="1050"/>
                    </a:cubicBezTo>
                    <a:lnTo>
                      <a:pt x="153" y="1050"/>
                    </a:lnTo>
                    <a:cubicBezTo>
                      <a:pt x="153" y="1050"/>
                      <a:pt x="153" y="1050"/>
                      <a:pt x="153" y="1049"/>
                    </a:cubicBezTo>
                    <a:lnTo>
                      <a:pt x="153" y="1019"/>
                    </a:lnTo>
                    <a:cubicBezTo>
                      <a:pt x="153" y="1019"/>
                      <a:pt x="153" y="989"/>
                      <a:pt x="153" y="958"/>
                    </a:cubicBezTo>
                    <a:cubicBezTo>
                      <a:pt x="153" y="897"/>
                      <a:pt x="153" y="867"/>
                      <a:pt x="153" y="837"/>
                    </a:cubicBezTo>
                    <a:lnTo>
                      <a:pt x="153" y="563"/>
                    </a:lnTo>
                    <a:cubicBezTo>
                      <a:pt x="153" y="381"/>
                      <a:pt x="183" y="229"/>
                      <a:pt x="183" y="46"/>
                    </a:cubicBezTo>
                    <a:cubicBezTo>
                      <a:pt x="198" y="16"/>
                      <a:pt x="176" y="1"/>
                      <a:pt x="14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606;p33"/>
              <p:cNvSpPr/>
              <p:nvPr/>
            </p:nvSpPr>
            <p:spPr>
              <a:xfrm>
                <a:off x="2330600" y="1885025"/>
                <a:ext cx="3075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51" extrusionOk="0">
                    <a:moveTo>
                      <a:pt x="76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198"/>
                      <a:pt x="0" y="350"/>
                      <a:pt x="0" y="502"/>
                    </a:cubicBezTo>
                    <a:cubicBezTo>
                      <a:pt x="0" y="563"/>
                      <a:pt x="0" y="654"/>
                      <a:pt x="0" y="715"/>
                    </a:cubicBezTo>
                    <a:cubicBezTo>
                      <a:pt x="0" y="806"/>
                      <a:pt x="0" y="867"/>
                      <a:pt x="31" y="928"/>
                    </a:cubicBezTo>
                    <a:cubicBezTo>
                      <a:pt x="31" y="943"/>
                      <a:pt x="46" y="951"/>
                      <a:pt x="61" y="951"/>
                    </a:cubicBezTo>
                    <a:cubicBezTo>
                      <a:pt x="76" y="951"/>
                      <a:pt x="92" y="943"/>
                      <a:pt x="92" y="928"/>
                    </a:cubicBezTo>
                    <a:cubicBezTo>
                      <a:pt x="122" y="867"/>
                      <a:pt x="122" y="806"/>
                      <a:pt x="122" y="715"/>
                    </a:cubicBezTo>
                    <a:cubicBezTo>
                      <a:pt x="122" y="654"/>
                      <a:pt x="122" y="563"/>
                      <a:pt x="122" y="502"/>
                    </a:cubicBez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607;p33"/>
              <p:cNvSpPr/>
              <p:nvPr/>
            </p:nvSpPr>
            <p:spPr>
              <a:xfrm>
                <a:off x="2338200" y="1893400"/>
                <a:ext cx="305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84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37"/>
                      <a:pt x="0" y="258"/>
                      <a:pt x="0" y="350"/>
                    </a:cubicBezTo>
                    <a:lnTo>
                      <a:pt x="0" y="502"/>
                    </a:lnTo>
                    <a:lnTo>
                      <a:pt x="0" y="593"/>
                    </a:lnTo>
                    <a:cubicBezTo>
                      <a:pt x="0" y="623"/>
                      <a:pt x="0" y="654"/>
                      <a:pt x="31" y="684"/>
                    </a:cubicBezTo>
                    <a:lnTo>
                      <a:pt x="92" y="684"/>
                    </a:lnTo>
                    <a:cubicBezTo>
                      <a:pt x="122" y="654"/>
                      <a:pt x="92" y="623"/>
                      <a:pt x="92" y="593"/>
                    </a:cubicBezTo>
                    <a:lnTo>
                      <a:pt x="92" y="502"/>
                    </a:lnTo>
                    <a:lnTo>
                      <a:pt x="92" y="350"/>
                    </a:lnTo>
                    <a:cubicBezTo>
                      <a:pt x="92" y="258"/>
                      <a:pt x="92" y="137"/>
                      <a:pt x="92" y="46"/>
                    </a:cubicBezTo>
                    <a:cubicBezTo>
                      <a:pt x="92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608;p33"/>
              <p:cNvSpPr/>
              <p:nvPr/>
            </p:nvSpPr>
            <p:spPr>
              <a:xfrm>
                <a:off x="2349600" y="1892050"/>
                <a:ext cx="610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23" extrusionOk="0">
                    <a:moveTo>
                      <a:pt x="76" y="1"/>
                    </a:moveTo>
                    <a:cubicBezTo>
                      <a:pt x="54" y="1"/>
                      <a:pt x="31" y="24"/>
                      <a:pt x="31" y="69"/>
                    </a:cubicBezTo>
                    <a:cubicBezTo>
                      <a:pt x="0" y="191"/>
                      <a:pt x="0" y="343"/>
                      <a:pt x="31" y="495"/>
                    </a:cubicBezTo>
                    <a:cubicBezTo>
                      <a:pt x="31" y="556"/>
                      <a:pt x="31" y="647"/>
                      <a:pt x="92" y="677"/>
                    </a:cubicBezTo>
                    <a:cubicBezTo>
                      <a:pt x="107" y="708"/>
                      <a:pt x="137" y="723"/>
                      <a:pt x="168" y="723"/>
                    </a:cubicBezTo>
                    <a:cubicBezTo>
                      <a:pt x="198" y="723"/>
                      <a:pt x="228" y="708"/>
                      <a:pt x="244" y="677"/>
                    </a:cubicBezTo>
                    <a:cubicBezTo>
                      <a:pt x="244" y="647"/>
                      <a:pt x="213" y="616"/>
                      <a:pt x="183" y="616"/>
                    </a:cubicBezTo>
                    <a:cubicBezTo>
                      <a:pt x="152" y="586"/>
                      <a:pt x="152" y="586"/>
                      <a:pt x="152" y="556"/>
                    </a:cubicBezTo>
                    <a:cubicBezTo>
                      <a:pt x="152" y="525"/>
                      <a:pt x="122" y="464"/>
                      <a:pt x="122" y="404"/>
                    </a:cubicBezTo>
                    <a:cubicBezTo>
                      <a:pt x="122" y="282"/>
                      <a:pt x="122" y="191"/>
                      <a:pt x="122" y="69"/>
                    </a:cubicBezTo>
                    <a:cubicBezTo>
                      <a:pt x="122" y="24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609;p33"/>
              <p:cNvSpPr/>
              <p:nvPr/>
            </p:nvSpPr>
            <p:spPr>
              <a:xfrm>
                <a:off x="2360225" y="1891500"/>
                <a:ext cx="38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87" extrusionOk="0">
                    <a:moveTo>
                      <a:pt x="62" y="0"/>
                    </a:moveTo>
                    <a:cubicBezTo>
                      <a:pt x="31" y="0"/>
                      <a:pt x="1" y="30"/>
                      <a:pt x="1" y="61"/>
                    </a:cubicBezTo>
                    <a:cubicBezTo>
                      <a:pt x="1" y="122"/>
                      <a:pt x="1" y="182"/>
                      <a:pt x="1" y="274"/>
                    </a:cubicBezTo>
                    <a:cubicBezTo>
                      <a:pt x="1" y="304"/>
                      <a:pt x="1" y="334"/>
                      <a:pt x="31" y="395"/>
                    </a:cubicBezTo>
                    <a:cubicBezTo>
                      <a:pt x="31" y="426"/>
                      <a:pt x="31" y="456"/>
                      <a:pt x="62" y="486"/>
                    </a:cubicBezTo>
                    <a:lnTo>
                      <a:pt x="123" y="486"/>
                    </a:lnTo>
                    <a:cubicBezTo>
                      <a:pt x="153" y="456"/>
                      <a:pt x="153" y="426"/>
                      <a:pt x="123" y="365"/>
                    </a:cubicBezTo>
                    <a:cubicBezTo>
                      <a:pt x="123" y="334"/>
                      <a:pt x="123" y="304"/>
                      <a:pt x="123" y="274"/>
                    </a:cubicBezTo>
                    <a:lnTo>
                      <a:pt x="92" y="61"/>
                    </a:lnTo>
                    <a:cubicBezTo>
                      <a:pt x="92" y="30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610;p33"/>
              <p:cNvSpPr/>
              <p:nvPr/>
            </p:nvSpPr>
            <p:spPr>
              <a:xfrm>
                <a:off x="2368600" y="1884275"/>
                <a:ext cx="38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38" extrusionOk="0">
                    <a:moveTo>
                      <a:pt x="61" y="0"/>
                    </a:moveTo>
                    <a:cubicBezTo>
                      <a:pt x="31" y="0"/>
                      <a:pt x="0" y="16"/>
                      <a:pt x="0" y="46"/>
                    </a:cubicBezTo>
                    <a:cubicBezTo>
                      <a:pt x="0" y="167"/>
                      <a:pt x="0" y="289"/>
                      <a:pt x="31" y="380"/>
                    </a:cubicBezTo>
                    <a:cubicBezTo>
                      <a:pt x="31" y="441"/>
                      <a:pt x="31" y="502"/>
                      <a:pt x="31" y="563"/>
                    </a:cubicBezTo>
                    <a:lnTo>
                      <a:pt x="61" y="654"/>
                    </a:lnTo>
                    <a:cubicBezTo>
                      <a:pt x="61" y="684"/>
                      <a:pt x="61" y="715"/>
                      <a:pt x="91" y="715"/>
                    </a:cubicBezTo>
                    <a:cubicBezTo>
                      <a:pt x="91" y="730"/>
                      <a:pt x="99" y="737"/>
                      <a:pt x="110" y="737"/>
                    </a:cubicBezTo>
                    <a:cubicBezTo>
                      <a:pt x="122" y="737"/>
                      <a:pt x="137" y="730"/>
                      <a:pt x="152" y="715"/>
                    </a:cubicBezTo>
                    <a:cubicBezTo>
                      <a:pt x="152" y="684"/>
                      <a:pt x="152" y="654"/>
                      <a:pt x="152" y="623"/>
                    </a:cubicBezTo>
                    <a:cubicBezTo>
                      <a:pt x="152" y="593"/>
                      <a:pt x="152" y="593"/>
                      <a:pt x="152" y="563"/>
                    </a:cubicBezTo>
                    <a:cubicBezTo>
                      <a:pt x="152" y="502"/>
                      <a:pt x="152" y="441"/>
                      <a:pt x="152" y="380"/>
                    </a:cubicBezTo>
                    <a:cubicBezTo>
                      <a:pt x="122" y="289"/>
                      <a:pt x="122" y="167"/>
                      <a:pt x="122" y="46"/>
                    </a:cubicBezTo>
                    <a:cubicBezTo>
                      <a:pt x="122" y="16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611;p33"/>
              <p:cNvSpPr/>
              <p:nvPr/>
            </p:nvSpPr>
            <p:spPr>
              <a:xfrm>
                <a:off x="2375775" y="1877900"/>
                <a:ext cx="57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899" extrusionOk="0">
                    <a:moveTo>
                      <a:pt x="59" y="0"/>
                    </a:moveTo>
                    <a:cubicBezTo>
                      <a:pt x="30" y="0"/>
                      <a:pt x="1" y="24"/>
                      <a:pt x="17" y="58"/>
                    </a:cubicBezTo>
                    <a:cubicBezTo>
                      <a:pt x="78" y="331"/>
                      <a:pt x="78" y="574"/>
                      <a:pt x="48" y="848"/>
                    </a:cubicBezTo>
                    <a:cubicBezTo>
                      <a:pt x="48" y="884"/>
                      <a:pt x="79" y="898"/>
                      <a:pt x="111" y="898"/>
                    </a:cubicBezTo>
                    <a:cubicBezTo>
                      <a:pt x="134" y="898"/>
                      <a:pt x="157" y="891"/>
                      <a:pt x="169" y="878"/>
                    </a:cubicBezTo>
                    <a:cubicBezTo>
                      <a:pt x="200" y="848"/>
                      <a:pt x="230" y="818"/>
                      <a:pt x="230" y="757"/>
                    </a:cubicBezTo>
                    <a:cubicBezTo>
                      <a:pt x="230" y="757"/>
                      <a:pt x="207" y="733"/>
                      <a:pt x="180" y="728"/>
                    </a:cubicBezTo>
                    <a:lnTo>
                      <a:pt x="180" y="728"/>
                    </a:lnTo>
                    <a:cubicBezTo>
                      <a:pt x="198" y="495"/>
                      <a:pt x="186" y="265"/>
                      <a:pt x="108" y="58"/>
                    </a:cubicBezTo>
                    <a:cubicBezTo>
                      <a:pt x="108" y="17"/>
                      <a:pt x="84" y="0"/>
                      <a:pt x="5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12;p33"/>
              <p:cNvSpPr/>
              <p:nvPr/>
            </p:nvSpPr>
            <p:spPr>
              <a:xfrm>
                <a:off x="2387600" y="1873825"/>
                <a:ext cx="38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08" extrusionOk="0">
                    <a:moveTo>
                      <a:pt x="46" y="0"/>
                    </a:moveTo>
                    <a:cubicBezTo>
                      <a:pt x="23" y="0"/>
                      <a:pt x="0" y="23"/>
                      <a:pt x="0" y="69"/>
                    </a:cubicBezTo>
                    <a:cubicBezTo>
                      <a:pt x="0" y="160"/>
                      <a:pt x="0" y="282"/>
                      <a:pt x="0" y="373"/>
                    </a:cubicBezTo>
                    <a:cubicBezTo>
                      <a:pt x="0" y="434"/>
                      <a:pt x="0" y="494"/>
                      <a:pt x="0" y="555"/>
                    </a:cubicBezTo>
                    <a:cubicBezTo>
                      <a:pt x="0" y="585"/>
                      <a:pt x="0" y="677"/>
                      <a:pt x="61" y="707"/>
                    </a:cubicBezTo>
                    <a:lnTo>
                      <a:pt x="122" y="707"/>
                    </a:lnTo>
                    <a:cubicBezTo>
                      <a:pt x="152" y="646"/>
                      <a:pt x="122" y="585"/>
                      <a:pt x="122" y="525"/>
                    </a:cubicBezTo>
                    <a:cubicBezTo>
                      <a:pt x="122" y="494"/>
                      <a:pt x="122" y="434"/>
                      <a:pt x="122" y="373"/>
                    </a:cubicBezTo>
                    <a:cubicBezTo>
                      <a:pt x="122" y="282"/>
                      <a:pt x="122" y="160"/>
                      <a:pt x="91" y="69"/>
                    </a:cubicBezTo>
                    <a:cubicBezTo>
                      <a:pt x="91" y="23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13;p33"/>
              <p:cNvSpPr/>
              <p:nvPr/>
            </p:nvSpPr>
            <p:spPr>
              <a:xfrm>
                <a:off x="2395950" y="1872500"/>
                <a:ext cx="38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05" extrusionOk="0">
                    <a:moveTo>
                      <a:pt x="31" y="0"/>
                    </a:moveTo>
                    <a:cubicBezTo>
                      <a:pt x="1" y="31"/>
                      <a:pt x="1" y="61"/>
                      <a:pt x="1" y="61"/>
                    </a:cubicBezTo>
                    <a:cubicBezTo>
                      <a:pt x="1" y="61"/>
                      <a:pt x="1" y="91"/>
                      <a:pt x="31" y="91"/>
                    </a:cubicBezTo>
                    <a:cubicBezTo>
                      <a:pt x="31" y="91"/>
                      <a:pt x="31" y="91"/>
                      <a:pt x="31" y="122"/>
                    </a:cubicBezTo>
                    <a:cubicBezTo>
                      <a:pt x="31" y="122"/>
                      <a:pt x="31" y="152"/>
                      <a:pt x="31" y="152"/>
                    </a:cubicBezTo>
                    <a:lnTo>
                      <a:pt x="31" y="183"/>
                    </a:lnTo>
                    <a:lnTo>
                      <a:pt x="31" y="213"/>
                    </a:lnTo>
                    <a:lnTo>
                      <a:pt x="31" y="243"/>
                    </a:lnTo>
                    <a:cubicBezTo>
                      <a:pt x="31" y="243"/>
                      <a:pt x="31" y="274"/>
                      <a:pt x="61" y="304"/>
                    </a:cubicBezTo>
                    <a:cubicBezTo>
                      <a:pt x="61" y="274"/>
                      <a:pt x="61" y="274"/>
                      <a:pt x="61" y="274"/>
                    </a:cubicBezTo>
                    <a:cubicBezTo>
                      <a:pt x="61" y="296"/>
                      <a:pt x="78" y="302"/>
                      <a:pt x="99" y="304"/>
                    </a:cubicBezTo>
                    <a:lnTo>
                      <a:pt x="99" y="304"/>
                    </a:lnTo>
                    <a:cubicBezTo>
                      <a:pt x="127" y="300"/>
                      <a:pt x="152" y="274"/>
                      <a:pt x="152" y="274"/>
                    </a:cubicBezTo>
                    <a:cubicBezTo>
                      <a:pt x="152" y="183"/>
                      <a:pt x="152" y="91"/>
                      <a:pt x="122" y="31"/>
                    </a:cubicBezTo>
                    <a:cubicBezTo>
                      <a:pt x="92" y="0"/>
                      <a:pt x="61" y="0"/>
                      <a:pt x="31" y="0"/>
                    </a:cubicBezTo>
                    <a:close/>
                    <a:moveTo>
                      <a:pt x="99" y="304"/>
                    </a:moveTo>
                    <a:cubicBezTo>
                      <a:pt x="96" y="304"/>
                      <a:pt x="94" y="304"/>
                      <a:pt x="92" y="304"/>
                    </a:cubicBezTo>
                    <a:lnTo>
                      <a:pt x="122" y="304"/>
                    </a:lnTo>
                    <a:cubicBezTo>
                      <a:pt x="114" y="304"/>
                      <a:pt x="106" y="304"/>
                      <a:pt x="99" y="30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14;p33"/>
              <p:cNvSpPr/>
              <p:nvPr/>
            </p:nvSpPr>
            <p:spPr>
              <a:xfrm>
                <a:off x="2404300" y="1867925"/>
                <a:ext cx="38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4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31"/>
                    </a:cubicBezTo>
                    <a:cubicBezTo>
                      <a:pt x="1" y="62"/>
                      <a:pt x="1" y="62"/>
                      <a:pt x="1" y="92"/>
                    </a:cubicBezTo>
                    <a:cubicBezTo>
                      <a:pt x="31" y="92"/>
                      <a:pt x="31" y="122"/>
                      <a:pt x="31" y="122"/>
                    </a:cubicBezTo>
                    <a:cubicBezTo>
                      <a:pt x="31" y="153"/>
                      <a:pt x="62" y="153"/>
                      <a:pt x="62" y="153"/>
                    </a:cubicBezTo>
                    <a:cubicBezTo>
                      <a:pt x="62" y="183"/>
                      <a:pt x="62" y="183"/>
                      <a:pt x="92" y="183"/>
                    </a:cubicBezTo>
                    <a:lnTo>
                      <a:pt x="153" y="183"/>
                    </a:lnTo>
                    <a:cubicBezTo>
                      <a:pt x="153" y="153"/>
                      <a:pt x="153" y="153"/>
                      <a:pt x="153" y="122"/>
                    </a:cubicBezTo>
                    <a:cubicBezTo>
                      <a:pt x="153" y="122"/>
                      <a:pt x="153" y="92"/>
                      <a:pt x="153" y="92"/>
                    </a:cubicBezTo>
                    <a:cubicBezTo>
                      <a:pt x="122" y="92"/>
                      <a:pt x="122" y="62"/>
                      <a:pt x="122" y="62"/>
                    </a:cubicBezTo>
                    <a:cubicBezTo>
                      <a:pt x="122" y="31"/>
                      <a:pt x="122" y="3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15;p33"/>
              <p:cNvSpPr/>
              <p:nvPr/>
            </p:nvSpPr>
            <p:spPr>
              <a:xfrm>
                <a:off x="2424075" y="1868700"/>
                <a:ext cx="38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17" extrusionOk="0">
                    <a:moveTo>
                      <a:pt x="91" y="0"/>
                    </a:moveTo>
                    <a:cubicBezTo>
                      <a:pt x="61" y="0"/>
                      <a:pt x="31" y="0"/>
                      <a:pt x="31" y="31"/>
                    </a:cubicBezTo>
                    <a:cubicBezTo>
                      <a:pt x="31" y="122"/>
                      <a:pt x="31" y="183"/>
                      <a:pt x="31" y="274"/>
                    </a:cubicBezTo>
                    <a:cubicBezTo>
                      <a:pt x="31" y="335"/>
                      <a:pt x="0" y="395"/>
                      <a:pt x="0" y="487"/>
                    </a:cubicBezTo>
                    <a:cubicBezTo>
                      <a:pt x="0" y="487"/>
                      <a:pt x="31" y="517"/>
                      <a:pt x="61" y="517"/>
                    </a:cubicBezTo>
                    <a:cubicBezTo>
                      <a:pt x="91" y="517"/>
                      <a:pt x="91" y="517"/>
                      <a:pt x="91" y="487"/>
                    </a:cubicBezTo>
                    <a:cubicBezTo>
                      <a:pt x="122" y="335"/>
                      <a:pt x="122" y="183"/>
                      <a:pt x="152" y="31"/>
                    </a:cubicBezTo>
                    <a:cubicBezTo>
                      <a:pt x="152" y="0"/>
                      <a:pt x="12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16;p33"/>
              <p:cNvSpPr/>
              <p:nvPr/>
            </p:nvSpPr>
            <p:spPr>
              <a:xfrm>
                <a:off x="2431675" y="1866800"/>
                <a:ext cx="23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54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67"/>
                      <a:pt x="0" y="259"/>
                      <a:pt x="0" y="350"/>
                    </a:cubicBezTo>
                    <a:lnTo>
                      <a:pt x="0" y="502"/>
                    </a:lnTo>
                    <a:lnTo>
                      <a:pt x="0" y="593"/>
                    </a:lnTo>
                    <a:cubicBezTo>
                      <a:pt x="0" y="623"/>
                      <a:pt x="0" y="623"/>
                      <a:pt x="31" y="654"/>
                    </a:cubicBezTo>
                    <a:lnTo>
                      <a:pt x="61" y="654"/>
                    </a:lnTo>
                    <a:cubicBezTo>
                      <a:pt x="91" y="623"/>
                      <a:pt x="91" y="623"/>
                      <a:pt x="91" y="593"/>
                    </a:cubicBezTo>
                    <a:lnTo>
                      <a:pt x="91" y="502"/>
                    </a:lnTo>
                    <a:lnTo>
                      <a:pt x="91" y="350"/>
                    </a:lnTo>
                    <a:cubicBezTo>
                      <a:pt x="91" y="259"/>
                      <a:pt x="91" y="167"/>
                      <a:pt x="91" y="46"/>
                    </a:cubicBezTo>
                    <a:cubicBezTo>
                      <a:pt x="91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17;p33"/>
              <p:cNvSpPr/>
              <p:nvPr/>
            </p:nvSpPr>
            <p:spPr>
              <a:xfrm>
                <a:off x="2442300" y="1859950"/>
                <a:ext cx="38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94" extrusionOk="0">
                    <a:moveTo>
                      <a:pt x="92" y="1"/>
                    </a:moveTo>
                    <a:cubicBezTo>
                      <a:pt x="61" y="1"/>
                      <a:pt x="31" y="16"/>
                      <a:pt x="31" y="46"/>
                    </a:cubicBezTo>
                    <a:cubicBezTo>
                      <a:pt x="31" y="229"/>
                      <a:pt x="31" y="411"/>
                      <a:pt x="31" y="624"/>
                    </a:cubicBezTo>
                    <a:cubicBezTo>
                      <a:pt x="31" y="715"/>
                      <a:pt x="31" y="806"/>
                      <a:pt x="31" y="897"/>
                    </a:cubicBezTo>
                    <a:cubicBezTo>
                      <a:pt x="31" y="928"/>
                      <a:pt x="31" y="989"/>
                      <a:pt x="31" y="1019"/>
                    </a:cubicBezTo>
                    <a:cubicBezTo>
                      <a:pt x="1" y="1080"/>
                      <a:pt x="1" y="1110"/>
                      <a:pt x="31" y="1171"/>
                    </a:cubicBezTo>
                    <a:cubicBezTo>
                      <a:pt x="31" y="1186"/>
                      <a:pt x="46" y="1194"/>
                      <a:pt x="61" y="1194"/>
                    </a:cubicBezTo>
                    <a:cubicBezTo>
                      <a:pt x="77" y="1194"/>
                      <a:pt x="92" y="1186"/>
                      <a:pt x="92" y="1171"/>
                    </a:cubicBezTo>
                    <a:cubicBezTo>
                      <a:pt x="122" y="1140"/>
                      <a:pt x="122" y="1080"/>
                      <a:pt x="122" y="1049"/>
                    </a:cubicBezTo>
                    <a:cubicBezTo>
                      <a:pt x="122" y="989"/>
                      <a:pt x="153" y="958"/>
                      <a:pt x="153" y="897"/>
                    </a:cubicBezTo>
                    <a:cubicBezTo>
                      <a:pt x="153" y="806"/>
                      <a:pt x="153" y="715"/>
                      <a:pt x="153" y="624"/>
                    </a:cubicBezTo>
                    <a:cubicBezTo>
                      <a:pt x="153" y="411"/>
                      <a:pt x="153" y="229"/>
                      <a:pt x="153" y="46"/>
                    </a:cubicBezTo>
                    <a:cubicBezTo>
                      <a:pt x="153" y="16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18;p33"/>
              <p:cNvSpPr/>
              <p:nvPr/>
            </p:nvSpPr>
            <p:spPr>
              <a:xfrm>
                <a:off x="2452175" y="1859950"/>
                <a:ext cx="61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603" extrusionOk="0">
                    <a:moveTo>
                      <a:pt x="77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350"/>
                      <a:pt x="31" y="685"/>
                      <a:pt x="31" y="989"/>
                    </a:cubicBezTo>
                    <a:lnTo>
                      <a:pt x="31" y="1232"/>
                    </a:lnTo>
                    <a:cubicBezTo>
                      <a:pt x="31" y="1323"/>
                      <a:pt x="1" y="1384"/>
                      <a:pt x="31" y="1444"/>
                    </a:cubicBezTo>
                    <a:cubicBezTo>
                      <a:pt x="31" y="1523"/>
                      <a:pt x="77" y="1602"/>
                      <a:pt x="148" y="1602"/>
                    </a:cubicBezTo>
                    <a:cubicBezTo>
                      <a:pt x="159" y="1602"/>
                      <a:pt x="171" y="1600"/>
                      <a:pt x="183" y="1596"/>
                    </a:cubicBezTo>
                    <a:cubicBezTo>
                      <a:pt x="244" y="1566"/>
                      <a:pt x="214" y="1505"/>
                      <a:pt x="153" y="1505"/>
                    </a:cubicBezTo>
                    <a:cubicBezTo>
                      <a:pt x="151" y="1507"/>
                      <a:pt x="150" y="1507"/>
                      <a:pt x="149" y="1507"/>
                    </a:cubicBezTo>
                    <a:cubicBezTo>
                      <a:pt x="122" y="1507"/>
                      <a:pt x="122" y="1200"/>
                      <a:pt x="122" y="1171"/>
                    </a:cubicBezTo>
                    <a:lnTo>
                      <a:pt x="122" y="806"/>
                    </a:lnTo>
                    <a:cubicBezTo>
                      <a:pt x="122" y="563"/>
                      <a:pt x="122" y="289"/>
                      <a:pt x="122" y="46"/>
                    </a:cubicBezTo>
                    <a:cubicBezTo>
                      <a:pt x="122" y="16"/>
                      <a:pt x="100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619;p33"/>
              <p:cNvSpPr/>
              <p:nvPr/>
            </p:nvSpPr>
            <p:spPr>
              <a:xfrm>
                <a:off x="2463575" y="1878200"/>
                <a:ext cx="382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85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259"/>
                      <a:pt x="1" y="471"/>
                      <a:pt x="1" y="684"/>
                    </a:cubicBezTo>
                    <a:cubicBezTo>
                      <a:pt x="1" y="775"/>
                      <a:pt x="31" y="866"/>
                      <a:pt x="31" y="988"/>
                    </a:cubicBezTo>
                    <a:cubicBezTo>
                      <a:pt x="31" y="1018"/>
                      <a:pt x="31" y="1079"/>
                      <a:pt x="31" y="1140"/>
                    </a:cubicBezTo>
                    <a:cubicBezTo>
                      <a:pt x="31" y="1170"/>
                      <a:pt x="31" y="1231"/>
                      <a:pt x="62" y="1262"/>
                    </a:cubicBezTo>
                    <a:cubicBezTo>
                      <a:pt x="77" y="1277"/>
                      <a:pt x="92" y="1284"/>
                      <a:pt x="107" y="1284"/>
                    </a:cubicBezTo>
                    <a:cubicBezTo>
                      <a:pt x="122" y="1284"/>
                      <a:pt x="138" y="1277"/>
                      <a:pt x="153" y="1262"/>
                    </a:cubicBezTo>
                    <a:cubicBezTo>
                      <a:pt x="153" y="1201"/>
                      <a:pt x="153" y="1170"/>
                      <a:pt x="153" y="1110"/>
                    </a:cubicBezTo>
                    <a:cubicBezTo>
                      <a:pt x="153" y="1049"/>
                      <a:pt x="153" y="1018"/>
                      <a:pt x="122" y="958"/>
                    </a:cubicBezTo>
                    <a:cubicBezTo>
                      <a:pt x="122" y="866"/>
                      <a:pt x="122" y="775"/>
                      <a:pt x="122" y="654"/>
                    </a:cubicBezTo>
                    <a:cubicBezTo>
                      <a:pt x="122" y="441"/>
                      <a:pt x="92" y="259"/>
                      <a:pt x="122" y="46"/>
                    </a:cubicBezTo>
                    <a:cubicBezTo>
                      <a:pt x="122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20;p33"/>
              <p:cNvSpPr/>
              <p:nvPr/>
            </p:nvSpPr>
            <p:spPr>
              <a:xfrm>
                <a:off x="2474975" y="1884575"/>
                <a:ext cx="4600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21" extrusionOk="0">
                    <a:moveTo>
                      <a:pt x="69" y="1"/>
                    </a:moveTo>
                    <a:cubicBezTo>
                      <a:pt x="35" y="1"/>
                      <a:pt x="1" y="27"/>
                      <a:pt x="1" y="64"/>
                    </a:cubicBezTo>
                    <a:cubicBezTo>
                      <a:pt x="31" y="216"/>
                      <a:pt x="61" y="399"/>
                      <a:pt x="61" y="581"/>
                    </a:cubicBezTo>
                    <a:cubicBezTo>
                      <a:pt x="61" y="672"/>
                      <a:pt x="61" y="763"/>
                      <a:pt x="61" y="855"/>
                    </a:cubicBezTo>
                    <a:cubicBezTo>
                      <a:pt x="61" y="946"/>
                      <a:pt x="31" y="1037"/>
                      <a:pt x="61" y="1098"/>
                    </a:cubicBezTo>
                    <a:cubicBezTo>
                      <a:pt x="77" y="1113"/>
                      <a:pt x="99" y="1121"/>
                      <a:pt x="118" y="1121"/>
                    </a:cubicBezTo>
                    <a:cubicBezTo>
                      <a:pt x="137" y="1121"/>
                      <a:pt x="153" y="1113"/>
                      <a:pt x="153" y="1098"/>
                    </a:cubicBezTo>
                    <a:cubicBezTo>
                      <a:pt x="183" y="1067"/>
                      <a:pt x="183" y="1007"/>
                      <a:pt x="183" y="976"/>
                    </a:cubicBezTo>
                    <a:cubicBezTo>
                      <a:pt x="183" y="946"/>
                      <a:pt x="183" y="885"/>
                      <a:pt x="183" y="824"/>
                    </a:cubicBezTo>
                    <a:cubicBezTo>
                      <a:pt x="183" y="733"/>
                      <a:pt x="183" y="642"/>
                      <a:pt x="183" y="551"/>
                    </a:cubicBezTo>
                    <a:cubicBezTo>
                      <a:pt x="183" y="368"/>
                      <a:pt x="153" y="186"/>
                      <a:pt x="122" y="34"/>
                    </a:cubicBezTo>
                    <a:cubicBezTo>
                      <a:pt x="111" y="11"/>
                      <a:pt x="90" y="1"/>
                      <a:pt x="6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21;p33"/>
              <p:cNvSpPr/>
              <p:nvPr/>
            </p:nvSpPr>
            <p:spPr>
              <a:xfrm>
                <a:off x="2490175" y="1889775"/>
                <a:ext cx="3825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57" extrusionOk="0">
                    <a:moveTo>
                      <a:pt x="50" y="1"/>
                    </a:moveTo>
                    <a:cubicBezTo>
                      <a:pt x="23" y="1"/>
                      <a:pt x="1" y="23"/>
                      <a:pt x="1" y="69"/>
                    </a:cubicBezTo>
                    <a:cubicBezTo>
                      <a:pt x="1" y="221"/>
                      <a:pt x="31" y="373"/>
                      <a:pt x="31" y="525"/>
                    </a:cubicBezTo>
                    <a:cubicBezTo>
                      <a:pt x="31" y="677"/>
                      <a:pt x="31" y="859"/>
                      <a:pt x="31" y="1011"/>
                    </a:cubicBezTo>
                    <a:cubicBezTo>
                      <a:pt x="31" y="1042"/>
                      <a:pt x="61" y="1057"/>
                      <a:pt x="92" y="1057"/>
                    </a:cubicBezTo>
                    <a:cubicBezTo>
                      <a:pt x="122" y="1057"/>
                      <a:pt x="153" y="1042"/>
                      <a:pt x="153" y="1011"/>
                    </a:cubicBezTo>
                    <a:cubicBezTo>
                      <a:pt x="153" y="859"/>
                      <a:pt x="122" y="677"/>
                      <a:pt x="122" y="525"/>
                    </a:cubicBezTo>
                    <a:cubicBezTo>
                      <a:pt x="122" y="373"/>
                      <a:pt x="122" y="221"/>
                      <a:pt x="122" y="69"/>
                    </a:cubicBezTo>
                    <a:cubicBezTo>
                      <a:pt x="107" y="23"/>
                      <a:pt x="77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22;p33"/>
              <p:cNvSpPr/>
              <p:nvPr/>
            </p:nvSpPr>
            <p:spPr>
              <a:xfrm>
                <a:off x="2503850" y="1889900"/>
                <a:ext cx="382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19" extrusionOk="0">
                    <a:moveTo>
                      <a:pt x="84" y="1"/>
                    </a:moveTo>
                    <a:cubicBezTo>
                      <a:pt x="52" y="1"/>
                      <a:pt x="12" y="26"/>
                      <a:pt x="31" y="64"/>
                    </a:cubicBezTo>
                    <a:cubicBezTo>
                      <a:pt x="31" y="216"/>
                      <a:pt x="31" y="368"/>
                      <a:pt x="31" y="520"/>
                    </a:cubicBezTo>
                    <a:lnTo>
                      <a:pt x="31" y="763"/>
                    </a:lnTo>
                    <a:cubicBezTo>
                      <a:pt x="31" y="794"/>
                      <a:pt x="31" y="824"/>
                      <a:pt x="31" y="854"/>
                    </a:cubicBezTo>
                    <a:cubicBezTo>
                      <a:pt x="31" y="885"/>
                      <a:pt x="1" y="946"/>
                      <a:pt x="31" y="976"/>
                    </a:cubicBezTo>
                    <a:cubicBezTo>
                      <a:pt x="31" y="997"/>
                      <a:pt x="46" y="1019"/>
                      <a:pt x="66" y="1019"/>
                    </a:cubicBezTo>
                    <a:cubicBezTo>
                      <a:pt x="74" y="1019"/>
                      <a:pt x="83" y="1015"/>
                      <a:pt x="92" y="1006"/>
                    </a:cubicBezTo>
                    <a:cubicBezTo>
                      <a:pt x="153" y="946"/>
                      <a:pt x="153" y="854"/>
                      <a:pt x="153" y="763"/>
                    </a:cubicBezTo>
                    <a:cubicBezTo>
                      <a:pt x="153" y="702"/>
                      <a:pt x="153" y="611"/>
                      <a:pt x="153" y="520"/>
                    </a:cubicBezTo>
                    <a:cubicBezTo>
                      <a:pt x="153" y="368"/>
                      <a:pt x="153" y="186"/>
                      <a:pt x="122" y="34"/>
                    </a:cubicBezTo>
                    <a:cubicBezTo>
                      <a:pt x="122" y="10"/>
                      <a:pt x="105" y="1"/>
                      <a:pt x="8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23;p33"/>
              <p:cNvSpPr/>
              <p:nvPr/>
            </p:nvSpPr>
            <p:spPr>
              <a:xfrm>
                <a:off x="2515250" y="1886550"/>
                <a:ext cx="45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80" extrusionOk="0">
                    <a:moveTo>
                      <a:pt x="111" y="0"/>
                    </a:moveTo>
                    <a:cubicBezTo>
                      <a:pt x="84" y="0"/>
                      <a:pt x="61" y="16"/>
                      <a:pt x="61" y="46"/>
                    </a:cubicBezTo>
                    <a:cubicBezTo>
                      <a:pt x="61" y="228"/>
                      <a:pt x="61" y="411"/>
                      <a:pt x="61" y="593"/>
                    </a:cubicBezTo>
                    <a:cubicBezTo>
                      <a:pt x="61" y="654"/>
                      <a:pt x="31" y="745"/>
                      <a:pt x="31" y="836"/>
                    </a:cubicBezTo>
                    <a:cubicBezTo>
                      <a:pt x="31" y="897"/>
                      <a:pt x="31" y="928"/>
                      <a:pt x="1" y="958"/>
                    </a:cubicBezTo>
                    <a:cubicBezTo>
                      <a:pt x="1" y="1019"/>
                      <a:pt x="1" y="1049"/>
                      <a:pt x="31" y="1080"/>
                    </a:cubicBezTo>
                    <a:lnTo>
                      <a:pt x="92" y="1080"/>
                    </a:lnTo>
                    <a:cubicBezTo>
                      <a:pt x="122" y="1049"/>
                      <a:pt x="122" y="1019"/>
                      <a:pt x="122" y="988"/>
                    </a:cubicBezTo>
                    <a:cubicBezTo>
                      <a:pt x="122" y="928"/>
                      <a:pt x="153" y="897"/>
                      <a:pt x="153" y="867"/>
                    </a:cubicBezTo>
                    <a:cubicBezTo>
                      <a:pt x="153" y="776"/>
                      <a:pt x="153" y="684"/>
                      <a:pt x="183" y="593"/>
                    </a:cubicBezTo>
                    <a:cubicBezTo>
                      <a:pt x="183" y="411"/>
                      <a:pt x="183" y="228"/>
                      <a:pt x="183" y="46"/>
                    </a:cubicBezTo>
                    <a:cubicBezTo>
                      <a:pt x="168" y="16"/>
                      <a:pt x="137" y="0"/>
                      <a:pt x="11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24;p33"/>
              <p:cNvSpPr/>
              <p:nvPr/>
            </p:nvSpPr>
            <p:spPr>
              <a:xfrm>
                <a:off x="2525900" y="1883050"/>
                <a:ext cx="45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68" extrusionOk="0">
                    <a:moveTo>
                      <a:pt x="84" y="1"/>
                    </a:moveTo>
                    <a:cubicBezTo>
                      <a:pt x="51" y="1"/>
                      <a:pt x="12" y="27"/>
                      <a:pt x="31" y="65"/>
                    </a:cubicBezTo>
                    <a:cubicBezTo>
                      <a:pt x="31" y="216"/>
                      <a:pt x="61" y="399"/>
                      <a:pt x="61" y="551"/>
                    </a:cubicBezTo>
                    <a:cubicBezTo>
                      <a:pt x="61" y="642"/>
                      <a:pt x="31" y="733"/>
                      <a:pt x="31" y="794"/>
                    </a:cubicBezTo>
                    <a:cubicBezTo>
                      <a:pt x="31" y="855"/>
                      <a:pt x="31" y="885"/>
                      <a:pt x="31" y="916"/>
                    </a:cubicBezTo>
                    <a:cubicBezTo>
                      <a:pt x="31" y="976"/>
                      <a:pt x="0" y="1007"/>
                      <a:pt x="31" y="1037"/>
                    </a:cubicBezTo>
                    <a:cubicBezTo>
                      <a:pt x="31" y="1068"/>
                      <a:pt x="91" y="1068"/>
                      <a:pt x="122" y="1068"/>
                    </a:cubicBezTo>
                    <a:cubicBezTo>
                      <a:pt x="122" y="1037"/>
                      <a:pt x="122" y="976"/>
                      <a:pt x="152" y="946"/>
                    </a:cubicBezTo>
                    <a:cubicBezTo>
                      <a:pt x="152" y="885"/>
                      <a:pt x="152" y="855"/>
                      <a:pt x="152" y="824"/>
                    </a:cubicBezTo>
                    <a:cubicBezTo>
                      <a:pt x="152" y="733"/>
                      <a:pt x="183" y="642"/>
                      <a:pt x="183" y="551"/>
                    </a:cubicBezTo>
                    <a:cubicBezTo>
                      <a:pt x="183" y="368"/>
                      <a:pt x="152" y="186"/>
                      <a:pt x="122" y="34"/>
                    </a:cubicBezTo>
                    <a:cubicBezTo>
                      <a:pt x="122" y="11"/>
                      <a:pt x="104" y="1"/>
                      <a:pt x="8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25;p33"/>
              <p:cNvSpPr/>
              <p:nvPr/>
            </p:nvSpPr>
            <p:spPr>
              <a:xfrm>
                <a:off x="2535000" y="1878200"/>
                <a:ext cx="4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950" extrusionOk="0">
                    <a:moveTo>
                      <a:pt x="119" y="0"/>
                    </a:moveTo>
                    <a:cubicBezTo>
                      <a:pt x="92" y="0"/>
                      <a:pt x="62" y="15"/>
                      <a:pt x="62" y="46"/>
                    </a:cubicBezTo>
                    <a:cubicBezTo>
                      <a:pt x="62" y="198"/>
                      <a:pt x="31" y="319"/>
                      <a:pt x="31" y="471"/>
                    </a:cubicBezTo>
                    <a:cubicBezTo>
                      <a:pt x="31" y="562"/>
                      <a:pt x="1" y="623"/>
                      <a:pt x="1" y="684"/>
                    </a:cubicBezTo>
                    <a:cubicBezTo>
                      <a:pt x="1" y="775"/>
                      <a:pt x="1" y="836"/>
                      <a:pt x="1" y="927"/>
                    </a:cubicBezTo>
                    <a:cubicBezTo>
                      <a:pt x="1" y="942"/>
                      <a:pt x="24" y="950"/>
                      <a:pt x="47" y="950"/>
                    </a:cubicBezTo>
                    <a:cubicBezTo>
                      <a:pt x="69" y="950"/>
                      <a:pt x="92" y="942"/>
                      <a:pt x="92" y="927"/>
                    </a:cubicBezTo>
                    <a:cubicBezTo>
                      <a:pt x="123" y="836"/>
                      <a:pt x="123" y="775"/>
                      <a:pt x="123" y="684"/>
                    </a:cubicBezTo>
                    <a:cubicBezTo>
                      <a:pt x="123" y="623"/>
                      <a:pt x="123" y="562"/>
                      <a:pt x="153" y="471"/>
                    </a:cubicBezTo>
                    <a:cubicBezTo>
                      <a:pt x="153" y="350"/>
                      <a:pt x="153" y="198"/>
                      <a:pt x="153" y="46"/>
                    </a:cubicBezTo>
                    <a:cubicBezTo>
                      <a:pt x="168" y="15"/>
                      <a:pt x="145" y="0"/>
                      <a:pt x="11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26;p33"/>
              <p:cNvSpPr/>
              <p:nvPr/>
            </p:nvSpPr>
            <p:spPr>
              <a:xfrm>
                <a:off x="2544125" y="1879325"/>
                <a:ext cx="3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48" extrusionOk="0">
                    <a:moveTo>
                      <a:pt x="122" y="1"/>
                    </a:moveTo>
                    <a:cubicBezTo>
                      <a:pt x="92" y="1"/>
                      <a:pt x="61" y="31"/>
                      <a:pt x="61" y="62"/>
                    </a:cubicBezTo>
                    <a:cubicBezTo>
                      <a:pt x="61" y="122"/>
                      <a:pt x="31" y="183"/>
                      <a:pt x="31" y="274"/>
                    </a:cubicBezTo>
                    <a:cubicBezTo>
                      <a:pt x="31" y="305"/>
                      <a:pt x="1" y="335"/>
                      <a:pt x="1" y="365"/>
                    </a:cubicBezTo>
                    <a:cubicBezTo>
                      <a:pt x="1" y="426"/>
                      <a:pt x="1" y="457"/>
                      <a:pt x="1" y="487"/>
                    </a:cubicBezTo>
                    <a:cubicBezTo>
                      <a:pt x="1" y="517"/>
                      <a:pt x="1" y="548"/>
                      <a:pt x="31" y="548"/>
                    </a:cubicBezTo>
                    <a:cubicBezTo>
                      <a:pt x="61" y="548"/>
                      <a:pt x="92" y="548"/>
                      <a:pt x="92" y="517"/>
                    </a:cubicBezTo>
                    <a:cubicBezTo>
                      <a:pt x="92" y="487"/>
                      <a:pt x="92" y="426"/>
                      <a:pt x="122" y="396"/>
                    </a:cubicBezTo>
                    <a:cubicBezTo>
                      <a:pt x="122" y="365"/>
                      <a:pt x="122" y="335"/>
                      <a:pt x="122" y="305"/>
                    </a:cubicBezTo>
                    <a:lnTo>
                      <a:pt x="153" y="62"/>
                    </a:lnTo>
                    <a:cubicBezTo>
                      <a:pt x="153" y="62"/>
                      <a:pt x="153" y="3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27;p33"/>
              <p:cNvSpPr/>
              <p:nvPr/>
            </p:nvSpPr>
            <p:spPr>
              <a:xfrm>
                <a:off x="2554775" y="1877800"/>
                <a:ext cx="30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66" extrusionOk="0">
                    <a:moveTo>
                      <a:pt x="61" y="1"/>
                    </a:moveTo>
                    <a:cubicBezTo>
                      <a:pt x="31" y="1"/>
                      <a:pt x="0" y="31"/>
                      <a:pt x="0" y="62"/>
                    </a:cubicBezTo>
                    <a:cubicBezTo>
                      <a:pt x="0" y="153"/>
                      <a:pt x="0" y="214"/>
                      <a:pt x="0" y="305"/>
                    </a:cubicBezTo>
                    <a:cubicBezTo>
                      <a:pt x="0" y="335"/>
                      <a:pt x="31" y="366"/>
                      <a:pt x="61" y="366"/>
                    </a:cubicBezTo>
                    <a:cubicBezTo>
                      <a:pt x="91" y="366"/>
                      <a:pt x="122" y="335"/>
                      <a:pt x="122" y="305"/>
                    </a:cubicBezTo>
                    <a:cubicBezTo>
                      <a:pt x="122" y="244"/>
                      <a:pt x="122" y="153"/>
                      <a:pt x="122" y="62"/>
                    </a:cubicBezTo>
                    <a:cubicBezTo>
                      <a:pt x="122" y="31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28;p33"/>
              <p:cNvSpPr/>
              <p:nvPr/>
            </p:nvSpPr>
            <p:spPr>
              <a:xfrm>
                <a:off x="2501575" y="1826525"/>
                <a:ext cx="3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86" extrusionOk="0">
                    <a:moveTo>
                      <a:pt x="61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137"/>
                      <a:pt x="1" y="228"/>
                      <a:pt x="1" y="319"/>
                    </a:cubicBezTo>
                    <a:lnTo>
                      <a:pt x="1" y="441"/>
                    </a:lnTo>
                    <a:cubicBezTo>
                      <a:pt x="1" y="471"/>
                      <a:pt x="1" y="471"/>
                      <a:pt x="1" y="502"/>
                    </a:cubicBezTo>
                    <a:cubicBezTo>
                      <a:pt x="1" y="532"/>
                      <a:pt x="31" y="563"/>
                      <a:pt x="31" y="563"/>
                    </a:cubicBezTo>
                    <a:cubicBezTo>
                      <a:pt x="31" y="578"/>
                      <a:pt x="46" y="585"/>
                      <a:pt x="65" y="585"/>
                    </a:cubicBezTo>
                    <a:cubicBezTo>
                      <a:pt x="84" y="585"/>
                      <a:pt x="107" y="578"/>
                      <a:pt x="122" y="563"/>
                    </a:cubicBezTo>
                    <a:cubicBezTo>
                      <a:pt x="122" y="563"/>
                      <a:pt x="122" y="532"/>
                      <a:pt x="122" y="502"/>
                    </a:cubicBezTo>
                    <a:cubicBezTo>
                      <a:pt x="122" y="471"/>
                      <a:pt x="122" y="471"/>
                      <a:pt x="122" y="441"/>
                    </a:cubicBezTo>
                    <a:lnTo>
                      <a:pt x="122" y="319"/>
                    </a:lnTo>
                    <a:cubicBezTo>
                      <a:pt x="122" y="228"/>
                      <a:pt x="122" y="137"/>
                      <a:pt x="122" y="46"/>
                    </a:cubicBezTo>
                    <a:cubicBezTo>
                      <a:pt x="122" y="15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629;p33"/>
              <p:cNvSpPr/>
              <p:nvPr/>
            </p:nvSpPr>
            <p:spPr>
              <a:xfrm>
                <a:off x="2506900" y="1836775"/>
                <a:ext cx="45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00" extrusionOk="0">
                    <a:moveTo>
                      <a:pt x="9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0" y="153"/>
                      <a:pt x="0" y="274"/>
                      <a:pt x="0" y="365"/>
                    </a:cubicBezTo>
                    <a:cubicBezTo>
                      <a:pt x="31" y="426"/>
                      <a:pt x="31" y="487"/>
                      <a:pt x="31" y="548"/>
                    </a:cubicBezTo>
                    <a:cubicBezTo>
                      <a:pt x="61" y="578"/>
                      <a:pt x="61" y="578"/>
                      <a:pt x="61" y="608"/>
                    </a:cubicBezTo>
                    <a:cubicBezTo>
                      <a:pt x="61" y="639"/>
                      <a:pt x="91" y="669"/>
                      <a:pt x="122" y="700"/>
                    </a:cubicBezTo>
                    <a:cubicBezTo>
                      <a:pt x="122" y="700"/>
                      <a:pt x="152" y="700"/>
                      <a:pt x="183" y="669"/>
                    </a:cubicBezTo>
                    <a:cubicBezTo>
                      <a:pt x="183" y="639"/>
                      <a:pt x="152" y="578"/>
                      <a:pt x="152" y="517"/>
                    </a:cubicBezTo>
                    <a:cubicBezTo>
                      <a:pt x="152" y="457"/>
                      <a:pt x="152" y="426"/>
                      <a:pt x="122" y="365"/>
                    </a:cubicBezTo>
                    <a:cubicBezTo>
                      <a:pt x="122" y="274"/>
                      <a:pt x="122" y="183"/>
                      <a:pt x="152" y="61"/>
                    </a:cubicBezTo>
                    <a:cubicBezTo>
                      <a:pt x="152" y="31"/>
                      <a:pt x="122" y="1"/>
                      <a:pt x="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630;p33"/>
              <p:cNvSpPr/>
              <p:nvPr/>
            </p:nvSpPr>
            <p:spPr>
              <a:xfrm>
                <a:off x="2517525" y="1843625"/>
                <a:ext cx="3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78" extrusionOk="0">
                    <a:moveTo>
                      <a:pt x="92" y="0"/>
                    </a:moveTo>
                    <a:cubicBezTo>
                      <a:pt x="92" y="0"/>
                      <a:pt x="62" y="31"/>
                      <a:pt x="31" y="61"/>
                    </a:cubicBezTo>
                    <a:cubicBezTo>
                      <a:pt x="31" y="122"/>
                      <a:pt x="1" y="243"/>
                      <a:pt x="1" y="334"/>
                    </a:cubicBezTo>
                    <a:cubicBezTo>
                      <a:pt x="1" y="365"/>
                      <a:pt x="1" y="426"/>
                      <a:pt x="1" y="456"/>
                    </a:cubicBezTo>
                    <a:cubicBezTo>
                      <a:pt x="1" y="486"/>
                      <a:pt x="1" y="578"/>
                      <a:pt x="62" y="578"/>
                    </a:cubicBezTo>
                    <a:cubicBezTo>
                      <a:pt x="62" y="578"/>
                      <a:pt x="92" y="578"/>
                      <a:pt x="122" y="547"/>
                    </a:cubicBezTo>
                    <a:cubicBezTo>
                      <a:pt x="122" y="517"/>
                      <a:pt x="122" y="486"/>
                      <a:pt x="122" y="486"/>
                    </a:cubicBezTo>
                    <a:lnTo>
                      <a:pt x="122" y="334"/>
                    </a:lnTo>
                    <a:cubicBezTo>
                      <a:pt x="122" y="243"/>
                      <a:pt x="122" y="152"/>
                      <a:pt x="153" y="91"/>
                    </a:cubicBezTo>
                    <a:cubicBezTo>
                      <a:pt x="153" y="61"/>
                      <a:pt x="122" y="31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631;p33"/>
              <p:cNvSpPr/>
              <p:nvPr/>
            </p:nvSpPr>
            <p:spPr>
              <a:xfrm>
                <a:off x="2533500" y="1855025"/>
                <a:ext cx="3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5" extrusionOk="0">
                    <a:moveTo>
                      <a:pt x="61" y="0"/>
                    </a:moveTo>
                    <a:cubicBezTo>
                      <a:pt x="61" y="0"/>
                      <a:pt x="0" y="0"/>
                      <a:pt x="0" y="30"/>
                    </a:cubicBezTo>
                    <a:cubicBezTo>
                      <a:pt x="0" y="91"/>
                      <a:pt x="0" y="122"/>
                      <a:pt x="0" y="182"/>
                    </a:cubicBezTo>
                    <a:cubicBezTo>
                      <a:pt x="0" y="213"/>
                      <a:pt x="0" y="213"/>
                      <a:pt x="31" y="243"/>
                    </a:cubicBezTo>
                    <a:cubicBezTo>
                      <a:pt x="31" y="274"/>
                      <a:pt x="31" y="304"/>
                      <a:pt x="91" y="304"/>
                    </a:cubicBezTo>
                    <a:cubicBezTo>
                      <a:pt x="91" y="304"/>
                      <a:pt x="122" y="304"/>
                      <a:pt x="122" y="274"/>
                    </a:cubicBezTo>
                    <a:cubicBezTo>
                      <a:pt x="122" y="274"/>
                      <a:pt x="122" y="243"/>
                      <a:pt x="122" y="243"/>
                    </a:cubicBezTo>
                    <a:cubicBezTo>
                      <a:pt x="122" y="213"/>
                      <a:pt x="122" y="182"/>
                      <a:pt x="91" y="182"/>
                    </a:cubicBezTo>
                    <a:lnTo>
                      <a:pt x="91" y="152"/>
                    </a:lnTo>
                    <a:lnTo>
                      <a:pt x="91" y="122"/>
                    </a:lnTo>
                    <a:lnTo>
                      <a:pt x="91" y="91"/>
                    </a:lnTo>
                    <a:cubicBezTo>
                      <a:pt x="91" y="91"/>
                      <a:pt x="91" y="61"/>
                      <a:pt x="122" y="61"/>
                    </a:cubicBezTo>
                    <a:cubicBezTo>
                      <a:pt x="122" y="61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632;p33"/>
              <p:cNvSpPr/>
              <p:nvPr/>
            </p:nvSpPr>
            <p:spPr>
              <a:xfrm>
                <a:off x="2549450" y="1855775"/>
                <a:ext cx="3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2" extrusionOk="0">
                    <a:moveTo>
                      <a:pt x="61" y="0"/>
                    </a:moveTo>
                    <a:cubicBezTo>
                      <a:pt x="0" y="0"/>
                      <a:pt x="0" y="92"/>
                      <a:pt x="61" y="92"/>
                    </a:cubicBezTo>
                    <a:cubicBezTo>
                      <a:pt x="122" y="92"/>
                      <a:pt x="12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633;p33"/>
              <p:cNvSpPr/>
              <p:nvPr/>
            </p:nvSpPr>
            <p:spPr>
              <a:xfrm>
                <a:off x="2570725" y="1856525"/>
                <a:ext cx="307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3" extrusionOk="0">
                    <a:moveTo>
                      <a:pt x="31" y="1"/>
                    </a:moveTo>
                    <a:lnTo>
                      <a:pt x="1" y="31"/>
                    </a:lnTo>
                    <a:cubicBezTo>
                      <a:pt x="1" y="31"/>
                      <a:pt x="1" y="62"/>
                      <a:pt x="1" y="62"/>
                    </a:cubicBezTo>
                    <a:cubicBezTo>
                      <a:pt x="1" y="62"/>
                      <a:pt x="1" y="92"/>
                      <a:pt x="1" y="92"/>
                    </a:cubicBezTo>
                    <a:lnTo>
                      <a:pt x="31" y="92"/>
                    </a:lnTo>
                    <a:cubicBezTo>
                      <a:pt x="31" y="92"/>
                      <a:pt x="31" y="122"/>
                      <a:pt x="31" y="122"/>
                    </a:cubicBezTo>
                    <a:lnTo>
                      <a:pt x="61" y="122"/>
                    </a:lnTo>
                    <a:cubicBezTo>
                      <a:pt x="61" y="122"/>
                      <a:pt x="61" y="122"/>
                      <a:pt x="92" y="9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31"/>
                      <a:pt x="122" y="31"/>
                      <a:pt x="92" y="31"/>
                    </a:cubicBezTo>
                    <a:lnTo>
                      <a:pt x="9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34;p33"/>
              <p:cNvSpPr/>
              <p:nvPr/>
            </p:nvSpPr>
            <p:spPr>
              <a:xfrm>
                <a:off x="2583650" y="1843625"/>
                <a:ext cx="38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" extrusionOk="0">
                    <a:moveTo>
                      <a:pt x="91" y="0"/>
                    </a:moveTo>
                    <a:cubicBezTo>
                      <a:pt x="0" y="0"/>
                      <a:pt x="0" y="122"/>
                      <a:pt x="91" y="122"/>
                    </a:cubicBezTo>
                    <a:cubicBezTo>
                      <a:pt x="152" y="122"/>
                      <a:pt x="15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35;p33"/>
              <p:cNvSpPr/>
              <p:nvPr/>
            </p:nvSpPr>
            <p:spPr>
              <a:xfrm>
                <a:off x="2598850" y="1837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36;p33"/>
              <p:cNvSpPr/>
              <p:nvPr/>
            </p:nvSpPr>
            <p:spPr>
              <a:xfrm>
                <a:off x="2600350" y="1854175"/>
                <a:ext cx="58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726" extrusionOk="0">
                    <a:moveTo>
                      <a:pt x="161" y="1"/>
                    </a:moveTo>
                    <a:cubicBezTo>
                      <a:pt x="140" y="1"/>
                      <a:pt x="123" y="11"/>
                      <a:pt x="123" y="34"/>
                    </a:cubicBezTo>
                    <a:cubicBezTo>
                      <a:pt x="92" y="156"/>
                      <a:pt x="62" y="247"/>
                      <a:pt x="62" y="368"/>
                    </a:cubicBezTo>
                    <a:cubicBezTo>
                      <a:pt x="31" y="429"/>
                      <a:pt x="31" y="460"/>
                      <a:pt x="31" y="520"/>
                    </a:cubicBezTo>
                    <a:cubicBezTo>
                      <a:pt x="31" y="581"/>
                      <a:pt x="1" y="642"/>
                      <a:pt x="31" y="703"/>
                    </a:cubicBezTo>
                    <a:cubicBezTo>
                      <a:pt x="31" y="718"/>
                      <a:pt x="47" y="726"/>
                      <a:pt x="62" y="726"/>
                    </a:cubicBezTo>
                    <a:cubicBezTo>
                      <a:pt x="77" y="726"/>
                      <a:pt x="92" y="718"/>
                      <a:pt x="92" y="703"/>
                    </a:cubicBezTo>
                    <a:cubicBezTo>
                      <a:pt x="123" y="672"/>
                      <a:pt x="123" y="612"/>
                      <a:pt x="123" y="551"/>
                    </a:cubicBezTo>
                    <a:cubicBezTo>
                      <a:pt x="153" y="490"/>
                      <a:pt x="153" y="429"/>
                      <a:pt x="153" y="399"/>
                    </a:cubicBezTo>
                    <a:cubicBezTo>
                      <a:pt x="183" y="277"/>
                      <a:pt x="183" y="186"/>
                      <a:pt x="214" y="64"/>
                    </a:cubicBezTo>
                    <a:cubicBezTo>
                      <a:pt x="233" y="27"/>
                      <a:pt x="193" y="1"/>
                      <a:pt x="1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37;p33"/>
              <p:cNvSpPr/>
              <p:nvPr/>
            </p:nvSpPr>
            <p:spPr>
              <a:xfrm>
                <a:off x="2606450" y="1849400"/>
                <a:ext cx="45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64" extrusionOk="0">
                    <a:moveTo>
                      <a:pt x="113" y="0"/>
                    </a:moveTo>
                    <a:cubicBezTo>
                      <a:pt x="85" y="0"/>
                      <a:pt x="61" y="15"/>
                      <a:pt x="61" y="43"/>
                    </a:cubicBezTo>
                    <a:cubicBezTo>
                      <a:pt x="61" y="195"/>
                      <a:pt x="31" y="316"/>
                      <a:pt x="31" y="468"/>
                    </a:cubicBezTo>
                    <a:lnTo>
                      <a:pt x="31" y="651"/>
                    </a:lnTo>
                    <a:cubicBezTo>
                      <a:pt x="31" y="711"/>
                      <a:pt x="0" y="803"/>
                      <a:pt x="31" y="863"/>
                    </a:cubicBezTo>
                    <a:lnTo>
                      <a:pt x="122" y="863"/>
                    </a:lnTo>
                    <a:cubicBezTo>
                      <a:pt x="152" y="833"/>
                      <a:pt x="152" y="803"/>
                      <a:pt x="152" y="772"/>
                    </a:cubicBezTo>
                    <a:cubicBezTo>
                      <a:pt x="152" y="711"/>
                      <a:pt x="152" y="681"/>
                      <a:pt x="152" y="651"/>
                    </a:cubicBezTo>
                    <a:lnTo>
                      <a:pt x="152" y="468"/>
                    </a:lnTo>
                    <a:cubicBezTo>
                      <a:pt x="182" y="316"/>
                      <a:pt x="182" y="195"/>
                      <a:pt x="182" y="73"/>
                    </a:cubicBezTo>
                    <a:cubicBezTo>
                      <a:pt x="182" y="23"/>
                      <a:pt x="146" y="0"/>
                      <a:pt x="1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38;p33"/>
              <p:cNvSpPr/>
              <p:nvPr/>
            </p:nvSpPr>
            <p:spPr>
              <a:xfrm>
                <a:off x="2617075" y="1845525"/>
                <a:ext cx="38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63" extrusionOk="0">
                    <a:moveTo>
                      <a:pt x="46" y="0"/>
                    </a:moveTo>
                    <a:cubicBezTo>
                      <a:pt x="23" y="0"/>
                      <a:pt x="1" y="15"/>
                      <a:pt x="1" y="46"/>
                    </a:cubicBezTo>
                    <a:cubicBezTo>
                      <a:pt x="1" y="228"/>
                      <a:pt x="1" y="410"/>
                      <a:pt x="1" y="593"/>
                    </a:cubicBezTo>
                    <a:cubicBezTo>
                      <a:pt x="1" y="714"/>
                      <a:pt x="1" y="775"/>
                      <a:pt x="1" y="866"/>
                    </a:cubicBezTo>
                    <a:cubicBezTo>
                      <a:pt x="1" y="927"/>
                      <a:pt x="1" y="988"/>
                      <a:pt x="1" y="1018"/>
                    </a:cubicBezTo>
                    <a:cubicBezTo>
                      <a:pt x="1" y="1079"/>
                      <a:pt x="1" y="1110"/>
                      <a:pt x="31" y="1140"/>
                    </a:cubicBezTo>
                    <a:cubicBezTo>
                      <a:pt x="46" y="1155"/>
                      <a:pt x="61" y="1163"/>
                      <a:pt x="77" y="1163"/>
                    </a:cubicBezTo>
                    <a:cubicBezTo>
                      <a:pt x="92" y="1163"/>
                      <a:pt x="107" y="1155"/>
                      <a:pt x="122" y="1140"/>
                    </a:cubicBezTo>
                    <a:cubicBezTo>
                      <a:pt x="153" y="1110"/>
                      <a:pt x="122" y="1079"/>
                      <a:pt x="122" y="1018"/>
                    </a:cubicBezTo>
                    <a:cubicBezTo>
                      <a:pt x="122" y="988"/>
                      <a:pt x="122" y="927"/>
                      <a:pt x="122" y="897"/>
                    </a:cubicBezTo>
                    <a:cubicBezTo>
                      <a:pt x="122" y="806"/>
                      <a:pt x="122" y="714"/>
                      <a:pt x="122" y="593"/>
                    </a:cubicBezTo>
                    <a:cubicBezTo>
                      <a:pt x="122" y="410"/>
                      <a:pt x="122" y="228"/>
                      <a:pt x="92" y="46"/>
                    </a:cubicBezTo>
                    <a:cubicBezTo>
                      <a:pt x="92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39;p33"/>
              <p:cNvSpPr/>
              <p:nvPr/>
            </p:nvSpPr>
            <p:spPr>
              <a:xfrm>
                <a:off x="2627725" y="1846275"/>
                <a:ext cx="45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10" extrusionOk="0">
                    <a:moveTo>
                      <a:pt x="76" y="1"/>
                    </a:moveTo>
                    <a:cubicBezTo>
                      <a:pt x="53" y="1"/>
                      <a:pt x="31" y="16"/>
                      <a:pt x="31" y="46"/>
                    </a:cubicBezTo>
                    <a:cubicBezTo>
                      <a:pt x="0" y="228"/>
                      <a:pt x="0" y="411"/>
                      <a:pt x="31" y="593"/>
                    </a:cubicBezTo>
                    <a:cubicBezTo>
                      <a:pt x="31" y="684"/>
                      <a:pt x="31" y="776"/>
                      <a:pt x="31" y="836"/>
                    </a:cubicBezTo>
                    <a:cubicBezTo>
                      <a:pt x="31" y="928"/>
                      <a:pt x="31" y="1049"/>
                      <a:pt x="91" y="1110"/>
                    </a:cubicBezTo>
                    <a:cubicBezTo>
                      <a:pt x="122" y="1110"/>
                      <a:pt x="152" y="1110"/>
                      <a:pt x="152" y="1080"/>
                    </a:cubicBezTo>
                    <a:cubicBezTo>
                      <a:pt x="183" y="1019"/>
                      <a:pt x="183" y="928"/>
                      <a:pt x="152" y="836"/>
                    </a:cubicBezTo>
                    <a:cubicBezTo>
                      <a:pt x="152" y="745"/>
                      <a:pt x="152" y="684"/>
                      <a:pt x="152" y="593"/>
                    </a:cubicBezTo>
                    <a:cubicBezTo>
                      <a:pt x="122" y="411"/>
                      <a:pt x="122" y="228"/>
                      <a:pt x="122" y="46"/>
                    </a:cubicBezTo>
                    <a:cubicBezTo>
                      <a:pt x="122" y="16"/>
                      <a:pt x="99" y="1"/>
                      <a:pt x="7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40;p33"/>
              <p:cNvSpPr/>
              <p:nvPr/>
            </p:nvSpPr>
            <p:spPr>
              <a:xfrm>
                <a:off x="2639125" y="1846275"/>
                <a:ext cx="38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42" extrusionOk="0">
                    <a:moveTo>
                      <a:pt x="46" y="1"/>
                    </a:moveTo>
                    <a:cubicBezTo>
                      <a:pt x="23" y="1"/>
                      <a:pt x="0" y="16"/>
                      <a:pt x="0" y="46"/>
                    </a:cubicBezTo>
                    <a:cubicBezTo>
                      <a:pt x="0" y="228"/>
                      <a:pt x="31" y="380"/>
                      <a:pt x="31" y="563"/>
                    </a:cubicBezTo>
                    <a:lnTo>
                      <a:pt x="31" y="776"/>
                    </a:lnTo>
                    <a:cubicBezTo>
                      <a:pt x="31" y="836"/>
                      <a:pt x="31" y="867"/>
                      <a:pt x="31" y="897"/>
                    </a:cubicBezTo>
                    <a:cubicBezTo>
                      <a:pt x="31" y="958"/>
                      <a:pt x="0" y="988"/>
                      <a:pt x="31" y="1019"/>
                    </a:cubicBezTo>
                    <a:cubicBezTo>
                      <a:pt x="46" y="1034"/>
                      <a:pt x="61" y="1042"/>
                      <a:pt x="76" y="1042"/>
                    </a:cubicBezTo>
                    <a:cubicBezTo>
                      <a:pt x="91" y="1042"/>
                      <a:pt x="107" y="1034"/>
                      <a:pt x="122" y="1019"/>
                    </a:cubicBezTo>
                    <a:cubicBezTo>
                      <a:pt x="152" y="988"/>
                      <a:pt x="122" y="958"/>
                      <a:pt x="152" y="897"/>
                    </a:cubicBezTo>
                    <a:cubicBezTo>
                      <a:pt x="152" y="867"/>
                      <a:pt x="152" y="836"/>
                      <a:pt x="152" y="806"/>
                    </a:cubicBezTo>
                    <a:cubicBezTo>
                      <a:pt x="152" y="715"/>
                      <a:pt x="152" y="624"/>
                      <a:pt x="152" y="563"/>
                    </a:cubicBezTo>
                    <a:cubicBezTo>
                      <a:pt x="122" y="380"/>
                      <a:pt x="122" y="228"/>
                      <a:pt x="91" y="46"/>
                    </a:cubicBezTo>
                    <a:cubicBezTo>
                      <a:pt x="91" y="16"/>
                      <a:pt x="69" y="1"/>
                      <a:pt x="4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641;p33"/>
              <p:cNvSpPr/>
              <p:nvPr/>
            </p:nvSpPr>
            <p:spPr>
              <a:xfrm>
                <a:off x="2648225" y="1848875"/>
                <a:ext cx="4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47" extrusionOk="0">
                    <a:moveTo>
                      <a:pt x="100" y="0"/>
                    </a:moveTo>
                    <a:cubicBezTo>
                      <a:pt x="66" y="0"/>
                      <a:pt x="31" y="26"/>
                      <a:pt x="31" y="64"/>
                    </a:cubicBezTo>
                    <a:cubicBezTo>
                      <a:pt x="62" y="185"/>
                      <a:pt x="62" y="307"/>
                      <a:pt x="62" y="459"/>
                    </a:cubicBezTo>
                    <a:cubicBezTo>
                      <a:pt x="62" y="520"/>
                      <a:pt x="31" y="580"/>
                      <a:pt x="31" y="641"/>
                    </a:cubicBezTo>
                    <a:cubicBezTo>
                      <a:pt x="31" y="672"/>
                      <a:pt x="31" y="702"/>
                      <a:pt x="31" y="732"/>
                    </a:cubicBezTo>
                    <a:cubicBezTo>
                      <a:pt x="1" y="763"/>
                      <a:pt x="1" y="793"/>
                      <a:pt x="31" y="824"/>
                    </a:cubicBezTo>
                    <a:cubicBezTo>
                      <a:pt x="31" y="839"/>
                      <a:pt x="39" y="846"/>
                      <a:pt x="46" y="846"/>
                    </a:cubicBezTo>
                    <a:cubicBezTo>
                      <a:pt x="54" y="846"/>
                      <a:pt x="62" y="839"/>
                      <a:pt x="62" y="824"/>
                    </a:cubicBezTo>
                    <a:cubicBezTo>
                      <a:pt x="122" y="793"/>
                      <a:pt x="153" y="702"/>
                      <a:pt x="153" y="641"/>
                    </a:cubicBezTo>
                    <a:cubicBezTo>
                      <a:pt x="153" y="580"/>
                      <a:pt x="183" y="520"/>
                      <a:pt x="183" y="459"/>
                    </a:cubicBezTo>
                    <a:cubicBezTo>
                      <a:pt x="183" y="307"/>
                      <a:pt x="183" y="155"/>
                      <a:pt x="153" y="33"/>
                    </a:cubicBezTo>
                    <a:cubicBezTo>
                      <a:pt x="141" y="10"/>
                      <a:pt x="121" y="0"/>
                      <a:pt x="1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42;p33"/>
              <p:cNvSpPr/>
              <p:nvPr/>
            </p:nvSpPr>
            <p:spPr>
              <a:xfrm>
                <a:off x="2661150" y="1848925"/>
                <a:ext cx="3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3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lnTo>
                      <a:pt x="1" y="335"/>
                    </a:lnTo>
                    <a:lnTo>
                      <a:pt x="1" y="457"/>
                    </a:lnTo>
                    <a:cubicBezTo>
                      <a:pt x="1" y="487"/>
                      <a:pt x="1" y="518"/>
                      <a:pt x="1" y="548"/>
                    </a:cubicBezTo>
                    <a:cubicBezTo>
                      <a:pt x="1" y="578"/>
                      <a:pt x="1" y="578"/>
                      <a:pt x="1" y="609"/>
                    </a:cubicBezTo>
                    <a:cubicBezTo>
                      <a:pt x="21" y="609"/>
                      <a:pt x="28" y="622"/>
                      <a:pt x="39" y="622"/>
                    </a:cubicBezTo>
                    <a:cubicBezTo>
                      <a:pt x="45" y="622"/>
                      <a:pt x="51" y="619"/>
                      <a:pt x="61" y="609"/>
                    </a:cubicBezTo>
                    <a:cubicBezTo>
                      <a:pt x="92" y="578"/>
                      <a:pt x="92" y="518"/>
                      <a:pt x="92" y="487"/>
                    </a:cubicBezTo>
                    <a:cubicBezTo>
                      <a:pt x="122" y="426"/>
                      <a:pt x="122" y="366"/>
                      <a:pt x="122" y="335"/>
                    </a:cubicBezTo>
                    <a:cubicBezTo>
                      <a:pt x="122" y="244"/>
                      <a:pt x="122" y="153"/>
                      <a:pt x="122" y="31"/>
                    </a:cubicBezTo>
                    <a:cubicBezTo>
                      <a:pt x="122" y="1"/>
                      <a:pt x="12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43;p33"/>
              <p:cNvSpPr/>
              <p:nvPr/>
            </p:nvSpPr>
            <p:spPr>
              <a:xfrm>
                <a:off x="2675600" y="1847850"/>
                <a:ext cx="457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391" extrusionOk="0">
                    <a:moveTo>
                      <a:pt x="87" y="1"/>
                    </a:moveTo>
                    <a:cubicBezTo>
                      <a:pt x="79" y="1"/>
                      <a:pt x="70" y="5"/>
                      <a:pt x="61" y="14"/>
                    </a:cubicBezTo>
                    <a:cubicBezTo>
                      <a:pt x="31" y="14"/>
                      <a:pt x="0" y="44"/>
                      <a:pt x="0" y="74"/>
                    </a:cubicBezTo>
                    <a:cubicBezTo>
                      <a:pt x="31" y="105"/>
                      <a:pt x="31" y="165"/>
                      <a:pt x="31" y="226"/>
                    </a:cubicBezTo>
                    <a:lnTo>
                      <a:pt x="61" y="287"/>
                    </a:lnTo>
                    <a:cubicBezTo>
                      <a:pt x="61" y="287"/>
                      <a:pt x="61" y="317"/>
                      <a:pt x="61" y="317"/>
                    </a:cubicBezTo>
                    <a:cubicBezTo>
                      <a:pt x="61" y="317"/>
                      <a:pt x="61" y="317"/>
                      <a:pt x="61" y="348"/>
                    </a:cubicBezTo>
                    <a:cubicBezTo>
                      <a:pt x="82" y="369"/>
                      <a:pt x="89" y="391"/>
                      <a:pt x="101" y="391"/>
                    </a:cubicBezTo>
                    <a:cubicBezTo>
                      <a:pt x="107" y="391"/>
                      <a:pt x="113" y="387"/>
                      <a:pt x="122" y="378"/>
                    </a:cubicBezTo>
                    <a:cubicBezTo>
                      <a:pt x="152" y="378"/>
                      <a:pt x="183" y="378"/>
                      <a:pt x="183" y="348"/>
                    </a:cubicBezTo>
                    <a:cubicBezTo>
                      <a:pt x="183" y="287"/>
                      <a:pt x="152" y="226"/>
                      <a:pt x="152" y="196"/>
                    </a:cubicBezTo>
                    <a:cubicBezTo>
                      <a:pt x="152" y="135"/>
                      <a:pt x="122" y="105"/>
                      <a:pt x="122" y="44"/>
                    </a:cubicBezTo>
                    <a:cubicBezTo>
                      <a:pt x="122" y="22"/>
                      <a:pt x="107" y="1"/>
                      <a:pt x="8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44;p33"/>
              <p:cNvSpPr/>
              <p:nvPr/>
            </p:nvSpPr>
            <p:spPr>
              <a:xfrm>
                <a:off x="2690800" y="1851225"/>
                <a:ext cx="30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35" extrusionOk="0">
                    <a:moveTo>
                      <a:pt x="61" y="0"/>
                    </a:moveTo>
                    <a:cubicBezTo>
                      <a:pt x="30" y="0"/>
                      <a:pt x="0" y="30"/>
                      <a:pt x="0" y="30"/>
                    </a:cubicBezTo>
                    <a:lnTo>
                      <a:pt x="0" y="182"/>
                    </a:lnTo>
                    <a:cubicBezTo>
                      <a:pt x="0" y="213"/>
                      <a:pt x="0" y="213"/>
                      <a:pt x="30" y="243"/>
                    </a:cubicBezTo>
                    <a:cubicBezTo>
                      <a:pt x="30" y="274"/>
                      <a:pt x="30" y="304"/>
                      <a:pt x="30" y="304"/>
                    </a:cubicBezTo>
                    <a:cubicBezTo>
                      <a:pt x="30" y="334"/>
                      <a:pt x="61" y="334"/>
                      <a:pt x="61" y="334"/>
                    </a:cubicBezTo>
                    <a:cubicBezTo>
                      <a:pt x="91" y="334"/>
                      <a:pt x="91" y="334"/>
                      <a:pt x="91" y="304"/>
                    </a:cubicBezTo>
                    <a:cubicBezTo>
                      <a:pt x="91" y="274"/>
                      <a:pt x="91" y="274"/>
                      <a:pt x="122" y="243"/>
                    </a:cubicBezTo>
                    <a:cubicBezTo>
                      <a:pt x="122" y="213"/>
                      <a:pt x="122" y="213"/>
                      <a:pt x="122" y="182"/>
                    </a:cubicBezTo>
                    <a:lnTo>
                      <a:pt x="122" y="30"/>
                    </a:lnTo>
                    <a:cubicBezTo>
                      <a:pt x="122" y="3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45;p33"/>
              <p:cNvSpPr/>
              <p:nvPr/>
            </p:nvSpPr>
            <p:spPr>
              <a:xfrm>
                <a:off x="2684700" y="1862625"/>
                <a:ext cx="38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530" extrusionOk="0">
                    <a:moveTo>
                      <a:pt x="62" y="0"/>
                    </a:moveTo>
                    <a:cubicBezTo>
                      <a:pt x="31" y="0"/>
                      <a:pt x="1" y="30"/>
                      <a:pt x="1" y="61"/>
                    </a:cubicBezTo>
                    <a:lnTo>
                      <a:pt x="31" y="274"/>
                    </a:lnTo>
                    <a:cubicBezTo>
                      <a:pt x="31" y="304"/>
                      <a:pt x="31" y="334"/>
                      <a:pt x="31" y="365"/>
                    </a:cubicBezTo>
                    <a:cubicBezTo>
                      <a:pt x="31" y="395"/>
                      <a:pt x="31" y="456"/>
                      <a:pt x="31" y="486"/>
                    </a:cubicBezTo>
                    <a:cubicBezTo>
                      <a:pt x="31" y="508"/>
                      <a:pt x="46" y="529"/>
                      <a:pt x="66" y="529"/>
                    </a:cubicBezTo>
                    <a:cubicBezTo>
                      <a:pt x="74" y="529"/>
                      <a:pt x="83" y="526"/>
                      <a:pt x="92" y="517"/>
                    </a:cubicBezTo>
                    <a:cubicBezTo>
                      <a:pt x="122" y="517"/>
                      <a:pt x="153" y="517"/>
                      <a:pt x="153" y="486"/>
                    </a:cubicBezTo>
                    <a:cubicBezTo>
                      <a:pt x="153" y="426"/>
                      <a:pt x="153" y="395"/>
                      <a:pt x="153" y="365"/>
                    </a:cubicBezTo>
                    <a:cubicBezTo>
                      <a:pt x="153" y="334"/>
                      <a:pt x="153" y="304"/>
                      <a:pt x="153" y="274"/>
                    </a:cubicBezTo>
                    <a:cubicBezTo>
                      <a:pt x="122" y="182"/>
                      <a:pt x="122" y="122"/>
                      <a:pt x="122" y="61"/>
                    </a:cubicBezTo>
                    <a:cubicBezTo>
                      <a:pt x="122" y="30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46;p33"/>
              <p:cNvSpPr/>
              <p:nvPr/>
            </p:nvSpPr>
            <p:spPr>
              <a:xfrm>
                <a:off x="2693825" y="1850825"/>
                <a:ext cx="30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096" extrusionOk="0">
                    <a:moveTo>
                      <a:pt x="77" y="1"/>
                    </a:moveTo>
                    <a:cubicBezTo>
                      <a:pt x="54" y="1"/>
                      <a:pt x="31" y="16"/>
                      <a:pt x="31" y="46"/>
                    </a:cubicBezTo>
                    <a:cubicBezTo>
                      <a:pt x="31" y="229"/>
                      <a:pt x="31" y="381"/>
                      <a:pt x="31" y="563"/>
                    </a:cubicBezTo>
                    <a:cubicBezTo>
                      <a:pt x="31" y="624"/>
                      <a:pt x="1" y="715"/>
                      <a:pt x="1" y="776"/>
                    </a:cubicBezTo>
                    <a:cubicBezTo>
                      <a:pt x="1" y="867"/>
                      <a:pt x="1" y="958"/>
                      <a:pt x="31" y="1050"/>
                    </a:cubicBezTo>
                    <a:cubicBezTo>
                      <a:pt x="31" y="1080"/>
                      <a:pt x="54" y="1095"/>
                      <a:pt x="77" y="1095"/>
                    </a:cubicBezTo>
                    <a:cubicBezTo>
                      <a:pt x="99" y="1095"/>
                      <a:pt x="122" y="1080"/>
                      <a:pt x="122" y="1050"/>
                    </a:cubicBezTo>
                    <a:cubicBezTo>
                      <a:pt x="122" y="958"/>
                      <a:pt x="122" y="867"/>
                      <a:pt x="122" y="776"/>
                    </a:cubicBezTo>
                    <a:cubicBezTo>
                      <a:pt x="122" y="715"/>
                      <a:pt x="122" y="624"/>
                      <a:pt x="122" y="563"/>
                    </a:cubicBezTo>
                    <a:cubicBezTo>
                      <a:pt x="122" y="381"/>
                      <a:pt x="122" y="229"/>
                      <a:pt x="122" y="46"/>
                    </a:cubicBezTo>
                    <a:cubicBezTo>
                      <a:pt x="122" y="16"/>
                      <a:pt x="99" y="1"/>
                      <a:pt x="7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47;p33"/>
              <p:cNvSpPr/>
              <p:nvPr/>
            </p:nvSpPr>
            <p:spPr>
              <a:xfrm>
                <a:off x="2701425" y="1842475"/>
                <a:ext cx="610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025" extrusionOk="0">
                    <a:moveTo>
                      <a:pt x="172" y="1"/>
                    </a:moveTo>
                    <a:cubicBezTo>
                      <a:pt x="145" y="1"/>
                      <a:pt x="122" y="16"/>
                      <a:pt x="122" y="46"/>
                    </a:cubicBezTo>
                    <a:cubicBezTo>
                      <a:pt x="122" y="380"/>
                      <a:pt x="92" y="715"/>
                      <a:pt x="92" y="1019"/>
                    </a:cubicBezTo>
                    <a:cubicBezTo>
                      <a:pt x="61" y="1201"/>
                      <a:pt x="61" y="1353"/>
                      <a:pt x="61" y="1505"/>
                    </a:cubicBezTo>
                    <a:cubicBezTo>
                      <a:pt x="31" y="1657"/>
                      <a:pt x="1" y="1839"/>
                      <a:pt x="31" y="1991"/>
                    </a:cubicBezTo>
                    <a:cubicBezTo>
                      <a:pt x="34" y="1991"/>
                      <a:pt x="36" y="1991"/>
                      <a:pt x="39" y="1991"/>
                    </a:cubicBezTo>
                    <a:lnTo>
                      <a:pt x="39" y="1991"/>
                    </a:lnTo>
                    <a:cubicBezTo>
                      <a:pt x="51" y="2012"/>
                      <a:pt x="74" y="2025"/>
                      <a:pt x="92" y="2025"/>
                    </a:cubicBezTo>
                    <a:cubicBezTo>
                      <a:pt x="109" y="2025"/>
                      <a:pt x="122" y="2015"/>
                      <a:pt x="122" y="1991"/>
                    </a:cubicBezTo>
                    <a:cubicBezTo>
                      <a:pt x="183" y="1839"/>
                      <a:pt x="183" y="1657"/>
                      <a:pt x="183" y="1536"/>
                    </a:cubicBezTo>
                    <a:cubicBezTo>
                      <a:pt x="183" y="1353"/>
                      <a:pt x="213" y="1201"/>
                      <a:pt x="213" y="1019"/>
                    </a:cubicBezTo>
                    <a:cubicBezTo>
                      <a:pt x="213" y="715"/>
                      <a:pt x="244" y="380"/>
                      <a:pt x="244" y="46"/>
                    </a:cubicBezTo>
                    <a:cubicBezTo>
                      <a:pt x="229" y="16"/>
                      <a:pt x="198" y="1"/>
                      <a:pt x="17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48;p33"/>
              <p:cNvSpPr/>
              <p:nvPr/>
            </p:nvSpPr>
            <p:spPr>
              <a:xfrm>
                <a:off x="2708275" y="1848550"/>
                <a:ext cx="4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924" extrusionOk="0">
                    <a:moveTo>
                      <a:pt x="137" y="1"/>
                    </a:moveTo>
                    <a:cubicBezTo>
                      <a:pt x="114" y="1"/>
                      <a:pt x="91" y="16"/>
                      <a:pt x="91" y="46"/>
                    </a:cubicBezTo>
                    <a:cubicBezTo>
                      <a:pt x="61" y="381"/>
                      <a:pt x="61" y="685"/>
                      <a:pt x="61" y="989"/>
                    </a:cubicBezTo>
                    <a:cubicBezTo>
                      <a:pt x="61" y="1141"/>
                      <a:pt x="31" y="1293"/>
                      <a:pt x="31" y="1445"/>
                    </a:cubicBezTo>
                    <a:cubicBezTo>
                      <a:pt x="31" y="1596"/>
                      <a:pt x="0" y="1779"/>
                      <a:pt x="31" y="1900"/>
                    </a:cubicBezTo>
                    <a:cubicBezTo>
                      <a:pt x="46" y="1916"/>
                      <a:pt x="69" y="1923"/>
                      <a:pt x="88" y="1923"/>
                    </a:cubicBezTo>
                    <a:cubicBezTo>
                      <a:pt x="107" y="1923"/>
                      <a:pt x="122" y="1916"/>
                      <a:pt x="122" y="1900"/>
                    </a:cubicBezTo>
                    <a:cubicBezTo>
                      <a:pt x="183" y="1779"/>
                      <a:pt x="152" y="1596"/>
                      <a:pt x="152" y="1445"/>
                    </a:cubicBezTo>
                    <a:lnTo>
                      <a:pt x="152" y="989"/>
                    </a:lnTo>
                    <a:cubicBezTo>
                      <a:pt x="183" y="685"/>
                      <a:pt x="183" y="381"/>
                      <a:pt x="183" y="46"/>
                    </a:cubicBezTo>
                    <a:cubicBezTo>
                      <a:pt x="183" y="16"/>
                      <a:pt x="160" y="1"/>
                      <a:pt x="13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49;p33"/>
              <p:cNvSpPr/>
              <p:nvPr/>
            </p:nvSpPr>
            <p:spPr>
              <a:xfrm>
                <a:off x="2717375" y="1864525"/>
                <a:ext cx="3825" cy="373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495" extrusionOk="0">
                    <a:moveTo>
                      <a:pt x="77" y="0"/>
                    </a:moveTo>
                    <a:cubicBezTo>
                      <a:pt x="54" y="0"/>
                      <a:pt x="31" y="15"/>
                      <a:pt x="31" y="46"/>
                    </a:cubicBezTo>
                    <a:cubicBezTo>
                      <a:pt x="31" y="289"/>
                      <a:pt x="31" y="532"/>
                      <a:pt x="31" y="775"/>
                    </a:cubicBezTo>
                    <a:cubicBezTo>
                      <a:pt x="31" y="866"/>
                      <a:pt x="31" y="988"/>
                      <a:pt x="1" y="1109"/>
                    </a:cubicBezTo>
                    <a:cubicBezTo>
                      <a:pt x="1" y="1170"/>
                      <a:pt x="1" y="1231"/>
                      <a:pt x="1" y="1292"/>
                    </a:cubicBezTo>
                    <a:cubicBezTo>
                      <a:pt x="1" y="1353"/>
                      <a:pt x="1" y="1413"/>
                      <a:pt x="31" y="1444"/>
                    </a:cubicBezTo>
                    <a:cubicBezTo>
                      <a:pt x="31" y="1479"/>
                      <a:pt x="52" y="1494"/>
                      <a:pt x="69" y="1494"/>
                    </a:cubicBezTo>
                    <a:cubicBezTo>
                      <a:pt x="82" y="1494"/>
                      <a:pt x="92" y="1487"/>
                      <a:pt x="92" y="1474"/>
                    </a:cubicBezTo>
                    <a:cubicBezTo>
                      <a:pt x="153" y="1383"/>
                      <a:pt x="122" y="1261"/>
                      <a:pt x="122" y="1140"/>
                    </a:cubicBezTo>
                    <a:cubicBezTo>
                      <a:pt x="122" y="1018"/>
                      <a:pt x="122" y="897"/>
                      <a:pt x="122" y="775"/>
                    </a:cubicBezTo>
                    <a:cubicBezTo>
                      <a:pt x="122" y="532"/>
                      <a:pt x="122" y="289"/>
                      <a:pt x="122" y="46"/>
                    </a:cubicBezTo>
                    <a:cubicBezTo>
                      <a:pt x="122" y="15"/>
                      <a:pt x="100" y="0"/>
                      <a:pt x="7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50;p33"/>
              <p:cNvSpPr/>
              <p:nvPr/>
            </p:nvSpPr>
            <p:spPr>
              <a:xfrm>
                <a:off x="2728025" y="1873050"/>
                <a:ext cx="457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66" extrusionOk="0">
                    <a:moveTo>
                      <a:pt x="107" y="1"/>
                    </a:moveTo>
                    <a:cubicBezTo>
                      <a:pt x="84" y="1"/>
                      <a:pt x="61" y="24"/>
                      <a:pt x="61" y="69"/>
                    </a:cubicBezTo>
                    <a:cubicBezTo>
                      <a:pt x="61" y="282"/>
                      <a:pt x="61" y="495"/>
                      <a:pt x="61" y="677"/>
                    </a:cubicBezTo>
                    <a:cubicBezTo>
                      <a:pt x="61" y="799"/>
                      <a:pt x="31" y="890"/>
                      <a:pt x="31" y="1012"/>
                    </a:cubicBezTo>
                    <a:cubicBezTo>
                      <a:pt x="31" y="1103"/>
                      <a:pt x="0" y="1224"/>
                      <a:pt x="0" y="1316"/>
                    </a:cubicBezTo>
                    <a:cubicBezTo>
                      <a:pt x="0" y="1351"/>
                      <a:pt x="21" y="1366"/>
                      <a:pt x="45" y="1366"/>
                    </a:cubicBezTo>
                    <a:cubicBezTo>
                      <a:pt x="61" y="1366"/>
                      <a:pt x="79" y="1359"/>
                      <a:pt x="92" y="1346"/>
                    </a:cubicBezTo>
                    <a:cubicBezTo>
                      <a:pt x="122" y="1224"/>
                      <a:pt x="122" y="1133"/>
                      <a:pt x="152" y="1012"/>
                    </a:cubicBezTo>
                    <a:cubicBezTo>
                      <a:pt x="152" y="920"/>
                      <a:pt x="152" y="799"/>
                      <a:pt x="152" y="708"/>
                    </a:cubicBezTo>
                    <a:cubicBezTo>
                      <a:pt x="183" y="495"/>
                      <a:pt x="183" y="282"/>
                      <a:pt x="152" y="69"/>
                    </a:cubicBezTo>
                    <a:cubicBezTo>
                      <a:pt x="152" y="24"/>
                      <a:pt x="130" y="1"/>
                      <a:pt x="10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651;p33"/>
              <p:cNvSpPr/>
              <p:nvPr/>
            </p:nvSpPr>
            <p:spPr>
              <a:xfrm>
                <a:off x="2742450" y="1884275"/>
                <a:ext cx="4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217" extrusionOk="0">
                    <a:moveTo>
                      <a:pt x="123" y="0"/>
                    </a:moveTo>
                    <a:cubicBezTo>
                      <a:pt x="92" y="0"/>
                      <a:pt x="62" y="16"/>
                      <a:pt x="62" y="46"/>
                    </a:cubicBezTo>
                    <a:cubicBezTo>
                      <a:pt x="62" y="228"/>
                      <a:pt x="62" y="411"/>
                      <a:pt x="31" y="623"/>
                    </a:cubicBezTo>
                    <a:cubicBezTo>
                      <a:pt x="31" y="775"/>
                      <a:pt x="1" y="988"/>
                      <a:pt x="31" y="1171"/>
                    </a:cubicBezTo>
                    <a:cubicBezTo>
                      <a:pt x="31" y="1201"/>
                      <a:pt x="54" y="1216"/>
                      <a:pt x="77" y="1216"/>
                    </a:cubicBezTo>
                    <a:cubicBezTo>
                      <a:pt x="100" y="1216"/>
                      <a:pt x="123" y="1201"/>
                      <a:pt x="123" y="1171"/>
                    </a:cubicBezTo>
                    <a:cubicBezTo>
                      <a:pt x="153" y="988"/>
                      <a:pt x="153" y="806"/>
                      <a:pt x="153" y="623"/>
                    </a:cubicBezTo>
                    <a:cubicBezTo>
                      <a:pt x="153" y="441"/>
                      <a:pt x="183" y="228"/>
                      <a:pt x="183" y="46"/>
                    </a:cubicBezTo>
                    <a:cubicBezTo>
                      <a:pt x="183" y="16"/>
                      <a:pt x="153" y="0"/>
                      <a:pt x="12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652;p33"/>
              <p:cNvSpPr/>
              <p:nvPr/>
            </p:nvSpPr>
            <p:spPr>
              <a:xfrm>
                <a:off x="2754625" y="1888075"/>
                <a:ext cx="38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17" extrusionOk="0">
                    <a:moveTo>
                      <a:pt x="61" y="0"/>
                    </a:moveTo>
                    <a:cubicBezTo>
                      <a:pt x="31" y="0"/>
                      <a:pt x="0" y="15"/>
                      <a:pt x="0" y="46"/>
                    </a:cubicBezTo>
                    <a:cubicBezTo>
                      <a:pt x="0" y="441"/>
                      <a:pt x="0" y="806"/>
                      <a:pt x="61" y="1171"/>
                    </a:cubicBezTo>
                    <a:cubicBezTo>
                      <a:pt x="61" y="1201"/>
                      <a:pt x="84" y="1216"/>
                      <a:pt x="107" y="1216"/>
                    </a:cubicBezTo>
                    <a:cubicBezTo>
                      <a:pt x="129" y="1216"/>
                      <a:pt x="152" y="1201"/>
                      <a:pt x="152" y="1171"/>
                    </a:cubicBezTo>
                    <a:cubicBezTo>
                      <a:pt x="152" y="988"/>
                      <a:pt x="122" y="806"/>
                      <a:pt x="122" y="623"/>
                    </a:cubicBezTo>
                    <a:cubicBezTo>
                      <a:pt x="122" y="411"/>
                      <a:pt x="122" y="228"/>
                      <a:pt x="122" y="46"/>
                    </a:cubicBezTo>
                    <a:cubicBezTo>
                      <a:pt x="122" y="15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653;p33"/>
              <p:cNvSpPr/>
              <p:nvPr/>
            </p:nvSpPr>
            <p:spPr>
              <a:xfrm>
                <a:off x="2770575" y="1893400"/>
                <a:ext cx="30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0" extrusionOk="0">
                    <a:moveTo>
                      <a:pt x="77" y="0"/>
                    </a:moveTo>
                    <a:cubicBezTo>
                      <a:pt x="54" y="0"/>
                      <a:pt x="31" y="15"/>
                      <a:pt x="31" y="46"/>
                    </a:cubicBezTo>
                    <a:cubicBezTo>
                      <a:pt x="1" y="167"/>
                      <a:pt x="1" y="319"/>
                      <a:pt x="1" y="441"/>
                    </a:cubicBezTo>
                    <a:lnTo>
                      <a:pt x="1" y="654"/>
                    </a:lnTo>
                    <a:lnTo>
                      <a:pt x="1" y="745"/>
                    </a:lnTo>
                    <a:cubicBezTo>
                      <a:pt x="1" y="775"/>
                      <a:pt x="1" y="836"/>
                      <a:pt x="31" y="866"/>
                    </a:cubicBezTo>
                    <a:cubicBezTo>
                      <a:pt x="46" y="882"/>
                      <a:pt x="61" y="889"/>
                      <a:pt x="77" y="889"/>
                    </a:cubicBezTo>
                    <a:cubicBezTo>
                      <a:pt x="92" y="889"/>
                      <a:pt x="107" y="882"/>
                      <a:pt x="122" y="866"/>
                    </a:cubicBezTo>
                    <a:cubicBezTo>
                      <a:pt x="122" y="836"/>
                      <a:pt x="122" y="775"/>
                      <a:pt x="122" y="745"/>
                    </a:cubicBezTo>
                    <a:lnTo>
                      <a:pt x="122" y="654"/>
                    </a:lnTo>
                    <a:lnTo>
                      <a:pt x="122" y="441"/>
                    </a:lnTo>
                    <a:cubicBezTo>
                      <a:pt x="122" y="319"/>
                      <a:pt x="122" y="167"/>
                      <a:pt x="122" y="46"/>
                    </a:cubicBezTo>
                    <a:cubicBezTo>
                      <a:pt x="122" y="15"/>
                      <a:pt x="99" y="0"/>
                      <a:pt x="7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654;p33"/>
              <p:cNvSpPr/>
              <p:nvPr/>
            </p:nvSpPr>
            <p:spPr>
              <a:xfrm>
                <a:off x="2783500" y="1890650"/>
                <a:ext cx="38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027" extrusionOk="0">
                    <a:moveTo>
                      <a:pt x="69" y="1"/>
                    </a:moveTo>
                    <a:cubicBezTo>
                      <a:pt x="35" y="1"/>
                      <a:pt x="0" y="27"/>
                      <a:pt x="0" y="64"/>
                    </a:cubicBezTo>
                    <a:cubicBezTo>
                      <a:pt x="31" y="216"/>
                      <a:pt x="61" y="368"/>
                      <a:pt x="31" y="520"/>
                    </a:cubicBezTo>
                    <a:cubicBezTo>
                      <a:pt x="31" y="612"/>
                      <a:pt x="31" y="672"/>
                      <a:pt x="31" y="764"/>
                    </a:cubicBezTo>
                    <a:cubicBezTo>
                      <a:pt x="31" y="794"/>
                      <a:pt x="31" y="824"/>
                      <a:pt x="31" y="855"/>
                    </a:cubicBezTo>
                    <a:cubicBezTo>
                      <a:pt x="31" y="916"/>
                      <a:pt x="0" y="946"/>
                      <a:pt x="31" y="976"/>
                    </a:cubicBezTo>
                    <a:cubicBezTo>
                      <a:pt x="31" y="1012"/>
                      <a:pt x="52" y="1027"/>
                      <a:pt x="69" y="1027"/>
                    </a:cubicBezTo>
                    <a:cubicBezTo>
                      <a:pt x="81" y="1027"/>
                      <a:pt x="92" y="1019"/>
                      <a:pt x="92" y="1007"/>
                    </a:cubicBezTo>
                    <a:cubicBezTo>
                      <a:pt x="122" y="976"/>
                      <a:pt x="122" y="916"/>
                      <a:pt x="122" y="885"/>
                    </a:cubicBezTo>
                    <a:cubicBezTo>
                      <a:pt x="152" y="855"/>
                      <a:pt x="152" y="794"/>
                      <a:pt x="152" y="764"/>
                    </a:cubicBezTo>
                    <a:cubicBezTo>
                      <a:pt x="152" y="672"/>
                      <a:pt x="152" y="612"/>
                      <a:pt x="152" y="520"/>
                    </a:cubicBezTo>
                    <a:cubicBezTo>
                      <a:pt x="152" y="368"/>
                      <a:pt x="122" y="186"/>
                      <a:pt x="122" y="34"/>
                    </a:cubicBezTo>
                    <a:cubicBezTo>
                      <a:pt x="110" y="11"/>
                      <a:pt x="90" y="1"/>
                      <a:pt x="6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655;p33"/>
              <p:cNvSpPr/>
              <p:nvPr/>
            </p:nvSpPr>
            <p:spPr>
              <a:xfrm>
                <a:off x="2799450" y="1885800"/>
                <a:ext cx="3075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68" extrusionOk="0">
                    <a:moveTo>
                      <a:pt x="61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167"/>
                      <a:pt x="1" y="289"/>
                      <a:pt x="1" y="410"/>
                    </a:cubicBezTo>
                    <a:lnTo>
                      <a:pt x="1" y="562"/>
                    </a:lnTo>
                    <a:cubicBezTo>
                      <a:pt x="1" y="623"/>
                      <a:pt x="1" y="714"/>
                      <a:pt x="31" y="745"/>
                    </a:cubicBezTo>
                    <a:cubicBezTo>
                      <a:pt x="31" y="760"/>
                      <a:pt x="39" y="768"/>
                      <a:pt x="50" y="768"/>
                    </a:cubicBezTo>
                    <a:cubicBezTo>
                      <a:pt x="61" y="768"/>
                      <a:pt x="77" y="760"/>
                      <a:pt x="92" y="745"/>
                    </a:cubicBezTo>
                    <a:cubicBezTo>
                      <a:pt x="122" y="714"/>
                      <a:pt x="122" y="623"/>
                      <a:pt x="122" y="562"/>
                    </a:cubicBezTo>
                    <a:lnTo>
                      <a:pt x="122" y="410"/>
                    </a:lnTo>
                    <a:cubicBezTo>
                      <a:pt x="122" y="289"/>
                      <a:pt x="122" y="167"/>
                      <a:pt x="122" y="46"/>
                    </a:cubicBezTo>
                    <a:cubicBezTo>
                      <a:pt x="122" y="15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656;p33"/>
              <p:cNvSpPr/>
              <p:nvPr/>
            </p:nvSpPr>
            <p:spPr>
              <a:xfrm>
                <a:off x="2811600" y="1878200"/>
                <a:ext cx="46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28" extrusionOk="0">
                    <a:moveTo>
                      <a:pt x="107" y="0"/>
                    </a:moveTo>
                    <a:cubicBezTo>
                      <a:pt x="85" y="0"/>
                      <a:pt x="62" y="15"/>
                      <a:pt x="62" y="46"/>
                    </a:cubicBezTo>
                    <a:cubicBezTo>
                      <a:pt x="62" y="167"/>
                      <a:pt x="62" y="259"/>
                      <a:pt x="62" y="380"/>
                    </a:cubicBezTo>
                    <a:cubicBezTo>
                      <a:pt x="31" y="410"/>
                      <a:pt x="31" y="471"/>
                      <a:pt x="31" y="532"/>
                    </a:cubicBezTo>
                    <a:cubicBezTo>
                      <a:pt x="1" y="562"/>
                      <a:pt x="1" y="623"/>
                      <a:pt x="1" y="684"/>
                    </a:cubicBezTo>
                    <a:cubicBezTo>
                      <a:pt x="1" y="706"/>
                      <a:pt x="31" y="727"/>
                      <a:pt x="60" y="727"/>
                    </a:cubicBezTo>
                    <a:cubicBezTo>
                      <a:pt x="72" y="727"/>
                      <a:pt x="83" y="723"/>
                      <a:pt x="92" y="714"/>
                    </a:cubicBezTo>
                    <a:cubicBezTo>
                      <a:pt x="123" y="654"/>
                      <a:pt x="123" y="593"/>
                      <a:pt x="123" y="562"/>
                    </a:cubicBezTo>
                    <a:cubicBezTo>
                      <a:pt x="153" y="502"/>
                      <a:pt x="153" y="441"/>
                      <a:pt x="153" y="380"/>
                    </a:cubicBezTo>
                    <a:cubicBezTo>
                      <a:pt x="183" y="259"/>
                      <a:pt x="183" y="167"/>
                      <a:pt x="153" y="46"/>
                    </a:cubicBezTo>
                    <a:cubicBezTo>
                      <a:pt x="153" y="15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657;p33"/>
              <p:cNvSpPr/>
              <p:nvPr/>
            </p:nvSpPr>
            <p:spPr>
              <a:xfrm>
                <a:off x="2823000" y="1877050"/>
                <a:ext cx="30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6" extrusionOk="0">
                    <a:moveTo>
                      <a:pt x="92" y="1"/>
                    </a:moveTo>
                    <a:cubicBezTo>
                      <a:pt x="62" y="1"/>
                      <a:pt x="31" y="1"/>
                      <a:pt x="1" y="31"/>
                    </a:cubicBezTo>
                    <a:cubicBezTo>
                      <a:pt x="1" y="92"/>
                      <a:pt x="1" y="122"/>
                      <a:pt x="1" y="183"/>
                    </a:cubicBezTo>
                    <a:cubicBezTo>
                      <a:pt x="1" y="213"/>
                      <a:pt x="1" y="244"/>
                      <a:pt x="1" y="244"/>
                    </a:cubicBezTo>
                    <a:cubicBezTo>
                      <a:pt x="31" y="274"/>
                      <a:pt x="31" y="305"/>
                      <a:pt x="31" y="335"/>
                    </a:cubicBezTo>
                    <a:cubicBezTo>
                      <a:pt x="62" y="335"/>
                      <a:pt x="62" y="335"/>
                      <a:pt x="92" y="365"/>
                    </a:cubicBezTo>
                    <a:cubicBezTo>
                      <a:pt x="122" y="365"/>
                      <a:pt x="122" y="335"/>
                      <a:pt x="122" y="305"/>
                    </a:cubicBezTo>
                    <a:cubicBezTo>
                      <a:pt x="122" y="305"/>
                      <a:pt x="122" y="274"/>
                      <a:pt x="122" y="274"/>
                    </a:cubicBezTo>
                    <a:cubicBezTo>
                      <a:pt x="122" y="244"/>
                      <a:pt x="122" y="213"/>
                      <a:pt x="122" y="183"/>
                    </a:cubicBezTo>
                    <a:lnTo>
                      <a:pt x="122" y="153"/>
                    </a:lnTo>
                    <a:lnTo>
                      <a:pt x="122" y="122"/>
                    </a:lnTo>
                    <a:lnTo>
                      <a:pt x="122" y="92"/>
                    </a:lnTo>
                    <a:cubicBezTo>
                      <a:pt x="122" y="92"/>
                      <a:pt x="122" y="92"/>
                      <a:pt x="122" y="61"/>
                    </a:cubicBezTo>
                    <a:cubicBezTo>
                      <a:pt x="122" y="31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658;p33"/>
              <p:cNvSpPr/>
              <p:nvPr/>
            </p:nvSpPr>
            <p:spPr>
              <a:xfrm>
                <a:off x="2756900" y="1893750"/>
                <a:ext cx="535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36" extrusionOk="0">
                    <a:moveTo>
                      <a:pt x="140" y="0"/>
                    </a:moveTo>
                    <a:cubicBezTo>
                      <a:pt x="121" y="0"/>
                      <a:pt x="102" y="10"/>
                      <a:pt x="92" y="32"/>
                    </a:cubicBezTo>
                    <a:cubicBezTo>
                      <a:pt x="61" y="153"/>
                      <a:pt x="31" y="244"/>
                      <a:pt x="0" y="366"/>
                    </a:cubicBezTo>
                    <a:cubicBezTo>
                      <a:pt x="0" y="427"/>
                      <a:pt x="0" y="488"/>
                      <a:pt x="0" y="548"/>
                    </a:cubicBezTo>
                    <a:cubicBezTo>
                      <a:pt x="0" y="579"/>
                      <a:pt x="0" y="640"/>
                      <a:pt x="0" y="700"/>
                    </a:cubicBezTo>
                    <a:cubicBezTo>
                      <a:pt x="0" y="718"/>
                      <a:pt x="21" y="735"/>
                      <a:pt x="44" y="735"/>
                    </a:cubicBezTo>
                    <a:cubicBezTo>
                      <a:pt x="61" y="735"/>
                      <a:pt x="79" y="726"/>
                      <a:pt x="92" y="700"/>
                    </a:cubicBezTo>
                    <a:cubicBezTo>
                      <a:pt x="92" y="700"/>
                      <a:pt x="92" y="670"/>
                      <a:pt x="92" y="640"/>
                    </a:cubicBezTo>
                    <a:cubicBezTo>
                      <a:pt x="122" y="609"/>
                      <a:pt x="122" y="579"/>
                      <a:pt x="122" y="548"/>
                    </a:cubicBezTo>
                    <a:cubicBezTo>
                      <a:pt x="122" y="488"/>
                      <a:pt x="122" y="457"/>
                      <a:pt x="122" y="396"/>
                    </a:cubicBezTo>
                    <a:cubicBezTo>
                      <a:pt x="152" y="305"/>
                      <a:pt x="183" y="184"/>
                      <a:pt x="213" y="92"/>
                    </a:cubicBezTo>
                    <a:cubicBezTo>
                      <a:pt x="213" y="34"/>
                      <a:pt x="175" y="0"/>
                      <a:pt x="14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659;p33"/>
              <p:cNvSpPr/>
              <p:nvPr/>
            </p:nvSpPr>
            <p:spPr>
              <a:xfrm>
                <a:off x="2806300" y="1861100"/>
                <a:ext cx="4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419" extrusionOk="0">
                    <a:moveTo>
                      <a:pt x="122" y="0"/>
                    </a:moveTo>
                    <a:cubicBezTo>
                      <a:pt x="91" y="0"/>
                      <a:pt x="61" y="31"/>
                      <a:pt x="61" y="61"/>
                    </a:cubicBezTo>
                    <a:cubicBezTo>
                      <a:pt x="31" y="91"/>
                      <a:pt x="0" y="152"/>
                      <a:pt x="0" y="213"/>
                    </a:cubicBezTo>
                    <a:cubicBezTo>
                      <a:pt x="0" y="243"/>
                      <a:pt x="0" y="274"/>
                      <a:pt x="0" y="304"/>
                    </a:cubicBezTo>
                    <a:cubicBezTo>
                      <a:pt x="0" y="335"/>
                      <a:pt x="0" y="335"/>
                      <a:pt x="31" y="365"/>
                    </a:cubicBezTo>
                    <a:cubicBezTo>
                      <a:pt x="31" y="365"/>
                      <a:pt x="31" y="395"/>
                      <a:pt x="31" y="395"/>
                    </a:cubicBezTo>
                    <a:cubicBezTo>
                      <a:pt x="46" y="411"/>
                      <a:pt x="69" y="418"/>
                      <a:pt x="88" y="418"/>
                    </a:cubicBezTo>
                    <a:cubicBezTo>
                      <a:pt x="107" y="418"/>
                      <a:pt x="122" y="411"/>
                      <a:pt x="122" y="395"/>
                    </a:cubicBezTo>
                    <a:cubicBezTo>
                      <a:pt x="122" y="365"/>
                      <a:pt x="122" y="335"/>
                      <a:pt x="122" y="335"/>
                    </a:cubicBezTo>
                    <a:lnTo>
                      <a:pt x="122" y="304"/>
                    </a:lnTo>
                    <a:cubicBezTo>
                      <a:pt x="122" y="274"/>
                      <a:pt x="122" y="243"/>
                      <a:pt x="122" y="213"/>
                    </a:cubicBezTo>
                    <a:cubicBezTo>
                      <a:pt x="122" y="213"/>
                      <a:pt x="122" y="183"/>
                      <a:pt x="122" y="183"/>
                    </a:cubicBezTo>
                    <a:lnTo>
                      <a:pt x="152" y="183"/>
                    </a:lnTo>
                    <a:cubicBezTo>
                      <a:pt x="152" y="183"/>
                      <a:pt x="152" y="152"/>
                      <a:pt x="152" y="152"/>
                    </a:cubicBezTo>
                    <a:cubicBezTo>
                      <a:pt x="152" y="122"/>
                      <a:pt x="152" y="91"/>
                      <a:pt x="152" y="91"/>
                    </a:cubicBezTo>
                    <a:cubicBezTo>
                      <a:pt x="183" y="61"/>
                      <a:pt x="152" y="31"/>
                      <a:pt x="12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660;p33"/>
              <p:cNvSpPr/>
              <p:nvPr/>
            </p:nvSpPr>
            <p:spPr>
              <a:xfrm>
                <a:off x="2832900" y="1836700"/>
                <a:ext cx="610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749" extrusionOk="0">
                    <a:moveTo>
                      <a:pt x="112" y="1"/>
                    </a:moveTo>
                    <a:cubicBezTo>
                      <a:pt x="93" y="1"/>
                      <a:pt x="72" y="11"/>
                      <a:pt x="61" y="34"/>
                    </a:cubicBezTo>
                    <a:cubicBezTo>
                      <a:pt x="0" y="308"/>
                      <a:pt x="30" y="581"/>
                      <a:pt x="61" y="855"/>
                    </a:cubicBezTo>
                    <a:cubicBezTo>
                      <a:pt x="91" y="1007"/>
                      <a:pt x="91" y="1159"/>
                      <a:pt x="122" y="1280"/>
                    </a:cubicBezTo>
                    <a:cubicBezTo>
                      <a:pt x="122" y="1371"/>
                      <a:pt x="122" y="1432"/>
                      <a:pt x="91" y="1493"/>
                    </a:cubicBezTo>
                    <a:cubicBezTo>
                      <a:pt x="91" y="1584"/>
                      <a:pt x="61" y="1645"/>
                      <a:pt x="61" y="1706"/>
                    </a:cubicBezTo>
                    <a:cubicBezTo>
                      <a:pt x="61" y="1727"/>
                      <a:pt x="91" y="1749"/>
                      <a:pt x="120" y="1749"/>
                    </a:cubicBezTo>
                    <a:cubicBezTo>
                      <a:pt x="132" y="1749"/>
                      <a:pt x="143" y="1745"/>
                      <a:pt x="152" y="1736"/>
                    </a:cubicBezTo>
                    <a:cubicBezTo>
                      <a:pt x="213" y="1645"/>
                      <a:pt x="243" y="1493"/>
                      <a:pt x="243" y="1371"/>
                    </a:cubicBezTo>
                    <a:cubicBezTo>
                      <a:pt x="243" y="1219"/>
                      <a:pt x="213" y="1098"/>
                      <a:pt x="182" y="946"/>
                    </a:cubicBezTo>
                    <a:cubicBezTo>
                      <a:pt x="152" y="672"/>
                      <a:pt x="91" y="368"/>
                      <a:pt x="152" y="64"/>
                    </a:cubicBezTo>
                    <a:cubicBezTo>
                      <a:pt x="171" y="27"/>
                      <a:pt x="143" y="1"/>
                      <a:pt x="11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661;p33"/>
              <p:cNvSpPr/>
              <p:nvPr/>
            </p:nvSpPr>
            <p:spPr>
              <a:xfrm>
                <a:off x="2844275" y="1840200"/>
                <a:ext cx="30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346" extrusionOk="0">
                    <a:moveTo>
                      <a:pt x="62" y="0"/>
                    </a:moveTo>
                    <a:cubicBezTo>
                      <a:pt x="31" y="0"/>
                      <a:pt x="1" y="16"/>
                      <a:pt x="1" y="46"/>
                    </a:cubicBezTo>
                    <a:cubicBezTo>
                      <a:pt x="1" y="259"/>
                      <a:pt x="1" y="471"/>
                      <a:pt x="1" y="684"/>
                    </a:cubicBezTo>
                    <a:lnTo>
                      <a:pt x="1" y="1019"/>
                    </a:lnTo>
                    <a:lnTo>
                      <a:pt x="1" y="1171"/>
                    </a:lnTo>
                    <a:cubicBezTo>
                      <a:pt x="1" y="1201"/>
                      <a:pt x="1" y="1262"/>
                      <a:pt x="31" y="1323"/>
                    </a:cubicBezTo>
                    <a:cubicBezTo>
                      <a:pt x="31" y="1338"/>
                      <a:pt x="47" y="1345"/>
                      <a:pt x="66" y="1345"/>
                    </a:cubicBezTo>
                    <a:cubicBezTo>
                      <a:pt x="85" y="1345"/>
                      <a:pt x="107" y="1338"/>
                      <a:pt x="123" y="1323"/>
                    </a:cubicBezTo>
                    <a:cubicBezTo>
                      <a:pt x="123" y="1262"/>
                      <a:pt x="123" y="1201"/>
                      <a:pt x="123" y="1171"/>
                    </a:cubicBezTo>
                    <a:lnTo>
                      <a:pt x="123" y="1019"/>
                    </a:lnTo>
                    <a:lnTo>
                      <a:pt x="123" y="684"/>
                    </a:lnTo>
                    <a:cubicBezTo>
                      <a:pt x="123" y="471"/>
                      <a:pt x="123" y="259"/>
                      <a:pt x="123" y="46"/>
                    </a:cubicBezTo>
                    <a:cubicBezTo>
                      <a:pt x="123" y="16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662;p33"/>
              <p:cNvSpPr/>
              <p:nvPr/>
            </p:nvSpPr>
            <p:spPr>
              <a:xfrm>
                <a:off x="2854175" y="1841725"/>
                <a:ext cx="3825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4" extrusionOk="0">
                    <a:moveTo>
                      <a:pt x="91" y="0"/>
                    </a:moveTo>
                    <a:cubicBezTo>
                      <a:pt x="61" y="0"/>
                      <a:pt x="31" y="15"/>
                      <a:pt x="31" y="46"/>
                    </a:cubicBezTo>
                    <a:lnTo>
                      <a:pt x="31" y="623"/>
                    </a:lnTo>
                    <a:cubicBezTo>
                      <a:pt x="31" y="714"/>
                      <a:pt x="0" y="806"/>
                      <a:pt x="0" y="927"/>
                    </a:cubicBezTo>
                    <a:cubicBezTo>
                      <a:pt x="0" y="1018"/>
                      <a:pt x="0" y="1110"/>
                      <a:pt x="0" y="1201"/>
                    </a:cubicBezTo>
                    <a:cubicBezTo>
                      <a:pt x="15" y="1216"/>
                      <a:pt x="38" y="1224"/>
                      <a:pt x="61" y="1224"/>
                    </a:cubicBezTo>
                    <a:cubicBezTo>
                      <a:pt x="84" y="1224"/>
                      <a:pt x="107" y="1216"/>
                      <a:pt x="122" y="1201"/>
                    </a:cubicBezTo>
                    <a:cubicBezTo>
                      <a:pt x="122" y="1110"/>
                      <a:pt x="122" y="1018"/>
                      <a:pt x="122" y="927"/>
                    </a:cubicBezTo>
                    <a:cubicBezTo>
                      <a:pt x="122" y="806"/>
                      <a:pt x="122" y="714"/>
                      <a:pt x="122" y="623"/>
                    </a:cubicBezTo>
                    <a:cubicBezTo>
                      <a:pt x="152" y="441"/>
                      <a:pt x="152" y="228"/>
                      <a:pt x="152" y="46"/>
                    </a:cubicBezTo>
                    <a:cubicBezTo>
                      <a:pt x="152" y="15"/>
                      <a:pt x="12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663;p33"/>
              <p:cNvSpPr/>
              <p:nvPr/>
            </p:nvSpPr>
            <p:spPr>
              <a:xfrm>
                <a:off x="2865575" y="1835950"/>
                <a:ext cx="457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030" extrusionOk="0">
                    <a:moveTo>
                      <a:pt x="84" y="0"/>
                    </a:moveTo>
                    <a:cubicBezTo>
                      <a:pt x="51" y="0"/>
                      <a:pt x="12" y="26"/>
                      <a:pt x="30" y="64"/>
                    </a:cubicBezTo>
                    <a:cubicBezTo>
                      <a:pt x="30" y="216"/>
                      <a:pt x="61" y="398"/>
                      <a:pt x="61" y="550"/>
                    </a:cubicBezTo>
                    <a:cubicBezTo>
                      <a:pt x="30" y="611"/>
                      <a:pt x="30" y="702"/>
                      <a:pt x="30" y="763"/>
                    </a:cubicBezTo>
                    <a:cubicBezTo>
                      <a:pt x="30" y="854"/>
                      <a:pt x="0" y="945"/>
                      <a:pt x="30" y="1006"/>
                    </a:cubicBezTo>
                    <a:cubicBezTo>
                      <a:pt x="30" y="1021"/>
                      <a:pt x="46" y="1029"/>
                      <a:pt x="61" y="1029"/>
                    </a:cubicBezTo>
                    <a:cubicBezTo>
                      <a:pt x="76" y="1029"/>
                      <a:pt x="91" y="1021"/>
                      <a:pt x="91" y="1006"/>
                    </a:cubicBezTo>
                    <a:cubicBezTo>
                      <a:pt x="152" y="945"/>
                      <a:pt x="152" y="854"/>
                      <a:pt x="152" y="793"/>
                    </a:cubicBezTo>
                    <a:cubicBezTo>
                      <a:pt x="182" y="702"/>
                      <a:pt x="182" y="611"/>
                      <a:pt x="182" y="550"/>
                    </a:cubicBezTo>
                    <a:cubicBezTo>
                      <a:pt x="182" y="368"/>
                      <a:pt x="152" y="216"/>
                      <a:pt x="122" y="34"/>
                    </a:cubicBezTo>
                    <a:cubicBezTo>
                      <a:pt x="122" y="10"/>
                      <a:pt x="104" y="0"/>
                      <a:pt x="8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664;p33"/>
              <p:cNvSpPr/>
              <p:nvPr/>
            </p:nvSpPr>
            <p:spPr>
              <a:xfrm>
                <a:off x="2878475" y="1831075"/>
                <a:ext cx="38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799" extrusionOk="0">
                    <a:moveTo>
                      <a:pt x="62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31" y="168"/>
                      <a:pt x="31" y="289"/>
                      <a:pt x="31" y="411"/>
                    </a:cubicBezTo>
                    <a:lnTo>
                      <a:pt x="31" y="593"/>
                    </a:lnTo>
                    <a:lnTo>
                      <a:pt x="31" y="685"/>
                    </a:lnTo>
                    <a:cubicBezTo>
                      <a:pt x="31" y="745"/>
                      <a:pt x="31" y="745"/>
                      <a:pt x="62" y="776"/>
                    </a:cubicBezTo>
                    <a:cubicBezTo>
                      <a:pt x="62" y="791"/>
                      <a:pt x="69" y="799"/>
                      <a:pt x="81" y="799"/>
                    </a:cubicBezTo>
                    <a:cubicBezTo>
                      <a:pt x="92" y="799"/>
                      <a:pt x="107" y="791"/>
                      <a:pt x="122" y="776"/>
                    </a:cubicBezTo>
                    <a:cubicBezTo>
                      <a:pt x="153" y="776"/>
                      <a:pt x="153" y="745"/>
                      <a:pt x="153" y="685"/>
                    </a:cubicBezTo>
                    <a:cubicBezTo>
                      <a:pt x="153" y="654"/>
                      <a:pt x="153" y="624"/>
                      <a:pt x="153" y="593"/>
                    </a:cubicBezTo>
                    <a:cubicBezTo>
                      <a:pt x="153" y="533"/>
                      <a:pt x="153" y="472"/>
                      <a:pt x="153" y="411"/>
                    </a:cubicBezTo>
                    <a:cubicBezTo>
                      <a:pt x="153" y="289"/>
                      <a:pt x="122" y="168"/>
                      <a:pt x="122" y="46"/>
                    </a:cubicBezTo>
                    <a:cubicBezTo>
                      <a:pt x="122" y="16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665;p33"/>
              <p:cNvSpPr/>
              <p:nvPr/>
            </p:nvSpPr>
            <p:spPr>
              <a:xfrm>
                <a:off x="2889125" y="1820825"/>
                <a:ext cx="610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15" extrusionOk="0">
                    <a:moveTo>
                      <a:pt x="183" y="0"/>
                    </a:moveTo>
                    <a:cubicBezTo>
                      <a:pt x="152" y="0"/>
                      <a:pt x="152" y="31"/>
                      <a:pt x="122" y="61"/>
                    </a:cubicBezTo>
                    <a:cubicBezTo>
                      <a:pt x="92" y="152"/>
                      <a:pt x="61" y="243"/>
                      <a:pt x="61" y="365"/>
                    </a:cubicBezTo>
                    <a:cubicBezTo>
                      <a:pt x="31" y="456"/>
                      <a:pt x="0" y="578"/>
                      <a:pt x="31" y="669"/>
                    </a:cubicBezTo>
                    <a:cubicBezTo>
                      <a:pt x="31" y="699"/>
                      <a:pt x="54" y="715"/>
                      <a:pt x="76" y="715"/>
                    </a:cubicBezTo>
                    <a:cubicBezTo>
                      <a:pt x="99" y="715"/>
                      <a:pt x="122" y="699"/>
                      <a:pt x="122" y="669"/>
                    </a:cubicBezTo>
                    <a:cubicBezTo>
                      <a:pt x="152" y="578"/>
                      <a:pt x="152" y="456"/>
                      <a:pt x="152" y="365"/>
                    </a:cubicBezTo>
                    <a:cubicBezTo>
                      <a:pt x="183" y="274"/>
                      <a:pt x="183" y="183"/>
                      <a:pt x="243" y="61"/>
                    </a:cubicBezTo>
                    <a:cubicBezTo>
                      <a:pt x="243" y="61"/>
                      <a:pt x="213" y="31"/>
                      <a:pt x="18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666;p33"/>
              <p:cNvSpPr/>
              <p:nvPr/>
            </p:nvSpPr>
            <p:spPr>
              <a:xfrm>
                <a:off x="2896725" y="1814350"/>
                <a:ext cx="457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647" extrusionOk="0">
                    <a:moveTo>
                      <a:pt x="122" y="1"/>
                    </a:moveTo>
                    <a:cubicBezTo>
                      <a:pt x="91" y="1"/>
                      <a:pt x="61" y="16"/>
                      <a:pt x="61" y="47"/>
                    </a:cubicBezTo>
                    <a:cubicBezTo>
                      <a:pt x="61" y="168"/>
                      <a:pt x="61" y="259"/>
                      <a:pt x="61" y="350"/>
                    </a:cubicBezTo>
                    <a:cubicBezTo>
                      <a:pt x="31" y="381"/>
                      <a:pt x="31" y="442"/>
                      <a:pt x="31" y="472"/>
                    </a:cubicBezTo>
                    <a:cubicBezTo>
                      <a:pt x="31" y="533"/>
                      <a:pt x="0" y="563"/>
                      <a:pt x="31" y="624"/>
                    </a:cubicBezTo>
                    <a:cubicBezTo>
                      <a:pt x="31" y="639"/>
                      <a:pt x="38" y="647"/>
                      <a:pt x="50" y="647"/>
                    </a:cubicBezTo>
                    <a:cubicBezTo>
                      <a:pt x="61" y="647"/>
                      <a:pt x="76" y="639"/>
                      <a:pt x="91" y="624"/>
                    </a:cubicBezTo>
                    <a:cubicBezTo>
                      <a:pt x="122" y="594"/>
                      <a:pt x="122" y="533"/>
                      <a:pt x="122" y="502"/>
                    </a:cubicBezTo>
                    <a:cubicBezTo>
                      <a:pt x="152" y="442"/>
                      <a:pt x="152" y="381"/>
                      <a:pt x="152" y="350"/>
                    </a:cubicBezTo>
                    <a:cubicBezTo>
                      <a:pt x="183" y="259"/>
                      <a:pt x="183" y="168"/>
                      <a:pt x="183" y="47"/>
                    </a:cubicBezTo>
                    <a:cubicBezTo>
                      <a:pt x="183" y="16"/>
                      <a:pt x="152" y="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667;p33"/>
              <p:cNvSpPr/>
              <p:nvPr/>
            </p:nvSpPr>
            <p:spPr>
              <a:xfrm>
                <a:off x="2825300" y="1751675"/>
                <a:ext cx="30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8" extrusionOk="0">
                    <a:moveTo>
                      <a:pt x="61" y="0"/>
                    </a:moveTo>
                    <a:cubicBezTo>
                      <a:pt x="30" y="0"/>
                      <a:pt x="30" y="0"/>
                      <a:pt x="30" y="31"/>
                    </a:cubicBezTo>
                    <a:cubicBezTo>
                      <a:pt x="0" y="91"/>
                      <a:pt x="0" y="152"/>
                      <a:pt x="0" y="183"/>
                    </a:cubicBezTo>
                    <a:cubicBezTo>
                      <a:pt x="0" y="213"/>
                      <a:pt x="0" y="243"/>
                      <a:pt x="0" y="274"/>
                    </a:cubicBezTo>
                    <a:cubicBezTo>
                      <a:pt x="0" y="274"/>
                      <a:pt x="0" y="304"/>
                      <a:pt x="0" y="304"/>
                    </a:cubicBezTo>
                    <a:cubicBezTo>
                      <a:pt x="0" y="335"/>
                      <a:pt x="0" y="335"/>
                      <a:pt x="0" y="365"/>
                    </a:cubicBezTo>
                    <a:cubicBezTo>
                      <a:pt x="0" y="380"/>
                      <a:pt x="15" y="388"/>
                      <a:pt x="34" y="388"/>
                    </a:cubicBezTo>
                    <a:cubicBezTo>
                      <a:pt x="53" y="388"/>
                      <a:pt x="76" y="380"/>
                      <a:pt x="91" y="365"/>
                    </a:cubicBezTo>
                    <a:cubicBezTo>
                      <a:pt x="91" y="365"/>
                      <a:pt x="91" y="335"/>
                      <a:pt x="91" y="335"/>
                    </a:cubicBezTo>
                    <a:cubicBezTo>
                      <a:pt x="91" y="304"/>
                      <a:pt x="91" y="304"/>
                      <a:pt x="91" y="274"/>
                    </a:cubicBezTo>
                    <a:cubicBezTo>
                      <a:pt x="91" y="274"/>
                      <a:pt x="91" y="213"/>
                      <a:pt x="91" y="213"/>
                    </a:cubicBezTo>
                    <a:cubicBezTo>
                      <a:pt x="122" y="152"/>
                      <a:pt x="122" y="91"/>
                      <a:pt x="122" y="31"/>
                    </a:cubicBezTo>
                    <a:cubicBezTo>
                      <a:pt x="122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668;p33"/>
              <p:cNvSpPr/>
              <p:nvPr/>
            </p:nvSpPr>
            <p:spPr>
              <a:xfrm>
                <a:off x="2831375" y="1748325"/>
                <a:ext cx="45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78" extrusionOk="0">
                    <a:moveTo>
                      <a:pt x="130" y="1"/>
                    </a:moveTo>
                    <a:cubicBezTo>
                      <a:pt x="110" y="1"/>
                      <a:pt x="91" y="16"/>
                      <a:pt x="91" y="43"/>
                    </a:cubicBezTo>
                    <a:cubicBezTo>
                      <a:pt x="61" y="195"/>
                      <a:pt x="31" y="347"/>
                      <a:pt x="31" y="499"/>
                    </a:cubicBezTo>
                    <a:cubicBezTo>
                      <a:pt x="31" y="560"/>
                      <a:pt x="31" y="651"/>
                      <a:pt x="0" y="712"/>
                    </a:cubicBezTo>
                    <a:cubicBezTo>
                      <a:pt x="0" y="803"/>
                      <a:pt x="0" y="864"/>
                      <a:pt x="31" y="955"/>
                    </a:cubicBezTo>
                    <a:cubicBezTo>
                      <a:pt x="31" y="970"/>
                      <a:pt x="46" y="978"/>
                      <a:pt x="65" y="978"/>
                    </a:cubicBezTo>
                    <a:cubicBezTo>
                      <a:pt x="84" y="978"/>
                      <a:pt x="107" y="970"/>
                      <a:pt x="122" y="955"/>
                    </a:cubicBezTo>
                    <a:cubicBezTo>
                      <a:pt x="122" y="864"/>
                      <a:pt x="122" y="803"/>
                      <a:pt x="122" y="742"/>
                    </a:cubicBezTo>
                    <a:cubicBezTo>
                      <a:pt x="122" y="651"/>
                      <a:pt x="122" y="590"/>
                      <a:pt x="122" y="499"/>
                    </a:cubicBezTo>
                    <a:cubicBezTo>
                      <a:pt x="152" y="377"/>
                      <a:pt x="152" y="225"/>
                      <a:pt x="183" y="73"/>
                    </a:cubicBezTo>
                    <a:cubicBezTo>
                      <a:pt x="183" y="23"/>
                      <a:pt x="155" y="1"/>
                      <a:pt x="13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669;p33"/>
              <p:cNvSpPr/>
              <p:nvPr/>
            </p:nvSpPr>
            <p:spPr>
              <a:xfrm>
                <a:off x="2841250" y="1744900"/>
                <a:ext cx="610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88" extrusionOk="0">
                    <a:moveTo>
                      <a:pt x="118" y="1"/>
                    </a:moveTo>
                    <a:cubicBezTo>
                      <a:pt x="89" y="1"/>
                      <a:pt x="61" y="25"/>
                      <a:pt x="61" y="59"/>
                    </a:cubicBezTo>
                    <a:cubicBezTo>
                      <a:pt x="122" y="302"/>
                      <a:pt x="122" y="575"/>
                      <a:pt x="92" y="818"/>
                    </a:cubicBezTo>
                    <a:cubicBezTo>
                      <a:pt x="61" y="910"/>
                      <a:pt x="31" y="1031"/>
                      <a:pt x="31" y="1153"/>
                    </a:cubicBezTo>
                    <a:cubicBezTo>
                      <a:pt x="0" y="1244"/>
                      <a:pt x="0" y="1366"/>
                      <a:pt x="61" y="1487"/>
                    </a:cubicBezTo>
                    <a:cubicBezTo>
                      <a:pt x="61" y="1487"/>
                      <a:pt x="122" y="1487"/>
                      <a:pt x="122" y="1457"/>
                    </a:cubicBezTo>
                    <a:cubicBezTo>
                      <a:pt x="152" y="1335"/>
                      <a:pt x="122" y="1214"/>
                      <a:pt x="152" y="1092"/>
                    </a:cubicBezTo>
                    <a:cubicBezTo>
                      <a:pt x="152" y="1001"/>
                      <a:pt x="183" y="879"/>
                      <a:pt x="213" y="758"/>
                    </a:cubicBezTo>
                    <a:cubicBezTo>
                      <a:pt x="244" y="514"/>
                      <a:pt x="213" y="271"/>
                      <a:pt x="183" y="59"/>
                    </a:cubicBezTo>
                    <a:cubicBezTo>
                      <a:pt x="169" y="17"/>
                      <a:pt x="143" y="1"/>
                      <a:pt x="11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670;p33"/>
              <p:cNvSpPr/>
              <p:nvPr/>
            </p:nvSpPr>
            <p:spPr>
              <a:xfrm>
                <a:off x="2855675" y="1749000"/>
                <a:ext cx="30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60" extrusionOk="0">
                    <a:moveTo>
                      <a:pt x="62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1" y="290"/>
                      <a:pt x="1" y="502"/>
                      <a:pt x="1" y="746"/>
                    </a:cubicBezTo>
                    <a:lnTo>
                      <a:pt x="1" y="1080"/>
                    </a:lnTo>
                    <a:lnTo>
                      <a:pt x="1" y="1262"/>
                    </a:lnTo>
                    <a:cubicBezTo>
                      <a:pt x="1" y="1323"/>
                      <a:pt x="1" y="1384"/>
                      <a:pt x="1" y="1414"/>
                    </a:cubicBezTo>
                    <a:cubicBezTo>
                      <a:pt x="16" y="1445"/>
                      <a:pt x="39" y="1460"/>
                      <a:pt x="58" y="1460"/>
                    </a:cubicBezTo>
                    <a:cubicBezTo>
                      <a:pt x="77" y="1460"/>
                      <a:pt x="92" y="1445"/>
                      <a:pt x="92" y="1414"/>
                    </a:cubicBezTo>
                    <a:cubicBezTo>
                      <a:pt x="122" y="1384"/>
                      <a:pt x="122" y="1323"/>
                      <a:pt x="122" y="1262"/>
                    </a:cubicBezTo>
                    <a:lnTo>
                      <a:pt x="122" y="1080"/>
                    </a:lnTo>
                    <a:lnTo>
                      <a:pt x="122" y="746"/>
                    </a:lnTo>
                    <a:cubicBezTo>
                      <a:pt x="122" y="502"/>
                      <a:pt x="122" y="290"/>
                      <a:pt x="122" y="46"/>
                    </a:cubicBezTo>
                    <a:cubicBezTo>
                      <a:pt x="122" y="16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671;p33"/>
              <p:cNvSpPr/>
              <p:nvPr/>
            </p:nvSpPr>
            <p:spPr>
              <a:xfrm>
                <a:off x="2867075" y="1751300"/>
                <a:ext cx="382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467" extrusionOk="0">
                    <a:moveTo>
                      <a:pt x="50" y="0"/>
                    </a:moveTo>
                    <a:cubicBezTo>
                      <a:pt x="24" y="0"/>
                      <a:pt x="1" y="15"/>
                      <a:pt x="1" y="46"/>
                    </a:cubicBezTo>
                    <a:cubicBezTo>
                      <a:pt x="1" y="289"/>
                      <a:pt x="1" y="532"/>
                      <a:pt x="1" y="775"/>
                    </a:cubicBezTo>
                    <a:cubicBezTo>
                      <a:pt x="1" y="866"/>
                      <a:pt x="1" y="988"/>
                      <a:pt x="1" y="1110"/>
                    </a:cubicBezTo>
                    <a:cubicBezTo>
                      <a:pt x="31" y="1201"/>
                      <a:pt x="1" y="1353"/>
                      <a:pt x="31" y="1444"/>
                    </a:cubicBezTo>
                    <a:cubicBezTo>
                      <a:pt x="46" y="1459"/>
                      <a:pt x="69" y="1467"/>
                      <a:pt x="88" y="1467"/>
                    </a:cubicBezTo>
                    <a:cubicBezTo>
                      <a:pt x="107" y="1467"/>
                      <a:pt x="122" y="1459"/>
                      <a:pt x="122" y="1444"/>
                    </a:cubicBezTo>
                    <a:cubicBezTo>
                      <a:pt x="153" y="1353"/>
                      <a:pt x="153" y="1231"/>
                      <a:pt x="153" y="1110"/>
                    </a:cubicBezTo>
                    <a:cubicBezTo>
                      <a:pt x="122" y="988"/>
                      <a:pt x="122" y="866"/>
                      <a:pt x="122" y="745"/>
                    </a:cubicBezTo>
                    <a:lnTo>
                      <a:pt x="122" y="46"/>
                    </a:lnTo>
                    <a:cubicBezTo>
                      <a:pt x="107" y="15"/>
                      <a:pt x="77" y="0"/>
                      <a:pt x="5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672;p33"/>
              <p:cNvSpPr/>
              <p:nvPr/>
            </p:nvSpPr>
            <p:spPr>
              <a:xfrm>
                <a:off x="2876575" y="1749775"/>
                <a:ext cx="65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337" extrusionOk="0">
                    <a:moveTo>
                      <a:pt x="138" y="1231"/>
                    </a:moveTo>
                    <a:cubicBezTo>
                      <a:pt x="138" y="1262"/>
                      <a:pt x="138" y="1262"/>
                      <a:pt x="138" y="1262"/>
                    </a:cubicBezTo>
                    <a:cubicBezTo>
                      <a:pt x="138" y="1262"/>
                      <a:pt x="133" y="1262"/>
                      <a:pt x="127" y="1264"/>
                    </a:cubicBezTo>
                    <a:lnTo>
                      <a:pt x="127" y="1264"/>
                    </a:lnTo>
                    <a:cubicBezTo>
                      <a:pt x="134" y="1245"/>
                      <a:pt x="128" y="1231"/>
                      <a:pt x="107" y="1231"/>
                    </a:cubicBezTo>
                    <a:close/>
                    <a:moveTo>
                      <a:pt x="183" y="0"/>
                    </a:moveTo>
                    <a:cubicBezTo>
                      <a:pt x="160" y="0"/>
                      <a:pt x="138" y="15"/>
                      <a:pt x="138" y="46"/>
                    </a:cubicBezTo>
                    <a:cubicBezTo>
                      <a:pt x="138" y="259"/>
                      <a:pt x="138" y="471"/>
                      <a:pt x="138" y="654"/>
                    </a:cubicBezTo>
                    <a:cubicBezTo>
                      <a:pt x="138" y="775"/>
                      <a:pt x="107" y="867"/>
                      <a:pt x="107" y="958"/>
                    </a:cubicBezTo>
                    <a:cubicBezTo>
                      <a:pt x="107" y="1019"/>
                      <a:pt x="77" y="1049"/>
                      <a:pt x="77" y="1110"/>
                    </a:cubicBezTo>
                    <a:lnTo>
                      <a:pt x="77" y="1171"/>
                    </a:lnTo>
                    <a:cubicBezTo>
                      <a:pt x="77" y="1186"/>
                      <a:pt x="77" y="1193"/>
                      <a:pt x="77" y="1201"/>
                    </a:cubicBezTo>
                    <a:lnTo>
                      <a:pt x="77" y="1201"/>
                    </a:lnTo>
                    <a:cubicBezTo>
                      <a:pt x="1" y="1226"/>
                      <a:pt x="31" y="1337"/>
                      <a:pt x="96" y="1337"/>
                    </a:cubicBezTo>
                    <a:cubicBezTo>
                      <a:pt x="108" y="1337"/>
                      <a:pt x="123" y="1332"/>
                      <a:pt x="138" y="1322"/>
                    </a:cubicBezTo>
                    <a:cubicBezTo>
                      <a:pt x="168" y="1292"/>
                      <a:pt x="198" y="1201"/>
                      <a:pt x="198" y="1140"/>
                    </a:cubicBezTo>
                    <a:cubicBezTo>
                      <a:pt x="198" y="1079"/>
                      <a:pt x="229" y="1019"/>
                      <a:pt x="229" y="927"/>
                    </a:cubicBezTo>
                    <a:cubicBezTo>
                      <a:pt x="259" y="654"/>
                      <a:pt x="259" y="350"/>
                      <a:pt x="229" y="46"/>
                    </a:cubicBezTo>
                    <a:cubicBezTo>
                      <a:pt x="229" y="15"/>
                      <a:pt x="206" y="0"/>
                      <a:pt x="18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673;p33"/>
              <p:cNvSpPr/>
              <p:nvPr/>
            </p:nvSpPr>
            <p:spPr>
              <a:xfrm>
                <a:off x="2888350" y="1745200"/>
                <a:ext cx="3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70" extrusionOk="0">
                    <a:moveTo>
                      <a:pt x="47" y="1"/>
                    </a:moveTo>
                    <a:cubicBezTo>
                      <a:pt x="24" y="1"/>
                      <a:pt x="1" y="16"/>
                      <a:pt x="1" y="47"/>
                    </a:cubicBezTo>
                    <a:lnTo>
                      <a:pt x="1" y="320"/>
                    </a:lnTo>
                    <a:cubicBezTo>
                      <a:pt x="1" y="411"/>
                      <a:pt x="1" y="533"/>
                      <a:pt x="1" y="624"/>
                    </a:cubicBezTo>
                    <a:cubicBezTo>
                      <a:pt x="1" y="654"/>
                      <a:pt x="24" y="670"/>
                      <a:pt x="47" y="670"/>
                    </a:cubicBezTo>
                    <a:cubicBezTo>
                      <a:pt x="69" y="670"/>
                      <a:pt x="92" y="654"/>
                      <a:pt x="92" y="624"/>
                    </a:cubicBezTo>
                    <a:cubicBezTo>
                      <a:pt x="123" y="533"/>
                      <a:pt x="92" y="411"/>
                      <a:pt x="92" y="320"/>
                    </a:cubicBezTo>
                    <a:lnTo>
                      <a:pt x="92" y="47"/>
                    </a:lnTo>
                    <a:cubicBezTo>
                      <a:pt x="92" y="16"/>
                      <a:pt x="69" y="1"/>
                      <a:pt x="4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674;p33"/>
              <p:cNvSpPr/>
              <p:nvPr/>
            </p:nvSpPr>
            <p:spPr>
              <a:xfrm>
                <a:off x="2899000" y="1734200"/>
                <a:ext cx="30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27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91"/>
                      <a:pt x="0" y="122"/>
                      <a:pt x="0" y="183"/>
                    </a:cubicBezTo>
                    <a:cubicBezTo>
                      <a:pt x="0" y="183"/>
                      <a:pt x="0" y="213"/>
                      <a:pt x="0" y="243"/>
                    </a:cubicBezTo>
                    <a:cubicBezTo>
                      <a:pt x="0" y="274"/>
                      <a:pt x="0" y="304"/>
                      <a:pt x="31" y="304"/>
                    </a:cubicBezTo>
                    <a:cubicBezTo>
                      <a:pt x="46" y="319"/>
                      <a:pt x="54" y="327"/>
                      <a:pt x="61" y="327"/>
                    </a:cubicBezTo>
                    <a:cubicBezTo>
                      <a:pt x="69" y="327"/>
                      <a:pt x="76" y="319"/>
                      <a:pt x="92" y="304"/>
                    </a:cubicBezTo>
                    <a:cubicBezTo>
                      <a:pt x="122" y="304"/>
                      <a:pt x="122" y="274"/>
                      <a:pt x="122" y="243"/>
                    </a:cubicBezTo>
                    <a:cubicBezTo>
                      <a:pt x="122" y="213"/>
                      <a:pt x="122" y="183"/>
                      <a:pt x="122" y="183"/>
                    </a:cubicBezTo>
                    <a:cubicBezTo>
                      <a:pt x="122" y="122"/>
                      <a:pt x="122" y="91"/>
                      <a:pt x="122" y="31"/>
                    </a:cubicBezTo>
                    <a:cubicBezTo>
                      <a:pt x="122" y="0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675;p33"/>
              <p:cNvSpPr/>
              <p:nvPr/>
            </p:nvSpPr>
            <p:spPr>
              <a:xfrm>
                <a:off x="2902050" y="1725825"/>
                <a:ext cx="38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3" extrusionOk="0">
                    <a:moveTo>
                      <a:pt x="61" y="1"/>
                    </a:moveTo>
                    <a:cubicBezTo>
                      <a:pt x="0" y="1"/>
                      <a:pt x="0" y="122"/>
                      <a:pt x="61" y="122"/>
                    </a:cubicBezTo>
                    <a:cubicBezTo>
                      <a:pt x="152" y="122"/>
                      <a:pt x="15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676;p33"/>
              <p:cNvSpPr/>
              <p:nvPr/>
            </p:nvSpPr>
            <p:spPr>
              <a:xfrm>
                <a:off x="2733350" y="1687850"/>
                <a:ext cx="38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49" extrusionOk="0">
                    <a:moveTo>
                      <a:pt x="61" y="0"/>
                    </a:moveTo>
                    <a:cubicBezTo>
                      <a:pt x="31" y="0"/>
                      <a:pt x="31" y="30"/>
                      <a:pt x="31" y="61"/>
                    </a:cubicBezTo>
                    <a:cubicBezTo>
                      <a:pt x="31" y="122"/>
                      <a:pt x="0" y="182"/>
                      <a:pt x="0" y="243"/>
                    </a:cubicBezTo>
                    <a:lnTo>
                      <a:pt x="0" y="304"/>
                    </a:lnTo>
                    <a:cubicBezTo>
                      <a:pt x="0" y="334"/>
                      <a:pt x="0" y="395"/>
                      <a:pt x="31" y="426"/>
                    </a:cubicBezTo>
                    <a:cubicBezTo>
                      <a:pt x="31" y="441"/>
                      <a:pt x="53" y="448"/>
                      <a:pt x="76" y="448"/>
                    </a:cubicBezTo>
                    <a:cubicBezTo>
                      <a:pt x="99" y="448"/>
                      <a:pt x="122" y="441"/>
                      <a:pt x="122" y="426"/>
                    </a:cubicBezTo>
                    <a:cubicBezTo>
                      <a:pt x="152" y="395"/>
                      <a:pt x="122" y="334"/>
                      <a:pt x="122" y="304"/>
                    </a:cubicBezTo>
                    <a:lnTo>
                      <a:pt x="122" y="243"/>
                    </a:lnTo>
                    <a:cubicBezTo>
                      <a:pt x="122" y="182"/>
                      <a:pt x="122" y="122"/>
                      <a:pt x="122" y="61"/>
                    </a:cubicBezTo>
                    <a:cubicBezTo>
                      <a:pt x="122" y="3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677;p33"/>
              <p:cNvSpPr/>
              <p:nvPr/>
            </p:nvSpPr>
            <p:spPr>
              <a:xfrm>
                <a:off x="2741700" y="1684425"/>
                <a:ext cx="30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30" extrusionOk="0">
                    <a:moveTo>
                      <a:pt x="58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1" y="137"/>
                      <a:pt x="1" y="259"/>
                      <a:pt x="1" y="350"/>
                    </a:cubicBezTo>
                    <a:cubicBezTo>
                      <a:pt x="1" y="471"/>
                      <a:pt x="1" y="593"/>
                      <a:pt x="1" y="684"/>
                    </a:cubicBezTo>
                    <a:cubicBezTo>
                      <a:pt x="1" y="715"/>
                      <a:pt x="23" y="730"/>
                      <a:pt x="46" y="730"/>
                    </a:cubicBezTo>
                    <a:cubicBezTo>
                      <a:pt x="69" y="730"/>
                      <a:pt x="92" y="715"/>
                      <a:pt x="92" y="684"/>
                    </a:cubicBezTo>
                    <a:cubicBezTo>
                      <a:pt x="122" y="593"/>
                      <a:pt x="122" y="471"/>
                      <a:pt x="122" y="350"/>
                    </a:cubicBezTo>
                    <a:cubicBezTo>
                      <a:pt x="122" y="259"/>
                      <a:pt x="92" y="137"/>
                      <a:pt x="92" y="46"/>
                    </a:cubicBezTo>
                    <a:cubicBezTo>
                      <a:pt x="107" y="15"/>
                      <a:pt x="84" y="0"/>
                      <a:pt x="5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678;p33"/>
              <p:cNvSpPr/>
              <p:nvPr/>
            </p:nvSpPr>
            <p:spPr>
              <a:xfrm>
                <a:off x="2749300" y="1683100"/>
                <a:ext cx="38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43" extrusionOk="0">
                    <a:moveTo>
                      <a:pt x="107" y="0"/>
                    </a:moveTo>
                    <a:cubicBezTo>
                      <a:pt x="84" y="0"/>
                      <a:pt x="61" y="23"/>
                      <a:pt x="61" y="68"/>
                    </a:cubicBezTo>
                    <a:cubicBezTo>
                      <a:pt x="31" y="190"/>
                      <a:pt x="31" y="342"/>
                      <a:pt x="31" y="494"/>
                    </a:cubicBezTo>
                    <a:cubicBezTo>
                      <a:pt x="1" y="585"/>
                      <a:pt x="1" y="646"/>
                      <a:pt x="1" y="707"/>
                    </a:cubicBezTo>
                    <a:lnTo>
                      <a:pt x="1" y="828"/>
                    </a:lnTo>
                    <a:cubicBezTo>
                      <a:pt x="1" y="859"/>
                      <a:pt x="1" y="889"/>
                      <a:pt x="31" y="920"/>
                    </a:cubicBezTo>
                    <a:cubicBezTo>
                      <a:pt x="46" y="935"/>
                      <a:pt x="61" y="942"/>
                      <a:pt x="77" y="942"/>
                    </a:cubicBezTo>
                    <a:cubicBezTo>
                      <a:pt x="92" y="942"/>
                      <a:pt x="107" y="935"/>
                      <a:pt x="122" y="920"/>
                    </a:cubicBezTo>
                    <a:cubicBezTo>
                      <a:pt x="122" y="889"/>
                      <a:pt x="122" y="859"/>
                      <a:pt x="122" y="828"/>
                    </a:cubicBezTo>
                    <a:lnTo>
                      <a:pt x="122" y="737"/>
                    </a:lnTo>
                    <a:cubicBezTo>
                      <a:pt x="122" y="646"/>
                      <a:pt x="122" y="585"/>
                      <a:pt x="122" y="494"/>
                    </a:cubicBezTo>
                    <a:cubicBezTo>
                      <a:pt x="122" y="342"/>
                      <a:pt x="152" y="190"/>
                      <a:pt x="152" y="68"/>
                    </a:cubicBezTo>
                    <a:cubicBezTo>
                      <a:pt x="152" y="23"/>
                      <a:pt x="130" y="0"/>
                      <a:pt x="10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679;p33"/>
              <p:cNvSpPr/>
              <p:nvPr/>
            </p:nvSpPr>
            <p:spPr>
              <a:xfrm>
                <a:off x="2762975" y="1690500"/>
                <a:ext cx="34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46" extrusionOk="0">
                    <a:moveTo>
                      <a:pt x="88" y="0"/>
                    </a:moveTo>
                    <a:cubicBezTo>
                      <a:pt x="61" y="0"/>
                      <a:pt x="31" y="16"/>
                      <a:pt x="31" y="46"/>
                    </a:cubicBezTo>
                    <a:cubicBezTo>
                      <a:pt x="1" y="137"/>
                      <a:pt x="1" y="259"/>
                      <a:pt x="1" y="380"/>
                    </a:cubicBezTo>
                    <a:cubicBezTo>
                      <a:pt x="1" y="441"/>
                      <a:pt x="1" y="502"/>
                      <a:pt x="1" y="563"/>
                    </a:cubicBezTo>
                    <a:cubicBezTo>
                      <a:pt x="1" y="624"/>
                      <a:pt x="1" y="715"/>
                      <a:pt x="31" y="745"/>
                    </a:cubicBezTo>
                    <a:lnTo>
                      <a:pt x="92" y="745"/>
                    </a:lnTo>
                    <a:cubicBezTo>
                      <a:pt x="122" y="684"/>
                      <a:pt x="122" y="624"/>
                      <a:pt x="122" y="563"/>
                    </a:cubicBezTo>
                    <a:cubicBezTo>
                      <a:pt x="92" y="502"/>
                      <a:pt x="92" y="441"/>
                      <a:pt x="92" y="411"/>
                    </a:cubicBezTo>
                    <a:cubicBezTo>
                      <a:pt x="92" y="289"/>
                      <a:pt x="122" y="168"/>
                      <a:pt x="122" y="46"/>
                    </a:cubicBezTo>
                    <a:cubicBezTo>
                      <a:pt x="137" y="16"/>
                      <a:pt x="115" y="0"/>
                      <a:pt x="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680;p33"/>
              <p:cNvSpPr/>
              <p:nvPr/>
            </p:nvSpPr>
            <p:spPr>
              <a:xfrm>
                <a:off x="2772850" y="1687850"/>
                <a:ext cx="53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87" extrusionOk="0">
                    <a:moveTo>
                      <a:pt x="62" y="0"/>
                    </a:moveTo>
                    <a:cubicBezTo>
                      <a:pt x="31" y="0"/>
                      <a:pt x="1" y="61"/>
                      <a:pt x="1" y="61"/>
                    </a:cubicBezTo>
                    <a:cubicBezTo>
                      <a:pt x="31" y="152"/>
                      <a:pt x="62" y="213"/>
                      <a:pt x="62" y="274"/>
                    </a:cubicBezTo>
                    <a:cubicBezTo>
                      <a:pt x="62" y="334"/>
                      <a:pt x="92" y="365"/>
                      <a:pt x="92" y="395"/>
                    </a:cubicBezTo>
                    <a:cubicBezTo>
                      <a:pt x="92" y="426"/>
                      <a:pt x="92" y="456"/>
                      <a:pt x="122" y="456"/>
                    </a:cubicBezTo>
                    <a:cubicBezTo>
                      <a:pt x="122" y="456"/>
                      <a:pt x="153" y="486"/>
                      <a:pt x="183" y="486"/>
                    </a:cubicBezTo>
                    <a:cubicBezTo>
                      <a:pt x="183" y="486"/>
                      <a:pt x="214" y="456"/>
                      <a:pt x="214" y="426"/>
                    </a:cubicBezTo>
                    <a:cubicBezTo>
                      <a:pt x="214" y="395"/>
                      <a:pt x="214" y="395"/>
                      <a:pt x="214" y="365"/>
                    </a:cubicBezTo>
                    <a:cubicBezTo>
                      <a:pt x="183" y="334"/>
                      <a:pt x="183" y="304"/>
                      <a:pt x="183" y="274"/>
                    </a:cubicBezTo>
                    <a:cubicBezTo>
                      <a:pt x="153" y="182"/>
                      <a:pt x="153" y="122"/>
                      <a:pt x="122" y="61"/>
                    </a:cubicBezTo>
                    <a:cubicBezTo>
                      <a:pt x="122" y="0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681;p33"/>
              <p:cNvSpPr/>
              <p:nvPr/>
            </p:nvSpPr>
            <p:spPr>
              <a:xfrm>
                <a:off x="2786525" y="1678725"/>
                <a:ext cx="3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14" extrusionOk="0">
                    <a:moveTo>
                      <a:pt x="31" y="0"/>
                    </a:moveTo>
                    <a:cubicBezTo>
                      <a:pt x="31" y="0"/>
                      <a:pt x="31" y="0"/>
                      <a:pt x="1" y="31"/>
                    </a:cubicBezTo>
                    <a:cubicBezTo>
                      <a:pt x="1" y="31"/>
                      <a:pt x="1" y="31"/>
                      <a:pt x="1" y="61"/>
                    </a:cubicBezTo>
                    <a:cubicBezTo>
                      <a:pt x="1" y="91"/>
                      <a:pt x="31" y="91"/>
                      <a:pt x="31" y="122"/>
                    </a:cubicBezTo>
                    <a:cubicBezTo>
                      <a:pt x="31" y="152"/>
                      <a:pt x="31" y="183"/>
                      <a:pt x="62" y="183"/>
                    </a:cubicBezTo>
                    <a:cubicBezTo>
                      <a:pt x="62" y="183"/>
                      <a:pt x="62" y="213"/>
                      <a:pt x="62" y="213"/>
                    </a:cubicBezTo>
                    <a:lnTo>
                      <a:pt x="92" y="213"/>
                    </a:lnTo>
                    <a:cubicBezTo>
                      <a:pt x="122" y="213"/>
                      <a:pt x="153" y="183"/>
                      <a:pt x="153" y="183"/>
                    </a:cubicBezTo>
                    <a:lnTo>
                      <a:pt x="153" y="152"/>
                    </a:lnTo>
                    <a:cubicBezTo>
                      <a:pt x="153" y="122"/>
                      <a:pt x="122" y="122"/>
                      <a:pt x="122" y="91"/>
                    </a:cubicBezTo>
                    <a:cubicBezTo>
                      <a:pt x="122" y="61"/>
                      <a:pt x="122" y="61"/>
                      <a:pt x="122" y="31"/>
                    </a:cubicBezTo>
                    <a:cubicBezTo>
                      <a:pt x="122" y="31"/>
                      <a:pt x="92" y="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682;p33"/>
              <p:cNvSpPr/>
              <p:nvPr/>
            </p:nvSpPr>
            <p:spPr>
              <a:xfrm>
                <a:off x="2792625" y="16794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91" y="1"/>
                    </a:moveTo>
                    <a:cubicBezTo>
                      <a:pt x="0" y="1"/>
                      <a:pt x="0" y="92"/>
                      <a:pt x="91" y="92"/>
                    </a:cubicBezTo>
                    <a:cubicBezTo>
                      <a:pt x="152" y="92"/>
                      <a:pt x="152" y="1"/>
                      <a:pt x="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683;p33"/>
              <p:cNvSpPr/>
              <p:nvPr/>
            </p:nvSpPr>
            <p:spPr>
              <a:xfrm>
                <a:off x="2658875" y="1629525"/>
                <a:ext cx="38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58" extrusionOk="0">
                    <a:moveTo>
                      <a:pt x="122" y="84"/>
                    </a:moveTo>
                    <a:cubicBezTo>
                      <a:pt x="122" y="94"/>
                      <a:pt x="125" y="97"/>
                      <a:pt x="129" y="97"/>
                    </a:cubicBezTo>
                    <a:cubicBezTo>
                      <a:pt x="136" y="97"/>
                      <a:pt x="142" y="84"/>
                      <a:pt x="122" y="84"/>
                    </a:cubicBezTo>
                    <a:close/>
                    <a:moveTo>
                      <a:pt x="92" y="0"/>
                    </a:moveTo>
                    <a:cubicBezTo>
                      <a:pt x="84" y="0"/>
                      <a:pt x="76" y="8"/>
                      <a:pt x="61" y="23"/>
                    </a:cubicBezTo>
                    <a:cubicBezTo>
                      <a:pt x="31" y="53"/>
                      <a:pt x="0" y="114"/>
                      <a:pt x="0" y="175"/>
                    </a:cubicBezTo>
                    <a:cubicBezTo>
                      <a:pt x="0" y="205"/>
                      <a:pt x="0" y="236"/>
                      <a:pt x="31" y="266"/>
                    </a:cubicBezTo>
                    <a:cubicBezTo>
                      <a:pt x="31" y="266"/>
                      <a:pt x="31" y="297"/>
                      <a:pt x="31" y="297"/>
                    </a:cubicBezTo>
                    <a:cubicBezTo>
                      <a:pt x="61" y="327"/>
                      <a:pt x="61" y="327"/>
                      <a:pt x="92" y="357"/>
                    </a:cubicBezTo>
                    <a:cubicBezTo>
                      <a:pt x="92" y="357"/>
                      <a:pt x="122" y="357"/>
                      <a:pt x="122" y="327"/>
                    </a:cubicBezTo>
                    <a:cubicBezTo>
                      <a:pt x="152" y="327"/>
                      <a:pt x="152" y="327"/>
                      <a:pt x="152" y="297"/>
                    </a:cubicBezTo>
                    <a:cubicBezTo>
                      <a:pt x="152" y="297"/>
                      <a:pt x="152" y="297"/>
                      <a:pt x="152" y="266"/>
                    </a:cubicBezTo>
                    <a:lnTo>
                      <a:pt x="122" y="266"/>
                    </a:lnTo>
                    <a:lnTo>
                      <a:pt x="122" y="236"/>
                    </a:lnTo>
                    <a:cubicBezTo>
                      <a:pt x="122" y="236"/>
                      <a:pt x="122" y="236"/>
                      <a:pt x="122" y="205"/>
                    </a:cubicBezTo>
                    <a:cubicBezTo>
                      <a:pt x="122" y="205"/>
                      <a:pt x="122" y="205"/>
                      <a:pt x="122" y="175"/>
                    </a:cubicBezTo>
                    <a:lnTo>
                      <a:pt x="122" y="145"/>
                    </a:ln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84"/>
                      <a:pt x="122" y="84"/>
                      <a:pt x="122" y="84"/>
                    </a:cubicBezTo>
                    <a:lnTo>
                      <a:pt x="152" y="84"/>
                    </a:lnTo>
                    <a:cubicBezTo>
                      <a:pt x="152" y="53"/>
                      <a:pt x="152" y="23"/>
                      <a:pt x="122" y="23"/>
                    </a:cubicBezTo>
                    <a:cubicBezTo>
                      <a:pt x="107" y="8"/>
                      <a:pt x="99" y="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684;p33"/>
              <p:cNvSpPr/>
              <p:nvPr/>
            </p:nvSpPr>
            <p:spPr>
              <a:xfrm>
                <a:off x="2668750" y="1627800"/>
                <a:ext cx="3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06" extrusionOk="0">
                    <a:moveTo>
                      <a:pt x="92" y="1"/>
                    </a:moveTo>
                    <a:cubicBezTo>
                      <a:pt x="61" y="1"/>
                      <a:pt x="31" y="31"/>
                      <a:pt x="31" y="62"/>
                    </a:cubicBezTo>
                    <a:cubicBezTo>
                      <a:pt x="31" y="183"/>
                      <a:pt x="1" y="335"/>
                      <a:pt x="1" y="487"/>
                    </a:cubicBezTo>
                    <a:cubicBezTo>
                      <a:pt x="1" y="548"/>
                      <a:pt x="1" y="609"/>
                      <a:pt x="1" y="700"/>
                    </a:cubicBezTo>
                    <a:cubicBezTo>
                      <a:pt x="1" y="730"/>
                      <a:pt x="1" y="761"/>
                      <a:pt x="1" y="791"/>
                    </a:cubicBezTo>
                    <a:cubicBezTo>
                      <a:pt x="1" y="821"/>
                      <a:pt x="1" y="821"/>
                      <a:pt x="1" y="852"/>
                    </a:cubicBezTo>
                    <a:cubicBezTo>
                      <a:pt x="1" y="852"/>
                      <a:pt x="31" y="882"/>
                      <a:pt x="31" y="882"/>
                    </a:cubicBezTo>
                    <a:cubicBezTo>
                      <a:pt x="31" y="897"/>
                      <a:pt x="46" y="905"/>
                      <a:pt x="61" y="905"/>
                    </a:cubicBezTo>
                    <a:cubicBezTo>
                      <a:pt x="77" y="905"/>
                      <a:pt x="92" y="897"/>
                      <a:pt x="92" y="882"/>
                    </a:cubicBezTo>
                    <a:cubicBezTo>
                      <a:pt x="92" y="852"/>
                      <a:pt x="122" y="821"/>
                      <a:pt x="122" y="791"/>
                    </a:cubicBezTo>
                    <a:lnTo>
                      <a:pt x="122" y="670"/>
                    </a:lnTo>
                    <a:lnTo>
                      <a:pt x="122" y="457"/>
                    </a:lnTo>
                    <a:cubicBezTo>
                      <a:pt x="122" y="335"/>
                      <a:pt x="122" y="183"/>
                      <a:pt x="153" y="62"/>
                    </a:cubicBezTo>
                    <a:cubicBezTo>
                      <a:pt x="153" y="31"/>
                      <a:pt x="122" y="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685;p33"/>
              <p:cNvSpPr/>
              <p:nvPr/>
            </p:nvSpPr>
            <p:spPr>
              <a:xfrm>
                <a:off x="2678625" y="1623700"/>
                <a:ext cx="46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38" extrusionOk="0">
                    <a:moveTo>
                      <a:pt x="96" y="1"/>
                    </a:moveTo>
                    <a:cubicBezTo>
                      <a:pt x="68" y="1"/>
                      <a:pt x="31" y="23"/>
                      <a:pt x="31" y="74"/>
                    </a:cubicBezTo>
                    <a:cubicBezTo>
                      <a:pt x="1" y="256"/>
                      <a:pt x="1" y="438"/>
                      <a:pt x="31" y="590"/>
                    </a:cubicBezTo>
                    <a:cubicBezTo>
                      <a:pt x="31" y="682"/>
                      <a:pt x="31" y="773"/>
                      <a:pt x="31" y="864"/>
                    </a:cubicBezTo>
                    <a:cubicBezTo>
                      <a:pt x="62" y="955"/>
                      <a:pt x="62" y="1046"/>
                      <a:pt x="92" y="1137"/>
                    </a:cubicBezTo>
                    <a:cubicBezTo>
                      <a:pt x="122" y="1137"/>
                      <a:pt x="153" y="1137"/>
                      <a:pt x="183" y="1107"/>
                    </a:cubicBezTo>
                    <a:cubicBezTo>
                      <a:pt x="183" y="1046"/>
                      <a:pt x="153" y="925"/>
                      <a:pt x="153" y="864"/>
                    </a:cubicBezTo>
                    <a:cubicBezTo>
                      <a:pt x="153" y="773"/>
                      <a:pt x="122" y="682"/>
                      <a:pt x="122" y="590"/>
                    </a:cubicBezTo>
                    <a:cubicBezTo>
                      <a:pt x="122" y="408"/>
                      <a:pt x="122" y="226"/>
                      <a:pt x="122" y="43"/>
                    </a:cubicBezTo>
                    <a:cubicBezTo>
                      <a:pt x="136" y="16"/>
                      <a:pt x="119" y="1"/>
                      <a:pt x="9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686;p33"/>
              <p:cNvSpPr/>
              <p:nvPr/>
            </p:nvSpPr>
            <p:spPr>
              <a:xfrm>
                <a:off x="2693825" y="1619825"/>
                <a:ext cx="61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34" extrusionOk="0">
                    <a:moveTo>
                      <a:pt x="61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31" y="289"/>
                      <a:pt x="31" y="502"/>
                      <a:pt x="61" y="745"/>
                    </a:cubicBezTo>
                    <a:cubicBezTo>
                      <a:pt x="61" y="867"/>
                      <a:pt x="92" y="958"/>
                      <a:pt x="92" y="1080"/>
                    </a:cubicBezTo>
                    <a:cubicBezTo>
                      <a:pt x="92" y="1140"/>
                      <a:pt x="92" y="1201"/>
                      <a:pt x="122" y="1262"/>
                    </a:cubicBezTo>
                    <a:cubicBezTo>
                      <a:pt x="122" y="1292"/>
                      <a:pt x="122" y="1353"/>
                      <a:pt x="122" y="1414"/>
                    </a:cubicBezTo>
                    <a:cubicBezTo>
                      <a:pt x="135" y="1427"/>
                      <a:pt x="153" y="1434"/>
                      <a:pt x="169" y="1434"/>
                    </a:cubicBezTo>
                    <a:cubicBezTo>
                      <a:pt x="193" y="1434"/>
                      <a:pt x="213" y="1419"/>
                      <a:pt x="213" y="1384"/>
                    </a:cubicBezTo>
                    <a:cubicBezTo>
                      <a:pt x="244" y="1353"/>
                      <a:pt x="244" y="1292"/>
                      <a:pt x="213" y="1232"/>
                    </a:cubicBezTo>
                    <a:cubicBezTo>
                      <a:pt x="213" y="1171"/>
                      <a:pt x="213" y="1140"/>
                      <a:pt x="213" y="1080"/>
                    </a:cubicBezTo>
                    <a:cubicBezTo>
                      <a:pt x="213" y="958"/>
                      <a:pt x="183" y="837"/>
                      <a:pt x="183" y="745"/>
                    </a:cubicBezTo>
                    <a:cubicBezTo>
                      <a:pt x="153" y="502"/>
                      <a:pt x="153" y="289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687;p33"/>
              <p:cNvSpPr/>
              <p:nvPr/>
            </p:nvSpPr>
            <p:spPr>
              <a:xfrm>
                <a:off x="2708275" y="1617550"/>
                <a:ext cx="5325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17" extrusionOk="0">
                    <a:moveTo>
                      <a:pt x="46" y="0"/>
                    </a:moveTo>
                    <a:cubicBezTo>
                      <a:pt x="23" y="0"/>
                      <a:pt x="0" y="16"/>
                      <a:pt x="0" y="46"/>
                    </a:cubicBezTo>
                    <a:cubicBezTo>
                      <a:pt x="0" y="563"/>
                      <a:pt x="31" y="1080"/>
                      <a:pt x="91" y="1596"/>
                    </a:cubicBezTo>
                    <a:cubicBezTo>
                      <a:pt x="104" y="1609"/>
                      <a:pt x="127" y="1616"/>
                      <a:pt x="150" y="1616"/>
                    </a:cubicBezTo>
                    <a:cubicBezTo>
                      <a:pt x="182" y="1616"/>
                      <a:pt x="213" y="1601"/>
                      <a:pt x="213" y="1566"/>
                    </a:cubicBezTo>
                    <a:cubicBezTo>
                      <a:pt x="183" y="1049"/>
                      <a:pt x="122" y="563"/>
                      <a:pt x="91" y="46"/>
                    </a:cubicBezTo>
                    <a:cubicBezTo>
                      <a:pt x="91" y="16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688;p33"/>
              <p:cNvSpPr/>
              <p:nvPr/>
            </p:nvSpPr>
            <p:spPr>
              <a:xfrm>
                <a:off x="2723475" y="1611350"/>
                <a:ext cx="6100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556" extrusionOk="0">
                    <a:moveTo>
                      <a:pt x="57" y="1"/>
                    </a:moveTo>
                    <a:cubicBezTo>
                      <a:pt x="31" y="1"/>
                      <a:pt x="0" y="15"/>
                      <a:pt x="0" y="51"/>
                    </a:cubicBezTo>
                    <a:cubicBezTo>
                      <a:pt x="30" y="294"/>
                      <a:pt x="61" y="537"/>
                      <a:pt x="61" y="780"/>
                    </a:cubicBezTo>
                    <a:cubicBezTo>
                      <a:pt x="61" y="902"/>
                      <a:pt x="91" y="1024"/>
                      <a:pt x="91" y="1145"/>
                    </a:cubicBezTo>
                    <a:cubicBezTo>
                      <a:pt x="91" y="1267"/>
                      <a:pt x="61" y="1419"/>
                      <a:pt x="91" y="1510"/>
                    </a:cubicBezTo>
                    <a:cubicBezTo>
                      <a:pt x="106" y="1540"/>
                      <a:pt x="129" y="1555"/>
                      <a:pt x="148" y="1555"/>
                    </a:cubicBezTo>
                    <a:cubicBezTo>
                      <a:pt x="167" y="1555"/>
                      <a:pt x="182" y="1540"/>
                      <a:pt x="182" y="1510"/>
                    </a:cubicBezTo>
                    <a:cubicBezTo>
                      <a:pt x="243" y="1419"/>
                      <a:pt x="213" y="1267"/>
                      <a:pt x="213" y="1145"/>
                    </a:cubicBezTo>
                    <a:cubicBezTo>
                      <a:pt x="213" y="1024"/>
                      <a:pt x="182" y="902"/>
                      <a:pt x="182" y="780"/>
                    </a:cubicBezTo>
                    <a:cubicBezTo>
                      <a:pt x="152" y="537"/>
                      <a:pt x="152" y="264"/>
                      <a:pt x="91" y="20"/>
                    </a:cubicBezTo>
                    <a:cubicBezTo>
                      <a:pt x="91" y="8"/>
                      <a:pt x="76" y="1"/>
                      <a:pt x="5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689;p33"/>
              <p:cNvSpPr/>
              <p:nvPr/>
            </p:nvSpPr>
            <p:spPr>
              <a:xfrm>
                <a:off x="2735625" y="1609200"/>
                <a:ext cx="38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194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228"/>
                      <a:pt x="31" y="410"/>
                      <a:pt x="31" y="623"/>
                    </a:cubicBezTo>
                    <a:lnTo>
                      <a:pt x="31" y="897"/>
                    </a:lnTo>
                    <a:cubicBezTo>
                      <a:pt x="31" y="988"/>
                      <a:pt x="0" y="1079"/>
                      <a:pt x="31" y="1170"/>
                    </a:cubicBezTo>
                    <a:cubicBezTo>
                      <a:pt x="46" y="1186"/>
                      <a:pt x="61" y="1193"/>
                      <a:pt x="73" y="1193"/>
                    </a:cubicBezTo>
                    <a:cubicBezTo>
                      <a:pt x="84" y="1193"/>
                      <a:pt x="92" y="1186"/>
                      <a:pt x="92" y="1170"/>
                    </a:cubicBezTo>
                    <a:cubicBezTo>
                      <a:pt x="152" y="1110"/>
                      <a:pt x="122" y="988"/>
                      <a:pt x="122" y="897"/>
                    </a:cubicBezTo>
                    <a:lnTo>
                      <a:pt x="122" y="623"/>
                    </a:lnTo>
                    <a:cubicBezTo>
                      <a:pt x="122" y="410"/>
                      <a:pt x="122" y="228"/>
                      <a:pt x="92" y="46"/>
                    </a:cubicBezTo>
                    <a:cubicBezTo>
                      <a:pt x="92" y="15"/>
                      <a:pt x="69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690;p33"/>
              <p:cNvSpPr/>
              <p:nvPr/>
            </p:nvSpPr>
            <p:spPr>
              <a:xfrm>
                <a:off x="2744750" y="1609950"/>
                <a:ext cx="30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47" extrusionOk="0">
                    <a:moveTo>
                      <a:pt x="61" y="1"/>
                    </a:moveTo>
                    <a:cubicBezTo>
                      <a:pt x="31" y="1"/>
                      <a:pt x="0" y="16"/>
                      <a:pt x="0" y="46"/>
                    </a:cubicBezTo>
                    <a:lnTo>
                      <a:pt x="0" y="350"/>
                    </a:lnTo>
                    <a:lnTo>
                      <a:pt x="0" y="472"/>
                    </a:lnTo>
                    <a:lnTo>
                      <a:pt x="0" y="563"/>
                    </a:lnTo>
                    <a:cubicBezTo>
                      <a:pt x="0" y="593"/>
                      <a:pt x="0" y="624"/>
                      <a:pt x="31" y="624"/>
                    </a:cubicBezTo>
                    <a:cubicBezTo>
                      <a:pt x="31" y="639"/>
                      <a:pt x="38" y="646"/>
                      <a:pt x="50" y="646"/>
                    </a:cubicBezTo>
                    <a:cubicBezTo>
                      <a:pt x="61" y="646"/>
                      <a:pt x="76" y="639"/>
                      <a:pt x="91" y="624"/>
                    </a:cubicBezTo>
                    <a:cubicBezTo>
                      <a:pt x="122" y="624"/>
                      <a:pt x="122" y="593"/>
                      <a:pt x="122" y="563"/>
                    </a:cubicBezTo>
                    <a:lnTo>
                      <a:pt x="122" y="502"/>
                    </a:lnTo>
                    <a:lnTo>
                      <a:pt x="122" y="350"/>
                    </a:lnTo>
                    <a:lnTo>
                      <a:pt x="122" y="46"/>
                    </a:lnTo>
                    <a:cubicBezTo>
                      <a:pt x="122" y="16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691;p33"/>
              <p:cNvSpPr/>
              <p:nvPr/>
            </p:nvSpPr>
            <p:spPr>
              <a:xfrm>
                <a:off x="2750825" y="1619900"/>
                <a:ext cx="3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79" extrusionOk="0">
                    <a:moveTo>
                      <a:pt x="87" y="0"/>
                    </a:moveTo>
                    <a:cubicBezTo>
                      <a:pt x="79" y="0"/>
                      <a:pt x="70" y="4"/>
                      <a:pt x="61" y="13"/>
                    </a:cubicBezTo>
                    <a:cubicBezTo>
                      <a:pt x="31" y="13"/>
                      <a:pt x="0" y="13"/>
                      <a:pt x="31" y="43"/>
                    </a:cubicBezTo>
                    <a:cubicBezTo>
                      <a:pt x="31" y="74"/>
                      <a:pt x="31" y="104"/>
                      <a:pt x="31" y="134"/>
                    </a:cubicBezTo>
                    <a:cubicBezTo>
                      <a:pt x="31" y="165"/>
                      <a:pt x="31" y="195"/>
                      <a:pt x="31" y="195"/>
                    </a:cubicBezTo>
                    <a:lnTo>
                      <a:pt x="31" y="256"/>
                    </a:lnTo>
                    <a:cubicBezTo>
                      <a:pt x="46" y="271"/>
                      <a:pt x="61" y="279"/>
                      <a:pt x="72" y="279"/>
                    </a:cubicBezTo>
                    <a:cubicBezTo>
                      <a:pt x="84" y="279"/>
                      <a:pt x="91" y="271"/>
                      <a:pt x="91" y="256"/>
                    </a:cubicBezTo>
                    <a:lnTo>
                      <a:pt x="122" y="195"/>
                    </a:lnTo>
                    <a:cubicBezTo>
                      <a:pt x="122" y="195"/>
                      <a:pt x="122" y="165"/>
                      <a:pt x="122" y="134"/>
                    </a:cubicBezTo>
                    <a:cubicBezTo>
                      <a:pt x="122" y="104"/>
                      <a:pt x="122" y="74"/>
                      <a:pt x="122" y="43"/>
                    </a:cubicBezTo>
                    <a:cubicBezTo>
                      <a:pt x="122" y="22"/>
                      <a:pt x="107" y="0"/>
                      <a:pt x="8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692;p33"/>
              <p:cNvSpPr/>
              <p:nvPr/>
            </p:nvSpPr>
            <p:spPr>
              <a:xfrm>
                <a:off x="2693825" y="1598175"/>
                <a:ext cx="45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366" extrusionOk="0">
                    <a:moveTo>
                      <a:pt x="61" y="0"/>
                    </a:moveTo>
                    <a:cubicBezTo>
                      <a:pt x="31" y="31"/>
                      <a:pt x="1" y="61"/>
                      <a:pt x="1" y="92"/>
                    </a:cubicBezTo>
                    <a:cubicBezTo>
                      <a:pt x="31" y="122"/>
                      <a:pt x="31" y="183"/>
                      <a:pt x="31" y="213"/>
                    </a:cubicBezTo>
                    <a:cubicBezTo>
                      <a:pt x="31" y="244"/>
                      <a:pt x="61" y="244"/>
                      <a:pt x="61" y="274"/>
                    </a:cubicBezTo>
                    <a:cubicBezTo>
                      <a:pt x="61" y="274"/>
                      <a:pt x="61" y="304"/>
                      <a:pt x="61" y="304"/>
                    </a:cubicBezTo>
                    <a:cubicBezTo>
                      <a:pt x="61" y="335"/>
                      <a:pt x="61" y="335"/>
                      <a:pt x="92" y="365"/>
                    </a:cubicBezTo>
                    <a:cubicBezTo>
                      <a:pt x="122" y="365"/>
                      <a:pt x="153" y="365"/>
                      <a:pt x="183" y="335"/>
                    </a:cubicBezTo>
                    <a:cubicBezTo>
                      <a:pt x="183" y="304"/>
                      <a:pt x="183" y="274"/>
                      <a:pt x="183" y="244"/>
                    </a:cubicBezTo>
                    <a:cubicBezTo>
                      <a:pt x="153" y="213"/>
                      <a:pt x="153" y="213"/>
                      <a:pt x="153" y="183"/>
                    </a:cubicBezTo>
                    <a:cubicBezTo>
                      <a:pt x="153" y="152"/>
                      <a:pt x="122" y="92"/>
                      <a:pt x="122" y="61"/>
                    </a:cubicBezTo>
                    <a:cubicBezTo>
                      <a:pt x="122" y="31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693;p33"/>
              <p:cNvSpPr/>
              <p:nvPr/>
            </p:nvSpPr>
            <p:spPr>
              <a:xfrm>
                <a:off x="2705225" y="1593600"/>
                <a:ext cx="382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28" extrusionOk="0">
                    <a:moveTo>
                      <a:pt x="61" y="1"/>
                    </a:moveTo>
                    <a:cubicBezTo>
                      <a:pt x="1" y="31"/>
                      <a:pt x="1" y="31"/>
                      <a:pt x="1" y="62"/>
                    </a:cubicBezTo>
                    <a:cubicBezTo>
                      <a:pt x="1" y="123"/>
                      <a:pt x="31" y="153"/>
                      <a:pt x="31" y="183"/>
                    </a:cubicBezTo>
                    <a:lnTo>
                      <a:pt x="31" y="244"/>
                    </a:lnTo>
                    <a:cubicBezTo>
                      <a:pt x="31" y="275"/>
                      <a:pt x="31" y="305"/>
                      <a:pt x="61" y="305"/>
                    </a:cubicBezTo>
                    <a:cubicBezTo>
                      <a:pt x="77" y="320"/>
                      <a:pt x="92" y="328"/>
                      <a:pt x="103" y="328"/>
                    </a:cubicBezTo>
                    <a:cubicBezTo>
                      <a:pt x="115" y="328"/>
                      <a:pt x="122" y="320"/>
                      <a:pt x="122" y="305"/>
                    </a:cubicBezTo>
                    <a:cubicBezTo>
                      <a:pt x="153" y="275"/>
                      <a:pt x="153" y="244"/>
                      <a:pt x="153" y="244"/>
                    </a:cubicBezTo>
                    <a:cubicBezTo>
                      <a:pt x="122" y="214"/>
                      <a:pt x="122" y="183"/>
                      <a:pt x="122" y="153"/>
                    </a:cubicBezTo>
                    <a:cubicBezTo>
                      <a:pt x="122" y="123"/>
                      <a:pt x="122" y="92"/>
                      <a:pt x="122" y="62"/>
                    </a:cubicBezTo>
                    <a:cubicBezTo>
                      <a:pt x="122" y="31"/>
                      <a:pt x="92" y="3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694;p33"/>
              <p:cNvSpPr/>
              <p:nvPr/>
            </p:nvSpPr>
            <p:spPr>
              <a:xfrm>
                <a:off x="2716625" y="1589050"/>
                <a:ext cx="30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18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61"/>
                    </a:cubicBezTo>
                    <a:cubicBezTo>
                      <a:pt x="1" y="92"/>
                      <a:pt x="1" y="153"/>
                      <a:pt x="1" y="183"/>
                    </a:cubicBezTo>
                    <a:cubicBezTo>
                      <a:pt x="31" y="213"/>
                      <a:pt x="31" y="213"/>
                      <a:pt x="31" y="244"/>
                    </a:cubicBezTo>
                    <a:cubicBezTo>
                      <a:pt x="31" y="244"/>
                      <a:pt x="31" y="274"/>
                      <a:pt x="61" y="305"/>
                    </a:cubicBezTo>
                    <a:cubicBezTo>
                      <a:pt x="61" y="313"/>
                      <a:pt x="67" y="317"/>
                      <a:pt x="74" y="317"/>
                    </a:cubicBezTo>
                    <a:cubicBezTo>
                      <a:pt x="92" y="317"/>
                      <a:pt x="122" y="296"/>
                      <a:pt x="122" y="274"/>
                    </a:cubicBezTo>
                    <a:cubicBezTo>
                      <a:pt x="122" y="274"/>
                      <a:pt x="122" y="244"/>
                      <a:pt x="122" y="213"/>
                    </a:cubicBezTo>
                    <a:cubicBezTo>
                      <a:pt x="122" y="213"/>
                      <a:pt x="122" y="183"/>
                      <a:pt x="122" y="153"/>
                    </a:cubicBezTo>
                    <a:cubicBezTo>
                      <a:pt x="122" y="122"/>
                      <a:pt x="92" y="92"/>
                      <a:pt x="92" y="31"/>
                    </a:cubicBezTo>
                    <a:cubicBezTo>
                      <a:pt x="92" y="31"/>
                      <a:pt x="92" y="31"/>
                      <a:pt x="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695;p33"/>
              <p:cNvSpPr/>
              <p:nvPr/>
            </p:nvSpPr>
            <p:spPr>
              <a:xfrm>
                <a:off x="2726500" y="1592100"/>
                <a:ext cx="38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2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cubicBezTo>
                      <a:pt x="1" y="91"/>
                      <a:pt x="1" y="91"/>
                      <a:pt x="31" y="122"/>
                    </a:cubicBezTo>
                    <a:lnTo>
                      <a:pt x="92" y="122"/>
                    </a:lnTo>
                    <a:cubicBezTo>
                      <a:pt x="92" y="122"/>
                      <a:pt x="92" y="122"/>
                      <a:pt x="122" y="91"/>
                    </a:cubicBezTo>
                    <a:cubicBezTo>
                      <a:pt x="153" y="61"/>
                      <a:pt x="153" y="61"/>
                      <a:pt x="153" y="61"/>
                    </a:cubicBezTo>
                    <a:cubicBezTo>
                      <a:pt x="153" y="61"/>
                      <a:pt x="153" y="31"/>
                      <a:pt x="122" y="31"/>
                    </a:cubicBezTo>
                    <a:cubicBezTo>
                      <a:pt x="122" y="31"/>
                      <a:pt x="122" y="0"/>
                      <a:pt x="12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696;p33"/>
              <p:cNvSpPr/>
              <p:nvPr/>
            </p:nvSpPr>
            <p:spPr>
              <a:xfrm>
                <a:off x="2374675" y="1822350"/>
                <a:ext cx="5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48" extrusionOk="0">
                    <a:moveTo>
                      <a:pt x="92" y="0"/>
                    </a:moveTo>
                    <a:cubicBezTo>
                      <a:pt x="61" y="0"/>
                      <a:pt x="31" y="30"/>
                      <a:pt x="31" y="61"/>
                    </a:cubicBezTo>
                    <a:cubicBezTo>
                      <a:pt x="0" y="122"/>
                      <a:pt x="0" y="243"/>
                      <a:pt x="0" y="334"/>
                    </a:cubicBezTo>
                    <a:cubicBezTo>
                      <a:pt x="31" y="365"/>
                      <a:pt x="31" y="426"/>
                      <a:pt x="61" y="456"/>
                    </a:cubicBezTo>
                    <a:cubicBezTo>
                      <a:pt x="61" y="486"/>
                      <a:pt x="92" y="486"/>
                      <a:pt x="92" y="517"/>
                    </a:cubicBezTo>
                    <a:cubicBezTo>
                      <a:pt x="92" y="517"/>
                      <a:pt x="122" y="547"/>
                      <a:pt x="152" y="547"/>
                    </a:cubicBezTo>
                    <a:cubicBezTo>
                      <a:pt x="183" y="547"/>
                      <a:pt x="183" y="547"/>
                      <a:pt x="183" y="517"/>
                    </a:cubicBezTo>
                    <a:cubicBezTo>
                      <a:pt x="213" y="486"/>
                      <a:pt x="183" y="456"/>
                      <a:pt x="183" y="456"/>
                    </a:cubicBezTo>
                    <a:cubicBezTo>
                      <a:pt x="183" y="426"/>
                      <a:pt x="152" y="426"/>
                      <a:pt x="152" y="395"/>
                    </a:cubicBezTo>
                    <a:cubicBezTo>
                      <a:pt x="152" y="395"/>
                      <a:pt x="152" y="365"/>
                      <a:pt x="152" y="365"/>
                    </a:cubicBezTo>
                    <a:cubicBezTo>
                      <a:pt x="122" y="334"/>
                      <a:pt x="122" y="304"/>
                      <a:pt x="122" y="304"/>
                    </a:cubicBezTo>
                    <a:cubicBezTo>
                      <a:pt x="122" y="304"/>
                      <a:pt x="122" y="274"/>
                      <a:pt x="122" y="274"/>
                    </a:cubicBezTo>
                    <a:cubicBezTo>
                      <a:pt x="122" y="274"/>
                      <a:pt x="122" y="274"/>
                      <a:pt x="122" y="243"/>
                    </a:cubicBezTo>
                    <a:lnTo>
                      <a:pt x="122" y="182"/>
                    </a:lnTo>
                    <a:cubicBezTo>
                      <a:pt x="122" y="152"/>
                      <a:pt x="122" y="152"/>
                      <a:pt x="122" y="152"/>
                    </a:cubicBezTo>
                    <a:cubicBezTo>
                      <a:pt x="122" y="122"/>
                      <a:pt x="152" y="122"/>
                      <a:pt x="152" y="91"/>
                    </a:cubicBezTo>
                    <a:cubicBezTo>
                      <a:pt x="152" y="61"/>
                      <a:pt x="122" y="3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697;p33"/>
              <p:cNvSpPr/>
              <p:nvPr/>
            </p:nvSpPr>
            <p:spPr>
              <a:xfrm>
                <a:off x="2387600" y="1821575"/>
                <a:ext cx="30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7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0" y="31"/>
                      <a:pt x="0" y="31"/>
                      <a:pt x="0" y="61"/>
                    </a:cubicBezTo>
                    <a:cubicBezTo>
                      <a:pt x="0" y="92"/>
                      <a:pt x="0" y="122"/>
                      <a:pt x="0" y="153"/>
                    </a:cubicBezTo>
                    <a:cubicBezTo>
                      <a:pt x="0" y="153"/>
                      <a:pt x="0" y="183"/>
                      <a:pt x="0" y="183"/>
                    </a:cubicBezTo>
                    <a:cubicBezTo>
                      <a:pt x="31" y="213"/>
                      <a:pt x="31" y="213"/>
                      <a:pt x="31" y="244"/>
                    </a:cubicBezTo>
                    <a:cubicBezTo>
                      <a:pt x="31" y="259"/>
                      <a:pt x="46" y="267"/>
                      <a:pt x="61" y="267"/>
                    </a:cubicBezTo>
                    <a:cubicBezTo>
                      <a:pt x="76" y="267"/>
                      <a:pt x="91" y="259"/>
                      <a:pt x="91" y="244"/>
                    </a:cubicBezTo>
                    <a:cubicBezTo>
                      <a:pt x="122" y="213"/>
                      <a:pt x="122" y="213"/>
                      <a:pt x="122" y="183"/>
                    </a:cubicBezTo>
                    <a:cubicBezTo>
                      <a:pt x="122" y="183"/>
                      <a:pt x="122" y="153"/>
                      <a:pt x="122" y="153"/>
                    </a:cubicBezTo>
                    <a:cubicBezTo>
                      <a:pt x="122" y="122"/>
                      <a:pt x="122" y="92"/>
                      <a:pt x="122" y="61"/>
                    </a:cubicBezTo>
                    <a:cubicBezTo>
                      <a:pt x="122" y="31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698;p33"/>
              <p:cNvSpPr/>
              <p:nvPr/>
            </p:nvSpPr>
            <p:spPr>
              <a:xfrm>
                <a:off x="2327550" y="1661250"/>
                <a:ext cx="23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93" h="365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lnTo>
                      <a:pt x="1" y="213"/>
                    </a:lnTo>
                    <a:lnTo>
                      <a:pt x="1" y="274"/>
                    </a:lnTo>
                    <a:cubicBezTo>
                      <a:pt x="1" y="274"/>
                      <a:pt x="1" y="304"/>
                      <a:pt x="1" y="304"/>
                    </a:cubicBezTo>
                    <a:cubicBezTo>
                      <a:pt x="1" y="335"/>
                      <a:pt x="1" y="335"/>
                      <a:pt x="31" y="365"/>
                    </a:cubicBezTo>
                    <a:lnTo>
                      <a:pt x="62" y="365"/>
                    </a:lnTo>
                    <a:cubicBezTo>
                      <a:pt x="62" y="335"/>
                      <a:pt x="92" y="335"/>
                      <a:pt x="92" y="304"/>
                    </a:cubicBezTo>
                    <a:cubicBezTo>
                      <a:pt x="92" y="304"/>
                      <a:pt x="92" y="274"/>
                      <a:pt x="92" y="274"/>
                    </a:cubicBezTo>
                    <a:lnTo>
                      <a:pt x="92" y="213"/>
                    </a:lnTo>
                    <a:lnTo>
                      <a:pt x="92" y="61"/>
                    </a:lnTo>
                    <a:cubicBezTo>
                      <a:pt x="92" y="31"/>
                      <a:pt x="62" y="0"/>
                      <a:pt x="3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699;p33"/>
              <p:cNvSpPr/>
              <p:nvPr/>
            </p:nvSpPr>
            <p:spPr>
              <a:xfrm>
                <a:off x="2333650" y="1653275"/>
                <a:ext cx="30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93" extrusionOk="0">
                    <a:moveTo>
                      <a:pt x="46" y="0"/>
                    </a:moveTo>
                    <a:cubicBezTo>
                      <a:pt x="23" y="0"/>
                      <a:pt x="0" y="15"/>
                      <a:pt x="0" y="46"/>
                    </a:cubicBezTo>
                    <a:cubicBezTo>
                      <a:pt x="0" y="137"/>
                      <a:pt x="0" y="228"/>
                      <a:pt x="0" y="319"/>
                    </a:cubicBezTo>
                    <a:lnTo>
                      <a:pt x="0" y="441"/>
                    </a:lnTo>
                    <a:cubicBezTo>
                      <a:pt x="0" y="471"/>
                      <a:pt x="0" y="532"/>
                      <a:pt x="0" y="593"/>
                    </a:cubicBezTo>
                    <a:lnTo>
                      <a:pt x="91" y="593"/>
                    </a:lnTo>
                    <a:cubicBezTo>
                      <a:pt x="122" y="532"/>
                      <a:pt x="91" y="502"/>
                      <a:pt x="91" y="441"/>
                    </a:cubicBezTo>
                    <a:lnTo>
                      <a:pt x="91" y="319"/>
                    </a:lnTo>
                    <a:cubicBezTo>
                      <a:pt x="91" y="228"/>
                      <a:pt x="91" y="137"/>
                      <a:pt x="91" y="46"/>
                    </a:cubicBezTo>
                    <a:cubicBezTo>
                      <a:pt x="91" y="15"/>
                      <a:pt x="68" y="0"/>
                      <a:pt x="4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00;p33"/>
              <p:cNvSpPr/>
              <p:nvPr/>
            </p:nvSpPr>
            <p:spPr>
              <a:xfrm>
                <a:off x="2344275" y="1650975"/>
                <a:ext cx="30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31" extrusionOk="0">
                    <a:moveTo>
                      <a:pt x="61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1" y="138"/>
                      <a:pt x="1" y="259"/>
                      <a:pt x="1" y="381"/>
                    </a:cubicBezTo>
                    <a:lnTo>
                      <a:pt x="1" y="533"/>
                    </a:lnTo>
                    <a:cubicBezTo>
                      <a:pt x="1" y="594"/>
                      <a:pt x="1" y="654"/>
                      <a:pt x="31" y="685"/>
                    </a:cubicBezTo>
                    <a:cubicBezTo>
                      <a:pt x="31" y="715"/>
                      <a:pt x="46" y="730"/>
                      <a:pt x="65" y="730"/>
                    </a:cubicBezTo>
                    <a:cubicBezTo>
                      <a:pt x="84" y="730"/>
                      <a:pt x="107" y="715"/>
                      <a:pt x="122" y="685"/>
                    </a:cubicBezTo>
                    <a:cubicBezTo>
                      <a:pt x="122" y="654"/>
                      <a:pt x="122" y="594"/>
                      <a:pt x="122" y="533"/>
                    </a:cubicBezTo>
                    <a:lnTo>
                      <a:pt x="122" y="381"/>
                    </a:lnTo>
                    <a:cubicBezTo>
                      <a:pt x="122" y="259"/>
                      <a:pt x="122" y="138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01;p33"/>
              <p:cNvSpPr/>
              <p:nvPr/>
            </p:nvSpPr>
            <p:spPr>
              <a:xfrm>
                <a:off x="2357200" y="1643775"/>
                <a:ext cx="53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841" extrusionOk="0">
                    <a:moveTo>
                      <a:pt x="61" y="0"/>
                    </a:moveTo>
                    <a:cubicBezTo>
                      <a:pt x="31" y="31"/>
                      <a:pt x="0" y="31"/>
                      <a:pt x="0" y="61"/>
                    </a:cubicBezTo>
                    <a:cubicBezTo>
                      <a:pt x="31" y="182"/>
                      <a:pt x="31" y="304"/>
                      <a:pt x="61" y="426"/>
                    </a:cubicBezTo>
                    <a:cubicBezTo>
                      <a:pt x="61" y="486"/>
                      <a:pt x="61" y="578"/>
                      <a:pt x="61" y="638"/>
                    </a:cubicBezTo>
                    <a:cubicBezTo>
                      <a:pt x="92" y="669"/>
                      <a:pt x="92" y="699"/>
                      <a:pt x="92" y="699"/>
                    </a:cubicBezTo>
                    <a:cubicBezTo>
                      <a:pt x="92" y="760"/>
                      <a:pt x="92" y="790"/>
                      <a:pt x="122" y="821"/>
                    </a:cubicBezTo>
                    <a:cubicBezTo>
                      <a:pt x="122" y="833"/>
                      <a:pt x="132" y="841"/>
                      <a:pt x="145" y="841"/>
                    </a:cubicBezTo>
                    <a:cubicBezTo>
                      <a:pt x="162" y="841"/>
                      <a:pt x="183" y="826"/>
                      <a:pt x="183" y="790"/>
                    </a:cubicBezTo>
                    <a:cubicBezTo>
                      <a:pt x="183" y="760"/>
                      <a:pt x="213" y="730"/>
                      <a:pt x="183" y="699"/>
                    </a:cubicBezTo>
                    <a:cubicBezTo>
                      <a:pt x="183" y="669"/>
                      <a:pt x="183" y="638"/>
                      <a:pt x="183" y="608"/>
                    </a:cubicBezTo>
                    <a:cubicBezTo>
                      <a:pt x="183" y="547"/>
                      <a:pt x="183" y="486"/>
                      <a:pt x="152" y="426"/>
                    </a:cubicBezTo>
                    <a:cubicBezTo>
                      <a:pt x="152" y="304"/>
                      <a:pt x="122" y="182"/>
                      <a:pt x="122" y="61"/>
                    </a:cubicBezTo>
                    <a:cubicBezTo>
                      <a:pt x="122" y="31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02;p33"/>
              <p:cNvSpPr/>
              <p:nvPr/>
            </p:nvSpPr>
            <p:spPr>
              <a:xfrm>
                <a:off x="2372775" y="1634450"/>
                <a:ext cx="57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217" extrusionOk="0">
                    <a:moveTo>
                      <a:pt x="50" y="1"/>
                    </a:moveTo>
                    <a:cubicBezTo>
                      <a:pt x="23" y="1"/>
                      <a:pt x="0" y="24"/>
                      <a:pt x="16" y="69"/>
                    </a:cubicBezTo>
                    <a:cubicBezTo>
                      <a:pt x="16" y="252"/>
                      <a:pt x="16" y="434"/>
                      <a:pt x="46" y="647"/>
                    </a:cubicBezTo>
                    <a:cubicBezTo>
                      <a:pt x="46" y="738"/>
                      <a:pt x="46" y="829"/>
                      <a:pt x="76" y="920"/>
                    </a:cubicBezTo>
                    <a:cubicBezTo>
                      <a:pt x="76" y="981"/>
                      <a:pt x="76" y="1011"/>
                      <a:pt x="76" y="1072"/>
                    </a:cubicBezTo>
                    <a:cubicBezTo>
                      <a:pt x="107" y="1103"/>
                      <a:pt x="107" y="1163"/>
                      <a:pt x="107" y="1194"/>
                    </a:cubicBezTo>
                    <a:cubicBezTo>
                      <a:pt x="122" y="1209"/>
                      <a:pt x="145" y="1217"/>
                      <a:pt x="164" y="1217"/>
                    </a:cubicBezTo>
                    <a:cubicBezTo>
                      <a:pt x="183" y="1217"/>
                      <a:pt x="198" y="1209"/>
                      <a:pt x="198" y="1194"/>
                    </a:cubicBezTo>
                    <a:cubicBezTo>
                      <a:pt x="228" y="1133"/>
                      <a:pt x="198" y="1103"/>
                      <a:pt x="198" y="1042"/>
                    </a:cubicBezTo>
                    <a:cubicBezTo>
                      <a:pt x="198" y="1011"/>
                      <a:pt x="198" y="951"/>
                      <a:pt x="198" y="920"/>
                    </a:cubicBezTo>
                    <a:cubicBezTo>
                      <a:pt x="168" y="829"/>
                      <a:pt x="168" y="738"/>
                      <a:pt x="168" y="616"/>
                    </a:cubicBezTo>
                    <a:cubicBezTo>
                      <a:pt x="137" y="434"/>
                      <a:pt x="137" y="252"/>
                      <a:pt x="107" y="69"/>
                    </a:cubicBezTo>
                    <a:cubicBezTo>
                      <a:pt x="107" y="24"/>
                      <a:pt x="76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03;p33"/>
              <p:cNvSpPr/>
              <p:nvPr/>
            </p:nvSpPr>
            <p:spPr>
              <a:xfrm>
                <a:off x="2388350" y="1631225"/>
                <a:ext cx="457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176" extrusionOk="0">
                    <a:moveTo>
                      <a:pt x="61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31" y="229"/>
                      <a:pt x="31" y="441"/>
                      <a:pt x="31" y="624"/>
                    </a:cubicBezTo>
                    <a:lnTo>
                      <a:pt x="61" y="897"/>
                    </a:lnTo>
                    <a:cubicBezTo>
                      <a:pt x="61" y="958"/>
                      <a:pt x="31" y="1080"/>
                      <a:pt x="92" y="1140"/>
                    </a:cubicBezTo>
                    <a:cubicBezTo>
                      <a:pt x="92" y="1166"/>
                      <a:pt x="103" y="1176"/>
                      <a:pt x="115" y="1176"/>
                    </a:cubicBezTo>
                    <a:cubicBezTo>
                      <a:pt x="132" y="1176"/>
                      <a:pt x="153" y="1158"/>
                      <a:pt x="153" y="1140"/>
                    </a:cubicBezTo>
                    <a:cubicBezTo>
                      <a:pt x="183" y="1110"/>
                      <a:pt x="153" y="1049"/>
                      <a:pt x="153" y="988"/>
                    </a:cubicBezTo>
                    <a:cubicBezTo>
                      <a:pt x="153" y="958"/>
                      <a:pt x="153" y="928"/>
                      <a:pt x="153" y="867"/>
                    </a:cubicBezTo>
                    <a:cubicBezTo>
                      <a:pt x="153" y="776"/>
                      <a:pt x="153" y="684"/>
                      <a:pt x="153" y="593"/>
                    </a:cubicBezTo>
                    <a:cubicBezTo>
                      <a:pt x="122" y="411"/>
                      <a:pt x="122" y="229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704;p33"/>
              <p:cNvSpPr/>
              <p:nvPr/>
            </p:nvSpPr>
            <p:spPr>
              <a:xfrm>
                <a:off x="2407675" y="1612100"/>
                <a:ext cx="50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131" extrusionOk="0">
                    <a:moveTo>
                      <a:pt x="66" y="1"/>
                    </a:moveTo>
                    <a:cubicBezTo>
                      <a:pt x="34" y="1"/>
                      <a:pt x="0" y="16"/>
                      <a:pt x="18" y="51"/>
                    </a:cubicBezTo>
                    <a:cubicBezTo>
                      <a:pt x="18" y="234"/>
                      <a:pt x="48" y="386"/>
                      <a:pt x="48" y="568"/>
                    </a:cubicBezTo>
                    <a:cubicBezTo>
                      <a:pt x="48" y="659"/>
                      <a:pt x="48" y="750"/>
                      <a:pt x="48" y="842"/>
                    </a:cubicBezTo>
                    <a:cubicBezTo>
                      <a:pt x="48" y="902"/>
                      <a:pt x="48" y="994"/>
                      <a:pt x="79" y="1085"/>
                    </a:cubicBezTo>
                    <a:cubicBezTo>
                      <a:pt x="79" y="1115"/>
                      <a:pt x="101" y="1130"/>
                      <a:pt x="124" y="1130"/>
                    </a:cubicBezTo>
                    <a:cubicBezTo>
                      <a:pt x="147" y="1130"/>
                      <a:pt x="170" y="1115"/>
                      <a:pt x="170" y="1085"/>
                    </a:cubicBezTo>
                    <a:cubicBezTo>
                      <a:pt x="200" y="994"/>
                      <a:pt x="170" y="933"/>
                      <a:pt x="170" y="842"/>
                    </a:cubicBezTo>
                    <a:cubicBezTo>
                      <a:pt x="170" y="750"/>
                      <a:pt x="170" y="659"/>
                      <a:pt x="170" y="568"/>
                    </a:cubicBezTo>
                    <a:cubicBezTo>
                      <a:pt x="170" y="386"/>
                      <a:pt x="139" y="203"/>
                      <a:pt x="109" y="21"/>
                    </a:cubicBezTo>
                    <a:cubicBezTo>
                      <a:pt x="109" y="8"/>
                      <a:pt x="88" y="1"/>
                      <a:pt x="6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705;p33"/>
              <p:cNvSpPr/>
              <p:nvPr/>
            </p:nvSpPr>
            <p:spPr>
              <a:xfrm>
                <a:off x="2415700" y="1602725"/>
                <a:ext cx="23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2" extrusionOk="0">
                    <a:moveTo>
                      <a:pt x="62" y="1"/>
                    </a:moveTo>
                    <a:cubicBezTo>
                      <a:pt x="1" y="1"/>
                      <a:pt x="1" y="62"/>
                      <a:pt x="62" y="62"/>
                    </a:cubicBezTo>
                    <a:cubicBezTo>
                      <a:pt x="92" y="62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706;p33"/>
              <p:cNvSpPr/>
              <p:nvPr/>
            </p:nvSpPr>
            <p:spPr>
              <a:xfrm>
                <a:off x="2434700" y="1632375"/>
                <a:ext cx="30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7" extrusionOk="0">
                    <a:moveTo>
                      <a:pt x="61" y="0"/>
                    </a:moveTo>
                    <a:cubicBezTo>
                      <a:pt x="31" y="0"/>
                      <a:pt x="1" y="31"/>
                      <a:pt x="1" y="61"/>
                    </a:cubicBezTo>
                    <a:cubicBezTo>
                      <a:pt x="31" y="122"/>
                      <a:pt x="31" y="183"/>
                      <a:pt x="31" y="243"/>
                    </a:cubicBezTo>
                    <a:cubicBezTo>
                      <a:pt x="31" y="274"/>
                      <a:pt x="1" y="304"/>
                      <a:pt x="1" y="335"/>
                    </a:cubicBezTo>
                    <a:cubicBezTo>
                      <a:pt x="1" y="335"/>
                      <a:pt x="1" y="365"/>
                      <a:pt x="1" y="395"/>
                    </a:cubicBezTo>
                    <a:cubicBezTo>
                      <a:pt x="1" y="395"/>
                      <a:pt x="1" y="426"/>
                      <a:pt x="1" y="426"/>
                    </a:cubicBezTo>
                    <a:cubicBezTo>
                      <a:pt x="1" y="456"/>
                      <a:pt x="1" y="487"/>
                      <a:pt x="31" y="487"/>
                    </a:cubicBezTo>
                    <a:cubicBezTo>
                      <a:pt x="31" y="487"/>
                      <a:pt x="61" y="487"/>
                      <a:pt x="61" y="456"/>
                    </a:cubicBezTo>
                    <a:cubicBezTo>
                      <a:pt x="122" y="395"/>
                      <a:pt x="122" y="335"/>
                      <a:pt x="122" y="243"/>
                    </a:cubicBezTo>
                    <a:cubicBezTo>
                      <a:pt x="122" y="183"/>
                      <a:pt x="122" y="91"/>
                      <a:pt x="122" y="31"/>
                    </a:cubicBezTo>
                    <a:cubicBezTo>
                      <a:pt x="122" y="0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707;p33"/>
              <p:cNvSpPr/>
              <p:nvPr/>
            </p:nvSpPr>
            <p:spPr>
              <a:xfrm>
                <a:off x="2445350" y="1641175"/>
                <a:ext cx="457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23" extrusionOk="0">
                    <a:moveTo>
                      <a:pt x="115" y="0"/>
                    </a:moveTo>
                    <a:cubicBezTo>
                      <a:pt x="104" y="0"/>
                      <a:pt x="83" y="22"/>
                      <a:pt x="61" y="43"/>
                    </a:cubicBezTo>
                    <a:cubicBezTo>
                      <a:pt x="61" y="104"/>
                      <a:pt x="61" y="195"/>
                      <a:pt x="31" y="256"/>
                    </a:cubicBezTo>
                    <a:cubicBezTo>
                      <a:pt x="31" y="286"/>
                      <a:pt x="31" y="317"/>
                      <a:pt x="0" y="378"/>
                    </a:cubicBezTo>
                    <a:cubicBezTo>
                      <a:pt x="0" y="408"/>
                      <a:pt x="0" y="438"/>
                      <a:pt x="0" y="499"/>
                    </a:cubicBezTo>
                    <a:cubicBezTo>
                      <a:pt x="0" y="514"/>
                      <a:pt x="15" y="522"/>
                      <a:pt x="31" y="522"/>
                    </a:cubicBezTo>
                    <a:cubicBezTo>
                      <a:pt x="46" y="522"/>
                      <a:pt x="61" y="514"/>
                      <a:pt x="61" y="499"/>
                    </a:cubicBezTo>
                    <a:cubicBezTo>
                      <a:pt x="91" y="499"/>
                      <a:pt x="91" y="499"/>
                      <a:pt x="91" y="469"/>
                    </a:cubicBezTo>
                    <a:cubicBezTo>
                      <a:pt x="91" y="469"/>
                      <a:pt x="91" y="469"/>
                      <a:pt x="91" y="438"/>
                    </a:cubicBezTo>
                    <a:cubicBezTo>
                      <a:pt x="91" y="438"/>
                      <a:pt x="91" y="408"/>
                      <a:pt x="91" y="408"/>
                    </a:cubicBezTo>
                    <a:lnTo>
                      <a:pt x="122" y="286"/>
                    </a:lnTo>
                    <a:cubicBezTo>
                      <a:pt x="152" y="226"/>
                      <a:pt x="152" y="135"/>
                      <a:pt x="183" y="74"/>
                    </a:cubicBezTo>
                    <a:cubicBezTo>
                      <a:pt x="183" y="43"/>
                      <a:pt x="152" y="13"/>
                      <a:pt x="122" y="13"/>
                    </a:cubicBezTo>
                    <a:cubicBezTo>
                      <a:pt x="122" y="4"/>
                      <a:pt x="119" y="0"/>
                      <a:pt x="11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708;p33"/>
              <p:cNvSpPr/>
              <p:nvPr/>
            </p:nvSpPr>
            <p:spPr>
              <a:xfrm>
                <a:off x="2462050" y="1646425"/>
                <a:ext cx="23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616" extrusionOk="0">
                    <a:moveTo>
                      <a:pt x="47" y="0"/>
                    </a:moveTo>
                    <a:cubicBezTo>
                      <a:pt x="24" y="0"/>
                      <a:pt x="1" y="16"/>
                      <a:pt x="1" y="46"/>
                    </a:cubicBezTo>
                    <a:lnTo>
                      <a:pt x="1" y="320"/>
                    </a:lnTo>
                    <a:cubicBezTo>
                      <a:pt x="1" y="350"/>
                      <a:pt x="1" y="411"/>
                      <a:pt x="1" y="441"/>
                    </a:cubicBezTo>
                    <a:cubicBezTo>
                      <a:pt x="1" y="502"/>
                      <a:pt x="1" y="532"/>
                      <a:pt x="1" y="593"/>
                    </a:cubicBezTo>
                    <a:cubicBezTo>
                      <a:pt x="16" y="608"/>
                      <a:pt x="39" y="616"/>
                      <a:pt x="58" y="616"/>
                    </a:cubicBezTo>
                    <a:cubicBezTo>
                      <a:pt x="77" y="616"/>
                      <a:pt x="92" y="608"/>
                      <a:pt x="92" y="593"/>
                    </a:cubicBezTo>
                    <a:cubicBezTo>
                      <a:pt x="92" y="532"/>
                      <a:pt x="92" y="502"/>
                      <a:pt x="92" y="441"/>
                    </a:cubicBezTo>
                    <a:cubicBezTo>
                      <a:pt x="92" y="411"/>
                      <a:pt x="92" y="350"/>
                      <a:pt x="92" y="320"/>
                    </a:cubicBezTo>
                    <a:lnTo>
                      <a:pt x="92" y="46"/>
                    </a:lnTo>
                    <a:cubicBezTo>
                      <a:pt x="92" y="16"/>
                      <a:pt x="69" y="0"/>
                      <a:pt x="4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709;p33"/>
              <p:cNvSpPr/>
              <p:nvPr/>
            </p:nvSpPr>
            <p:spPr>
              <a:xfrm>
                <a:off x="2481050" y="1647575"/>
                <a:ext cx="30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83" extrusionOk="0">
                    <a:moveTo>
                      <a:pt x="31" y="0"/>
                    </a:moveTo>
                    <a:cubicBezTo>
                      <a:pt x="31" y="0"/>
                      <a:pt x="31" y="30"/>
                      <a:pt x="31" y="30"/>
                    </a:cubicBezTo>
                    <a:cubicBezTo>
                      <a:pt x="1" y="30"/>
                      <a:pt x="1" y="30"/>
                      <a:pt x="1" y="61"/>
                    </a:cubicBezTo>
                    <a:cubicBezTo>
                      <a:pt x="1" y="91"/>
                      <a:pt x="31" y="91"/>
                      <a:pt x="31" y="122"/>
                    </a:cubicBezTo>
                    <a:cubicBezTo>
                      <a:pt x="31" y="122"/>
                      <a:pt x="31" y="152"/>
                      <a:pt x="31" y="152"/>
                    </a:cubicBezTo>
                    <a:cubicBezTo>
                      <a:pt x="31" y="152"/>
                      <a:pt x="62" y="182"/>
                      <a:pt x="62" y="182"/>
                    </a:cubicBezTo>
                    <a:cubicBezTo>
                      <a:pt x="62" y="182"/>
                      <a:pt x="92" y="152"/>
                      <a:pt x="92" y="152"/>
                    </a:cubicBezTo>
                    <a:cubicBezTo>
                      <a:pt x="92" y="152"/>
                      <a:pt x="92" y="122"/>
                      <a:pt x="92" y="122"/>
                    </a:cubicBezTo>
                    <a:cubicBezTo>
                      <a:pt x="122" y="91"/>
                      <a:pt x="122" y="61"/>
                      <a:pt x="122" y="30"/>
                    </a:cubicBezTo>
                    <a:cubicBezTo>
                      <a:pt x="122" y="30"/>
                      <a:pt x="92" y="0"/>
                      <a:pt x="9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710;p33"/>
              <p:cNvSpPr/>
              <p:nvPr/>
            </p:nvSpPr>
            <p:spPr>
              <a:xfrm>
                <a:off x="2503100" y="1654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711;p33"/>
              <p:cNvSpPr/>
              <p:nvPr/>
            </p:nvSpPr>
            <p:spPr>
              <a:xfrm>
                <a:off x="2537300" y="1770675"/>
                <a:ext cx="23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426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lnTo>
                      <a:pt x="0" y="213"/>
                    </a:lnTo>
                    <a:cubicBezTo>
                      <a:pt x="0" y="274"/>
                      <a:pt x="0" y="335"/>
                      <a:pt x="0" y="365"/>
                    </a:cubicBezTo>
                    <a:cubicBezTo>
                      <a:pt x="31" y="395"/>
                      <a:pt x="31" y="426"/>
                      <a:pt x="61" y="426"/>
                    </a:cubicBezTo>
                    <a:cubicBezTo>
                      <a:pt x="91" y="426"/>
                      <a:pt x="91" y="395"/>
                      <a:pt x="91" y="365"/>
                    </a:cubicBezTo>
                    <a:cubicBezTo>
                      <a:pt x="91" y="304"/>
                      <a:pt x="91" y="243"/>
                      <a:pt x="91" y="213"/>
                    </a:cubicBezTo>
                    <a:lnTo>
                      <a:pt x="91" y="31"/>
                    </a:lnTo>
                    <a:cubicBezTo>
                      <a:pt x="91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712;p33"/>
              <p:cNvSpPr/>
              <p:nvPr/>
            </p:nvSpPr>
            <p:spPr>
              <a:xfrm>
                <a:off x="2553250" y="1774475"/>
                <a:ext cx="30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2" extrusionOk="0">
                    <a:moveTo>
                      <a:pt x="61" y="0"/>
                    </a:moveTo>
                    <a:cubicBezTo>
                      <a:pt x="0" y="0"/>
                      <a:pt x="0" y="122"/>
                      <a:pt x="61" y="122"/>
                    </a:cubicBezTo>
                    <a:cubicBezTo>
                      <a:pt x="122" y="122"/>
                      <a:pt x="12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713;p33"/>
              <p:cNvSpPr/>
              <p:nvPr/>
            </p:nvSpPr>
            <p:spPr>
              <a:xfrm>
                <a:off x="2569975" y="1776750"/>
                <a:ext cx="45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2" extrusionOk="0">
                    <a:moveTo>
                      <a:pt x="91" y="0"/>
                    </a:moveTo>
                    <a:cubicBezTo>
                      <a:pt x="0" y="0"/>
                      <a:pt x="0" y="122"/>
                      <a:pt x="91" y="122"/>
                    </a:cubicBezTo>
                    <a:cubicBezTo>
                      <a:pt x="183" y="122"/>
                      <a:pt x="183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1437;p33"/>
          <p:cNvGrpSpPr/>
          <p:nvPr/>
        </p:nvGrpSpPr>
        <p:grpSpPr>
          <a:xfrm>
            <a:off x="7543800" y="1828800"/>
            <a:ext cx="473408" cy="457200"/>
            <a:chOff x="1854900" y="1656875"/>
            <a:chExt cx="206675" cy="195125"/>
          </a:xfrm>
        </p:grpSpPr>
        <p:sp>
          <p:nvSpPr>
            <p:cNvPr id="349" name="Google Shape;1438;p33"/>
            <p:cNvSpPr/>
            <p:nvPr/>
          </p:nvSpPr>
          <p:spPr>
            <a:xfrm>
              <a:off x="1857175" y="1668225"/>
              <a:ext cx="196850" cy="146450"/>
            </a:xfrm>
            <a:custGeom>
              <a:avLst/>
              <a:gdLst/>
              <a:ahLst/>
              <a:cxnLst/>
              <a:rect l="l" t="t" r="r" b="b"/>
              <a:pathLst>
                <a:path w="7874" h="5858" extrusionOk="0">
                  <a:moveTo>
                    <a:pt x="2871" y="0"/>
                  </a:moveTo>
                  <a:cubicBezTo>
                    <a:pt x="2623" y="0"/>
                    <a:pt x="2375" y="26"/>
                    <a:pt x="2159" y="116"/>
                  </a:cubicBezTo>
                  <a:cubicBezTo>
                    <a:pt x="1612" y="329"/>
                    <a:pt x="1217" y="846"/>
                    <a:pt x="1065" y="1423"/>
                  </a:cubicBezTo>
                  <a:cubicBezTo>
                    <a:pt x="1034" y="1575"/>
                    <a:pt x="1004" y="1727"/>
                    <a:pt x="913" y="1879"/>
                  </a:cubicBezTo>
                  <a:cubicBezTo>
                    <a:pt x="822" y="2031"/>
                    <a:pt x="700" y="2153"/>
                    <a:pt x="578" y="2274"/>
                  </a:cubicBezTo>
                  <a:cubicBezTo>
                    <a:pt x="62" y="2882"/>
                    <a:pt x="1" y="3825"/>
                    <a:pt x="427" y="4463"/>
                  </a:cubicBezTo>
                  <a:cubicBezTo>
                    <a:pt x="785" y="4965"/>
                    <a:pt x="1406" y="5260"/>
                    <a:pt x="2010" y="5260"/>
                  </a:cubicBezTo>
                  <a:cubicBezTo>
                    <a:pt x="2174" y="5260"/>
                    <a:pt x="2337" y="5238"/>
                    <a:pt x="2493" y="5192"/>
                  </a:cubicBezTo>
                  <a:cubicBezTo>
                    <a:pt x="2923" y="5637"/>
                    <a:pt x="3548" y="5858"/>
                    <a:pt x="4175" y="5858"/>
                  </a:cubicBezTo>
                  <a:cubicBezTo>
                    <a:pt x="4833" y="5858"/>
                    <a:pt x="5492" y="5614"/>
                    <a:pt x="5928" y="5132"/>
                  </a:cubicBezTo>
                  <a:cubicBezTo>
                    <a:pt x="6019" y="5040"/>
                    <a:pt x="6110" y="4919"/>
                    <a:pt x="6202" y="4858"/>
                  </a:cubicBezTo>
                  <a:cubicBezTo>
                    <a:pt x="6293" y="4828"/>
                    <a:pt x="6414" y="4797"/>
                    <a:pt x="6536" y="4767"/>
                  </a:cubicBezTo>
                  <a:cubicBezTo>
                    <a:pt x="7083" y="4645"/>
                    <a:pt x="7509" y="4129"/>
                    <a:pt x="7691" y="3581"/>
                  </a:cubicBezTo>
                  <a:cubicBezTo>
                    <a:pt x="7873" y="3034"/>
                    <a:pt x="7873" y="2457"/>
                    <a:pt x="7813" y="1879"/>
                  </a:cubicBezTo>
                  <a:cubicBezTo>
                    <a:pt x="7782" y="1606"/>
                    <a:pt x="7752" y="1332"/>
                    <a:pt x="7539" y="1211"/>
                  </a:cubicBezTo>
                  <a:cubicBezTo>
                    <a:pt x="7410" y="1107"/>
                    <a:pt x="7253" y="1092"/>
                    <a:pt x="7090" y="1092"/>
                  </a:cubicBezTo>
                  <a:cubicBezTo>
                    <a:pt x="7020" y="1092"/>
                    <a:pt x="6949" y="1095"/>
                    <a:pt x="6878" y="1095"/>
                  </a:cubicBezTo>
                  <a:cubicBezTo>
                    <a:pt x="6726" y="1095"/>
                    <a:pt x="6576" y="1081"/>
                    <a:pt x="6445" y="998"/>
                  </a:cubicBezTo>
                  <a:cubicBezTo>
                    <a:pt x="6354" y="937"/>
                    <a:pt x="6262" y="815"/>
                    <a:pt x="6171" y="724"/>
                  </a:cubicBezTo>
                  <a:cubicBezTo>
                    <a:pt x="5563" y="56"/>
                    <a:pt x="4560" y="86"/>
                    <a:pt x="3740" y="25"/>
                  </a:cubicBezTo>
                  <a:lnTo>
                    <a:pt x="3375" y="25"/>
                  </a:lnTo>
                  <a:cubicBezTo>
                    <a:pt x="3214" y="13"/>
                    <a:pt x="3042" y="0"/>
                    <a:pt x="287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39;p33"/>
            <p:cNvSpPr/>
            <p:nvPr/>
          </p:nvSpPr>
          <p:spPr>
            <a:xfrm>
              <a:off x="1934700" y="18519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3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40;p33"/>
            <p:cNvSpPr/>
            <p:nvPr/>
          </p:nvSpPr>
          <p:spPr>
            <a:xfrm>
              <a:off x="1870875" y="1709125"/>
              <a:ext cx="15200" cy="18250"/>
            </a:xfrm>
            <a:custGeom>
              <a:avLst/>
              <a:gdLst/>
              <a:ahLst/>
              <a:cxnLst/>
              <a:rect l="l" t="t" r="r" b="b"/>
              <a:pathLst>
                <a:path w="608" h="730" extrusionOk="0">
                  <a:moveTo>
                    <a:pt x="456" y="489"/>
                  </a:moveTo>
                  <a:cubicBezTo>
                    <a:pt x="455" y="496"/>
                    <a:pt x="451" y="522"/>
                    <a:pt x="426" y="547"/>
                  </a:cubicBezTo>
                  <a:cubicBezTo>
                    <a:pt x="435" y="528"/>
                    <a:pt x="445" y="508"/>
                    <a:pt x="456" y="489"/>
                  </a:cubicBezTo>
                  <a:close/>
                  <a:moveTo>
                    <a:pt x="334" y="0"/>
                  </a:moveTo>
                  <a:cubicBezTo>
                    <a:pt x="304" y="31"/>
                    <a:pt x="274" y="31"/>
                    <a:pt x="243" y="61"/>
                  </a:cubicBezTo>
                  <a:cubicBezTo>
                    <a:pt x="243" y="91"/>
                    <a:pt x="213" y="91"/>
                    <a:pt x="213" y="91"/>
                  </a:cubicBezTo>
                  <a:cubicBezTo>
                    <a:pt x="213" y="122"/>
                    <a:pt x="182" y="152"/>
                    <a:pt x="152" y="152"/>
                  </a:cubicBezTo>
                  <a:cubicBezTo>
                    <a:pt x="152" y="183"/>
                    <a:pt x="122" y="213"/>
                    <a:pt x="122" y="243"/>
                  </a:cubicBezTo>
                  <a:cubicBezTo>
                    <a:pt x="61" y="304"/>
                    <a:pt x="30" y="395"/>
                    <a:pt x="30" y="456"/>
                  </a:cubicBezTo>
                  <a:cubicBezTo>
                    <a:pt x="0" y="517"/>
                    <a:pt x="0" y="578"/>
                    <a:pt x="30" y="638"/>
                  </a:cubicBezTo>
                  <a:cubicBezTo>
                    <a:pt x="61" y="669"/>
                    <a:pt x="122" y="699"/>
                    <a:pt x="152" y="730"/>
                  </a:cubicBezTo>
                  <a:cubicBezTo>
                    <a:pt x="213" y="730"/>
                    <a:pt x="274" y="730"/>
                    <a:pt x="334" y="699"/>
                  </a:cubicBezTo>
                  <a:cubicBezTo>
                    <a:pt x="365" y="669"/>
                    <a:pt x="426" y="638"/>
                    <a:pt x="426" y="578"/>
                  </a:cubicBezTo>
                  <a:cubicBezTo>
                    <a:pt x="426" y="548"/>
                    <a:pt x="455" y="518"/>
                    <a:pt x="456" y="489"/>
                  </a:cubicBezTo>
                  <a:lnTo>
                    <a:pt x="456" y="489"/>
                  </a:lnTo>
                  <a:cubicBezTo>
                    <a:pt x="479" y="447"/>
                    <a:pt x="506" y="406"/>
                    <a:pt x="547" y="365"/>
                  </a:cubicBezTo>
                  <a:lnTo>
                    <a:pt x="547" y="365"/>
                  </a:lnTo>
                  <a:cubicBezTo>
                    <a:pt x="517" y="395"/>
                    <a:pt x="517" y="395"/>
                    <a:pt x="486" y="395"/>
                  </a:cubicBezTo>
                  <a:cubicBezTo>
                    <a:pt x="517" y="395"/>
                    <a:pt x="517" y="395"/>
                    <a:pt x="517" y="365"/>
                  </a:cubicBezTo>
                  <a:lnTo>
                    <a:pt x="547" y="365"/>
                  </a:lnTo>
                  <a:cubicBezTo>
                    <a:pt x="578" y="334"/>
                    <a:pt x="578" y="304"/>
                    <a:pt x="578" y="274"/>
                  </a:cubicBezTo>
                  <a:lnTo>
                    <a:pt x="608" y="274"/>
                  </a:lnTo>
                  <a:cubicBezTo>
                    <a:pt x="608" y="183"/>
                    <a:pt x="578" y="122"/>
                    <a:pt x="547" y="61"/>
                  </a:cubicBezTo>
                  <a:cubicBezTo>
                    <a:pt x="517" y="31"/>
                    <a:pt x="486" y="0"/>
                    <a:pt x="45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41;p33"/>
            <p:cNvSpPr/>
            <p:nvPr/>
          </p:nvSpPr>
          <p:spPr>
            <a:xfrm>
              <a:off x="1875425" y="1656875"/>
              <a:ext cx="88875" cy="61850"/>
            </a:xfrm>
            <a:custGeom>
              <a:avLst/>
              <a:gdLst/>
              <a:ahLst/>
              <a:cxnLst/>
              <a:rect l="l" t="t" r="r" b="b"/>
              <a:pathLst>
                <a:path w="3555" h="2474" extrusionOk="0">
                  <a:moveTo>
                    <a:pt x="2205" y="0"/>
                  </a:moveTo>
                  <a:cubicBezTo>
                    <a:pt x="1887" y="0"/>
                    <a:pt x="1573" y="69"/>
                    <a:pt x="1277" y="206"/>
                  </a:cubicBezTo>
                  <a:cubicBezTo>
                    <a:pt x="456" y="570"/>
                    <a:pt x="0" y="1452"/>
                    <a:pt x="122" y="2364"/>
                  </a:cubicBezTo>
                  <a:cubicBezTo>
                    <a:pt x="135" y="2440"/>
                    <a:pt x="190" y="2474"/>
                    <a:pt x="250" y="2474"/>
                  </a:cubicBezTo>
                  <a:cubicBezTo>
                    <a:pt x="334" y="2474"/>
                    <a:pt x="426" y="2409"/>
                    <a:pt x="426" y="2303"/>
                  </a:cubicBezTo>
                  <a:cubicBezTo>
                    <a:pt x="426" y="1604"/>
                    <a:pt x="821" y="935"/>
                    <a:pt x="1490" y="631"/>
                  </a:cubicBezTo>
                  <a:cubicBezTo>
                    <a:pt x="1690" y="542"/>
                    <a:pt x="1907" y="486"/>
                    <a:pt x="2128" y="486"/>
                  </a:cubicBezTo>
                  <a:cubicBezTo>
                    <a:pt x="2208" y="486"/>
                    <a:pt x="2290" y="493"/>
                    <a:pt x="2371" y="510"/>
                  </a:cubicBezTo>
                  <a:cubicBezTo>
                    <a:pt x="2523" y="540"/>
                    <a:pt x="2645" y="570"/>
                    <a:pt x="2766" y="662"/>
                  </a:cubicBezTo>
                  <a:cubicBezTo>
                    <a:pt x="2888" y="722"/>
                    <a:pt x="3010" y="844"/>
                    <a:pt x="3131" y="935"/>
                  </a:cubicBezTo>
                  <a:cubicBezTo>
                    <a:pt x="3180" y="992"/>
                    <a:pt x="3236" y="1017"/>
                    <a:pt x="3289" y="1017"/>
                  </a:cubicBezTo>
                  <a:cubicBezTo>
                    <a:pt x="3432" y="1017"/>
                    <a:pt x="3554" y="839"/>
                    <a:pt x="3466" y="662"/>
                  </a:cubicBezTo>
                  <a:cubicBezTo>
                    <a:pt x="3314" y="327"/>
                    <a:pt x="2888" y="114"/>
                    <a:pt x="2523" y="23"/>
                  </a:cubicBezTo>
                  <a:cubicBezTo>
                    <a:pt x="2417" y="8"/>
                    <a:pt x="2311" y="0"/>
                    <a:pt x="220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42;p33"/>
            <p:cNvSpPr/>
            <p:nvPr/>
          </p:nvSpPr>
          <p:spPr>
            <a:xfrm>
              <a:off x="1952175" y="1664200"/>
              <a:ext cx="71450" cy="36500"/>
            </a:xfrm>
            <a:custGeom>
              <a:avLst/>
              <a:gdLst/>
              <a:ahLst/>
              <a:cxnLst/>
              <a:rect l="l" t="t" r="r" b="b"/>
              <a:pathLst>
                <a:path w="2858" h="1460" extrusionOk="0">
                  <a:moveTo>
                    <a:pt x="1049" y="1"/>
                  </a:moveTo>
                  <a:cubicBezTo>
                    <a:pt x="737" y="1"/>
                    <a:pt x="426" y="80"/>
                    <a:pt x="152" y="217"/>
                  </a:cubicBezTo>
                  <a:cubicBezTo>
                    <a:pt x="31" y="247"/>
                    <a:pt x="0" y="399"/>
                    <a:pt x="61" y="490"/>
                  </a:cubicBezTo>
                  <a:cubicBezTo>
                    <a:pt x="102" y="571"/>
                    <a:pt x="169" y="598"/>
                    <a:pt x="246" y="598"/>
                  </a:cubicBezTo>
                  <a:cubicBezTo>
                    <a:pt x="284" y="598"/>
                    <a:pt x="325" y="591"/>
                    <a:pt x="365" y="581"/>
                  </a:cubicBezTo>
                  <a:cubicBezTo>
                    <a:pt x="548" y="490"/>
                    <a:pt x="760" y="445"/>
                    <a:pt x="973" y="445"/>
                  </a:cubicBezTo>
                  <a:cubicBezTo>
                    <a:pt x="1186" y="445"/>
                    <a:pt x="1399" y="490"/>
                    <a:pt x="1581" y="581"/>
                  </a:cubicBezTo>
                  <a:cubicBezTo>
                    <a:pt x="1763" y="642"/>
                    <a:pt x="1915" y="764"/>
                    <a:pt x="2037" y="885"/>
                  </a:cubicBezTo>
                  <a:cubicBezTo>
                    <a:pt x="2189" y="1037"/>
                    <a:pt x="2280" y="1189"/>
                    <a:pt x="2402" y="1372"/>
                  </a:cubicBezTo>
                  <a:cubicBezTo>
                    <a:pt x="2442" y="1432"/>
                    <a:pt x="2510" y="1459"/>
                    <a:pt x="2578" y="1459"/>
                  </a:cubicBezTo>
                  <a:cubicBezTo>
                    <a:pt x="2716" y="1459"/>
                    <a:pt x="2858" y="1351"/>
                    <a:pt x="2797" y="1189"/>
                  </a:cubicBezTo>
                  <a:cubicBezTo>
                    <a:pt x="2736" y="946"/>
                    <a:pt x="2554" y="733"/>
                    <a:pt x="2402" y="551"/>
                  </a:cubicBezTo>
                  <a:cubicBezTo>
                    <a:pt x="2219" y="369"/>
                    <a:pt x="1976" y="247"/>
                    <a:pt x="1763" y="156"/>
                  </a:cubicBezTo>
                  <a:cubicBezTo>
                    <a:pt x="1537" y="49"/>
                    <a:pt x="1293" y="1"/>
                    <a:pt x="104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443;p33"/>
            <p:cNvSpPr/>
            <p:nvPr/>
          </p:nvSpPr>
          <p:spPr>
            <a:xfrm>
              <a:off x="2003850" y="1690025"/>
              <a:ext cx="57725" cy="105000"/>
            </a:xfrm>
            <a:custGeom>
              <a:avLst/>
              <a:gdLst/>
              <a:ahLst/>
              <a:cxnLst/>
              <a:rect l="l" t="t" r="r" b="b"/>
              <a:pathLst>
                <a:path w="2309" h="4200" extrusionOk="0">
                  <a:moveTo>
                    <a:pt x="994" y="1"/>
                  </a:moveTo>
                  <a:cubicBezTo>
                    <a:pt x="844" y="1"/>
                    <a:pt x="693" y="31"/>
                    <a:pt x="547" y="95"/>
                  </a:cubicBezTo>
                  <a:cubicBezTo>
                    <a:pt x="331" y="177"/>
                    <a:pt x="380" y="475"/>
                    <a:pt x="564" y="475"/>
                  </a:cubicBezTo>
                  <a:cubicBezTo>
                    <a:pt x="587" y="475"/>
                    <a:pt x="612" y="470"/>
                    <a:pt x="639" y="460"/>
                  </a:cubicBezTo>
                  <a:cubicBezTo>
                    <a:pt x="719" y="437"/>
                    <a:pt x="800" y="426"/>
                    <a:pt x="880" y="426"/>
                  </a:cubicBezTo>
                  <a:cubicBezTo>
                    <a:pt x="1226" y="426"/>
                    <a:pt x="1554" y="631"/>
                    <a:pt x="1702" y="977"/>
                  </a:cubicBezTo>
                  <a:cubicBezTo>
                    <a:pt x="1763" y="1159"/>
                    <a:pt x="1794" y="1372"/>
                    <a:pt x="1702" y="1524"/>
                  </a:cubicBezTo>
                  <a:cubicBezTo>
                    <a:pt x="1642" y="1737"/>
                    <a:pt x="1459" y="1798"/>
                    <a:pt x="1490" y="2010"/>
                  </a:cubicBezTo>
                  <a:cubicBezTo>
                    <a:pt x="1551" y="2223"/>
                    <a:pt x="1581" y="2405"/>
                    <a:pt x="1520" y="2588"/>
                  </a:cubicBezTo>
                  <a:cubicBezTo>
                    <a:pt x="1490" y="2801"/>
                    <a:pt x="1399" y="3013"/>
                    <a:pt x="1247" y="3165"/>
                  </a:cubicBezTo>
                  <a:cubicBezTo>
                    <a:pt x="1125" y="3348"/>
                    <a:pt x="973" y="3500"/>
                    <a:pt x="791" y="3591"/>
                  </a:cubicBezTo>
                  <a:cubicBezTo>
                    <a:pt x="669" y="3652"/>
                    <a:pt x="578" y="3712"/>
                    <a:pt x="456" y="3712"/>
                  </a:cubicBezTo>
                  <a:cubicBezTo>
                    <a:pt x="335" y="3743"/>
                    <a:pt x="243" y="3743"/>
                    <a:pt x="152" y="3834"/>
                  </a:cubicBezTo>
                  <a:cubicBezTo>
                    <a:pt x="61" y="3895"/>
                    <a:pt x="0" y="4016"/>
                    <a:pt x="122" y="4108"/>
                  </a:cubicBezTo>
                  <a:cubicBezTo>
                    <a:pt x="209" y="4173"/>
                    <a:pt x="307" y="4199"/>
                    <a:pt x="411" y="4199"/>
                  </a:cubicBezTo>
                  <a:cubicBezTo>
                    <a:pt x="596" y="4199"/>
                    <a:pt x="797" y="4114"/>
                    <a:pt x="973" y="4016"/>
                  </a:cubicBezTo>
                  <a:cubicBezTo>
                    <a:pt x="1247" y="3895"/>
                    <a:pt x="1459" y="3652"/>
                    <a:pt x="1642" y="3409"/>
                  </a:cubicBezTo>
                  <a:cubicBezTo>
                    <a:pt x="1903" y="3068"/>
                    <a:pt x="2120" y="2458"/>
                    <a:pt x="1923" y="2023"/>
                  </a:cubicBezTo>
                  <a:lnTo>
                    <a:pt x="1923" y="2023"/>
                  </a:lnTo>
                  <a:cubicBezTo>
                    <a:pt x="2309" y="1666"/>
                    <a:pt x="2290" y="1035"/>
                    <a:pt x="2037" y="612"/>
                  </a:cubicBezTo>
                  <a:cubicBezTo>
                    <a:pt x="1814" y="233"/>
                    <a:pt x="1410" y="1"/>
                    <a:pt x="99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444;p33"/>
            <p:cNvSpPr/>
            <p:nvPr/>
          </p:nvSpPr>
          <p:spPr>
            <a:xfrm>
              <a:off x="1916125" y="1783875"/>
              <a:ext cx="95750" cy="35600"/>
            </a:xfrm>
            <a:custGeom>
              <a:avLst/>
              <a:gdLst/>
              <a:ahLst/>
              <a:cxnLst/>
              <a:rect l="l" t="t" r="r" b="b"/>
              <a:pathLst>
                <a:path w="3830" h="1424" extrusionOk="0">
                  <a:moveTo>
                    <a:pt x="3702" y="0"/>
                  </a:moveTo>
                  <a:cubicBezTo>
                    <a:pt x="3639" y="0"/>
                    <a:pt x="3569" y="38"/>
                    <a:pt x="3540" y="110"/>
                  </a:cubicBezTo>
                  <a:cubicBezTo>
                    <a:pt x="3418" y="384"/>
                    <a:pt x="3114" y="597"/>
                    <a:pt x="2871" y="718"/>
                  </a:cubicBezTo>
                  <a:cubicBezTo>
                    <a:pt x="2628" y="901"/>
                    <a:pt x="2324" y="962"/>
                    <a:pt x="1990" y="992"/>
                  </a:cubicBezTo>
                  <a:cubicBezTo>
                    <a:pt x="1412" y="992"/>
                    <a:pt x="835" y="658"/>
                    <a:pt x="500" y="171"/>
                  </a:cubicBezTo>
                  <a:cubicBezTo>
                    <a:pt x="453" y="95"/>
                    <a:pt x="382" y="64"/>
                    <a:pt x="311" y="64"/>
                  </a:cubicBezTo>
                  <a:cubicBezTo>
                    <a:pt x="155" y="64"/>
                    <a:pt x="0" y="217"/>
                    <a:pt x="105" y="384"/>
                  </a:cubicBezTo>
                  <a:cubicBezTo>
                    <a:pt x="504" y="1010"/>
                    <a:pt x="1195" y="1423"/>
                    <a:pt x="1931" y="1423"/>
                  </a:cubicBezTo>
                  <a:cubicBezTo>
                    <a:pt x="1980" y="1423"/>
                    <a:pt x="2031" y="1421"/>
                    <a:pt x="2081" y="1417"/>
                  </a:cubicBezTo>
                  <a:cubicBezTo>
                    <a:pt x="2476" y="1417"/>
                    <a:pt x="2841" y="1296"/>
                    <a:pt x="3175" y="1083"/>
                  </a:cubicBezTo>
                  <a:cubicBezTo>
                    <a:pt x="3479" y="870"/>
                    <a:pt x="3813" y="536"/>
                    <a:pt x="3813" y="141"/>
                  </a:cubicBezTo>
                  <a:cubicBezTo>
                    <a:pt x="3829" y="46"/>
                    <a:pt x="3770" y="0"/>
                    <a:pt x="370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445;p33"/>
            <p:cNvSpPr/>
            <p:nvPr/>
          </p:nvSpPr>
          <p:spPr>
            <a:xfrm>
              <a:off x="1854900" y="1717825"/>
              <a:ext cx="75825" cy="84200"/>
            </a:xfrm>
            <a:custGeom>
              <a:avLst/>
              <a:gdLst/>
              <a:ahLst/>
              <a:cxnLst/>
              <a:rect l="l" t="t" r="r" b="b"/>
              <a:pathLst>
                <a:path w="3033" h="3368" extrusionOk="0">
                  <a:moveTo>
                    <a:pt x="1531" y="2741"/>
                  </a:moveTo>
                  <a:cubicBezTo>
                    <a:pt x="1551" y="2741"/>
                    <a:pt x="1551" y="2759"/>
                    <a:pt x="1524" y="2759"/>
                  </a:cubicBezTo>
                  <a:cubicBezTo>
                    <a:pt x="1517" y="2759"/>
                    <a:pt x="1507" y="2758"/>
                    <a:pt x="1495" y="2754"/>
                  </a:cubicBezTo>
                  <a:lnTo>
                    <a:pt x="1495" y="2754"/>
                  </a:lnTo>
                  <a:cubicBezTo>
                    <a:pt x="1510" y="2744"/>
                    <a:pt x="1523" y="2741"/>
                    <a:pt x="1531" y="2741"/>
                  </a:cubicBezTo>
                  <a:close/>
                  <a:moveTo>
                    <a:pt x="1158" y="1"/>
                  </a:moveTo>
                  <a:cubicBezTo>
                    <a:pt x="978" y="1"/>
                    <a:pt x="794" y="100"/>
                    <a:pt x="669" y="199"/>
                  </a:cubicBezTo>
                  <a:cubicBezTo>
                    <a:pt x="487" y="321"/>
                    <a:pt x="366" y="503"/>
                    <a:pt x="274" y="686"/>
                  </a:cubicBezTo>
                  <a:cubicBezTo>
                    <a:pt x="62" y="1050"/>
                    <a:pt x="1" y="1476"/>
                    <a:pt x="92" y="1871"/>
                  </a:cubicBezTo>
                  <a:cubicBezTo>
                    <a:pt x="153" y="2236"/>
                    <a:pt x="396" y="2600"/>
                    <a:pt x="669" y="2844"/>
                  </a:cubicBezTo>
                  <a:cubicBezTo>
                    <a:pt x="821" y="2965"/>
                    <a:pt x="1004" y="3056"/>
                    <a:pt x="1217" y="3117"/>
                  </a:cubicBezTo>
                  <a:cubicBezTo>
                    <a:pt x="1277" y="3148"/>
                    <a:pt x="1399" y="3178"/>
                    <a:pt x="1490" y="3178"/>
                  </a:cubicBezTo>
                  <a:cubicBezTo>
                    <a:pt x="1509" y="3178"/>
                    <a:pt x="1527" y="3175"/>
                    <a:pt x="1544" y="3171"/>
                  </a:cubicBezTo>
                  <a:lnTo>
                    <a:pt x="1544" y="3171"/>
                  </a:lnTo>
                  <a:cubicBezTo>
                    <a:pt x="1700" y="3301"/>
                    <a:pt x="1937" y="3360"/>
                    <a:pt x="2128" y="3360"/>
                  </a:cubicBezTo>
                  <a:cubicBezTo>
                    <a:pt x="2173" y="3365"/>
                    <a:pt x="2216" y="3368"/>
                    <a:pt x="2259" y="3368"/>
                  </a:cubicBezTo>
                  <a:cubicBezTo>
                    <a:pt x="2480" y="3368"/>
                    <a:pt x="2680" y="3300"/>
                    <a:pt x="2858" y="3148"/>
                  </a:cubicBezTo>
                  <a:cubicBezTo>
                    <a:pt x="3033" y="3023"/>
                    <a:pt x="2941" y="2775"/>
                    <a:pt x="2784" y="2775"/>
                  </a:cubicBezTo>
                  <a:cubicBezTo>
                    <a:pt x="2750" y="2775"/>
                    <a:pt x="2713" y="2786"/>
                    <a:pt x="2676" y="2813"/>
                  </a:cubicBezTo>
                  <a:cubicBezTo>
                    <a:pt x="2562" y="2882"/>
                    <a:pt x="2431" y="2916"/>
                    <a:pt x="2295" y="2916"/>
                  </a:cubicBezTo>
                  <a:cubicBezTo>
                    <a:pt x="2250" y="2916"/>
                    <a:pt x="2204" y="2912"/>
                    <a:pt x="2159" y="2904"/>
                  </a:cubicBezTo>
                  <a:cubicBezTo>
                    <a:pt x="1976" y="2874"/>
                    <a:pt x="1855" y="2722"/>
                    <a:pt x="1673" y="2692"/>
                  </a:cubicBezTo>
                  <a:cubicBezTo>
                    <a:pt x="1657" y="2688"/>
                    <a:pt x="1641" y="2686"/>
                    <a:pt x="1624" y="2686"/>
                  </a:cubicBezTo>
                  <a:cubicBezTo>
                    <a:pt x="1572" y="2686"/>
                    <a:pt x="1519" y="2705"/>
                    <a:pt x="1477" y="2740"/>
                  </a:cubicBezTo>
                  <a:lnTo>
                    <a:pt x="1477" y="2740"/>
                  </a:lnTo>
                  <a:cubicBezTo>
                    <a:pt x="1459" y="2722"/>
                    <a:pt x="1455" y="2722"/>
                    <a:pt x="1429" y="2722"/>
                  </a:cubicBezTo>
                  <a:cubicBezTo>
                    <a:pt x="1369" y="2692"/>
                    <a:pt x="1308" y="2661"/>
                    <a:pt x="1247" y="2631"/>
                  </a:cubicBezTo>
                  <a:cubicBezTo>
                    <a:pt x="1125" y="2570"/>
                    <a:pt x="1034" y="2479"/>
                    <a:pt x="943" y="2388"/>
                  </a:cubicBezTo>
                  <a:cubicBezTo>
                    <a:pt x="761" y="2205"/>
                    <a:pt x="639" y="1962"/>
                    <a:pt x="578" y="1719"/>
                  </a:cubicBezTo>
                  <a:cubicBezTo>
                    <a:pt x="548" y="1476"/>
                    <a:pt x="578" y="1202"/>
                    <a:pt x="700" y="959"/>
                  </a:cubicBezTo>
                  <a:cubicBezTo>
                    <a:pt x="761" y="838"/>
                    <a:pt x="821" y="716"/>
                    <a:pt x="913" y="625"/>
                  </a:cubicBezTo>
                  <a:cubicBezTo>
                    <a:pt x="1034" y="534"/>
                    <a:pt x="1125" y="534"/>
                    <a:pt x="1277" y="503"/>
                  </a:cubicBezTo>
                  <a:cubicBezTo>
                    <a:pt x="1490" y="412"/>
                    <a:pt x="1521" y="108"/>
                    <a:pt x="1277" y="17"/>
                  </a:cubicBezTo>
                  <a:cubicBezTo>
                    <a:pt x="1238" y="6"/>
                    <a:pt x="1198" y="1"/>
                    <a:pt x="115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446;p33"/>
            <p:cNvSpPr/>
            <p:nvPr/>
          </p:nvSpPr>
          <p:spPr>
            <a:xfrm>
              <a:off x="1867825" y="1740850"/>
              <a:ext cx="5350" cy="30600"/>
            </a:xfrm>
            <a:custGeom>
              <a:avLst/>
              <a:gdLst/>
              <a:ahLst/>
              <a:cxnLst/>
              <a:rect l="l" t="t" r="r" b="b"/>
              <a:pathLst>
                <a:path w="214" h="1224" extrusionOk="0">
                  <a:moveTo>
                    <a:pt x="114" y="0"/>
                  </a:moveTo>
                  <a:cubicBezTo>
                    <a:pt x="84" y="0"/>
                    <a:pt x="46" y="23"/>
                    <a:pt x="31" y="69"/>
                  </a:cubicBezTo>
                  <a:cubicBezTo>
                    <a:pt x="31" y="433"/>
                    <a:pt x="1" y="798"/>
                    <a:pt x="61" y="1163"/>
                  </a:cubicBezTo>
                  <a:cubicBezTo>
                    <a:pt x="61" y="1193"/>
                    <a:pt x="92" y="1224"/>
                    <a:pt x="92" y="1224"/>
                  </a:cubicBezTo>
                  <a:cubicBezTo>
                    <a:pt x="152" y="1193"/>
                    <a:pt x="213" y="1163"/>
                    <a:pt x="213" y="1102"/>
                  </a:cubicBezTo>
                  <a:cubicBezTo>
                    <a:pt x="213" y="1072"/>
                    <a:pt x="183" y="1072"/>
                    <a:pt x="152" y="1072"/>
                  </a:cubicBezTo>
                  <a:cubicBezTo>
                    <a:pt x="152" y="737"/>
                    <a:pt x="152" y="403"/>
                    <a:pt x="152" y="69"/>
                  </a:cubicBezTo>
                  <a:cubicBezTo>
                    <a:pt x="168" y="23"/>
                    <a:pt x="145" y="0"/>
                    <a:pt x="11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447;p33"/>
            <p:cNvSpPr/>
            <p:nvPr/>
          </p:nvSpPr>
          <p:spPr>
            <a:xfrm>
              <a:off x="1876175" y="1755100"/>
              <a:ext cx="5350" cy="31550"/>
            </a:xfrm>
            <a:custGeom>
              <a:avLst/>
              <a:gdLst/>
              <a:ahLst/>
              <a:cxnLst/>
              <a:rect l="l" t="t" r="r" b="b"/>
              <a:pathLst>
                <a:path w="214" h="1262" extrusionOk="0">
                  <a:moveTo>
                    <a:pt x="103" y="0"/>
                  </a:moveTo>
                  <a:cubicBezTo>
                    <a:pt x="77" y="0"/>
                    <a:pt x="46" y="15"/>
                    <a:pt x="31" y="46"/>
                  </a:cubicBezTo>
                  <a:cubicBezTo>
                    <a:pt x="31" y="289"/>
                    <a:pt x="1" y="532"/>
                    <a:pt x="1" y="775"/>
                  </a:cubicBezTo>
                  <a:cubicBezTo>
                    <a:pt x="1" y="897"/>
                    <a:pt x="1" y="988"/>
                    <a:pt x="31" y="1109"/>
                  </a:cubicBezTo>
                  <a:cubicBezTo>
                    <a:pt x="31" y="1170"/>
                    <a:pt x="62" y="1261"/>
                    <a:pt x="153" y="1261"/>
                  </a:cubicBezTo>
                  <a:cubicBezTo>
                    <a:pt x="183" y="1261"/>
                    <a:pt x="214" y="1231"/>
                    <a:pt x="183" y="1201"/>
                  </a:cubicBezTo>
                  <a:cubicBezTo>
                    <a:pt x="153" y="1140"/>
                    <a:pt x="122" y="1079"/>
                    <a:pt x="122" y="988"/>
                  </a:cubicBezTo>
                  <a:cubicBezTo>
                    <a:pt x="122" y="897"/>
                    <a:pt x="122" y="806"/>
                    <a:pt x="122" y="684"/>
                  </a:cubicBezTo>
                  <a:cubicBezTo>
                    <a:pt x="122" y="471"/>
                    <a:pt x="153" y="258"/>
                    <a:pt x="153" y="46"/>
                  </a:cubicBezTo>
                  <a:cubicBezTo>
                    <a:pt x="153" y="15"/>
                    <a:pt x="130" y="0"/>
                    <a:pt x="10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448;p33"/>
            <p:cNvSpPr/>
            <p:nvPr/>
          </p:nvSpPr>
          <p:spPr>
            <a:xfrm>
              <a:off x="1890625" y="1738375"/>
              <a:ext cx="3825" cy="33575"/>
            </a:xfrm>
            <a:custGeom>
              <a:avLst/>
              <a:gdLst/>
              <a:ahLst/>
              <a:cxnLst/>
              <a:rect l="l" t="t" r="r" b="b"/>
              <a:pathLst>
                <a:path w="153" h="1343" extrusionOk="0">
                  <a:moveTo>
                    <a:pt x="61" y="0"/>
                  </a:moveTo>
                  <a:cubicBezTo>
                    <a:pt x="31" y="0"/>
                    <a:pt x="0" y="16"/>
                    <a:pt x="0" y="46"/>
                  </a:cubicBezTo>
                  <a:cubicBezTo>
                    <a:pt x="0" y="259"/>
                    <a:pt x="0" y="502"/>
                    <a:pt x="0" y="715"/>
                  </a:cubicBezTo>
                  <a:cubicBezTo>
                    <a:pt x="0" y="806"/>
                    <a:pt x="0" y="927"/>
                    <a:pt x="0" y="1019"/>
                  </a:cubicBezTo>
                  <a:cubicBezTo>
                    <a:pt x="0" y="1079"/>
                    <a:pt x="31" y="1140"/>
                    <a:pt x="31" y="1171"/>
                  </a:cubicBezTo>
                  <a:cubicBezTo>
                    <a:pt x="31" y="1231"/>
                    <a:pt x="31" y="1292"/>
                    <a:pt x="61" y="1323"/>
                  </a:cubicBezTo>
                  <a:cubicBezTo>
                    <a:pt x="61" y="1335"/>
                    <a:pt x="72" y="1343"/>
                    <a:pt x="86" y="1343"/>
                  </a:cubicBezTo>
                  <a:cubicBezTo>
                    <a:pt x="106" y="1343"/>
                    <a:pt x="135" y="1328"/>
                    <a:pt x="152" y="1292"/>
                  </a:cubicBezTo>
                  <a:cubicBezTo>
                    <a:pt x="152" y="1262"/>
                    <a:pt x="152" y="1201"/>
                    <a:pt x="152" y="1140"/>
                  </a:cubicBezTo>
                  <a:cubicBezTo>
                    <a:pt x="152" y="1110"/>
                    <a:pt x="122" y="1049"/>
                    <a:pt x="122" y="1019"/>
                  </a:cubicBezTo>
                  <a:cubicBezTo>
                    <a:pt x="122" y="897"/>
                    <a:pt x="122" y="806"/>
                    <a:pt x="122" y="684"/>
                  </a:cubicBezTo>
                  <a:cubicBezTo>
                    <a:pt x="122" y="471"/>
                    <a:pt x="122" y="259"/>
                    <a:pt x="122" y="46"/>
                  </a:cubicBezTo>
                  <a:cubicBezTo>
                    <a:pt x="122" y="16"/>
                    <a:pt x="92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449;p33"/>
            <p:cNvSpPr/>
            <p:nvPr/>
          </p:nvSpPr>
          <p:spPr>
            <a:xfrm>
              <a:off x="1899750" y="1745975"/>
              <a:ext cx="3825" cy="35175"/>
            </a:xfrm>
            <a:custGeom>
              <a:avLst/>
              <a:gdLst/>
              <a:ahLst/>
              <a:cxnLst/>
              <a:rect l="l" t="t" r="r" b="b"/>
              <a:pathLst>
                <a:path w="153" h="1407" extrusionOk="0">
                  <a:moveTo>
                    <a:pt x="76" y="0"/>
                  </a:moveTo>
                  <a:cubicBezTo>
                    <a:pt x="53" y="0"/>
                    <a:pt x="31" y="16"/>
                    <a:pt x="31" y="46"/>
                  </a:cubicBezTo>
                  <a:cubicBezTo>
                    <a:pt x="31" y="289"/>
                    <a:pt x="0" y="502"/>
                    <a:pt x="0" y="745"/>
                  </a:cubicBezTo>
                  <a:cubicBezTo>
                    <a:pt x="0" y="867"/>
                    <a:pt x="31" y="958"/>
                    <a:pt x="31" y="1079"/>
                  </a:cubicBezTo>
                  <a:cubicBezTo>
                    <a:pt x="31" y="1140"/>
                    <a:pt x="31" y="1201"/>
                    <a:pt x="31" y="1262"/>
                  </a:cubicBezTo>
                  <a:cubicBezTo>
                    <a:pt x="31" y="1323"/>
                    <a:pt x="31" y="1353"/>
                    <a:pt x="61" y="1383"/>
                  </a:cubicBezTo>
                  <a:cubicBezTo>
                    <a:pt x="76" y="1399"/>
                    <a:pt x="91" y="1406"/>
                    <a:pt x="103" y="1406"/>
                  </a:cubicBezTo>
                  <a:cubicBezTo>
                    <a:pt x="114" y="1406"/>
                    <a:pt x="122" y="1399"/>
                    <a:pt x="122" y="1383"/>
                  </a:cubicBezTo>
                  <a:cubicBezTo>
                    <a:pt x="152" y="1353"/>
                    <a:pt x="152" y="1292"/>
                    <a:pt x="152" y="1231"/>
                  </a:cubicBezTo>
                  <a:cubicBezTo>
                    <a:pt x="152" y="1171"/>
                    <a:pt x="152" y="1140"/>
                    <a:pt x="152" y="1079"/>
                  </a:cubicBezTo>
                  <a:cubicBezTo>
                    <a:pt x="152" y="958"/>
                    <a:pt x="122" y="836"/>
                    <a:pt x="122" y="715"/>
                  </a:cubicBezTo>
                  <a:cubicBezTo>
                    <a:pt x="122" y="502"/>
                    <a:pt x="122" y="259"/>
                    <a:pt x="122" y="46"/>
                  </a:cubicBezTo>
                  <a:cubicBezTo>
                    <a:pt x="122" y="16"/>
                    <a:pt x="99" y="0"/>
                    <a:pt x="7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450;p33"/>
            <p:cNvSpPr/>
            <p:nvPr/>
          </p:nvSpPr>
          <p:spPr>
            <a:xfrm>
              <a:off x="1910375" y="1755850"/>
              <a:ext cx="3075" cy="29850"/>
            </a:xfrm>
            <a:custGeom>
              <a:avLst/>
              <a:gdLst/>
              <a:ahLst/>
              <a:cxnLst/>
              <a:rect l="l" t="t" r="r" b="b"/>
              <a:pathLst>
                <a:path w="123" h="1194" extrusionOk="0">
                  <a:moveTo>
                    <a:pt x="46" y="0"/>
                  </a:moveTo>
                  <a:cubicBezTo>
                    <a:pt x="23" y="0"/>
                    <a:pt x="1" y="16"/>
                    <a:pt x="1" y="46"/>
                  </a:cubicBezTo>
                  <a:cubicBezTo>
                    <a:pt x="1" y="259"/>
                    <a:pt x="1" y="441"/>
                    <a:pt x="1" y="624"/>
                  </a:cubicBezTo>
                  <a:cubicBezTo>
                    <a:pt x="1" y="715"/>
                    <a:pt x="1" y="806"/>
                    <a:pt x="1" y="897"/>
                  </a:cubicBezTo>
                  <a:cubicBezTo>
                    <a:pt x="1" y="928"/>
                    <a:pt x="1" y="988"/>
                    <a:pt x="1" y="1019"/>
                  </a:cubicBezTo>
                  <a:cubicBezTo>
                    <a:pt x="1" y="1079"/>
                    <a:pt x="1" y="1110"/>
                    <a:pt x="31" y="1171"/>
                  </a:cubicBezTo>
                  <a:cubicBezTo>
                    <a:pt x="31" y="1186"/>
                    <a:pt x="46" y="1193"/>
                    <a:pt x="65" y="1193"/>
                  </a:cubicBezTo>
                  <a:cubicBezTo>
                    <a:pt x="84" y="1193"/>
                    <a:pt x="107" y="1186"/>
                    <a:pt x="122" y="1171"/>
                  </a:cubicBezTo>
                  <a:cubicBezTo>
                    <a:pt x="122" y="1110"/>
                    <a:pt x="122" y="1079"/>
                    <a:pt x="122" y="1019"/>
                  </a:cubicBezTo>
                  <a:cubicBezTo>
                    <a:pt x="122" y="988"/>
                    <a:pt x="122" y="958"/>
                    <a:pt x="122" y="897"/>
                  </a:cubicBezTo>
                  <a:cubicBezTo>
                    <a:pt x="122" y="806"/>
                    <a:pt x="122" y="715"/>
                    <a:pt x="122" y="624"/>
                  </a:cubicBezTo>
                  <a:cubicBezTo>
                    <a:pt x="122" y="441"/>
                    <a:pt x="92" y="259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451;p33"/>
            <p:cNvSpPr/>
            <p:nvPr/>
          </p:nvSpPr>
          <p:spPr>
            <a:xfrm>
              <a:off x="1922525" y="1760600"/>
              <a:ext cx="3825" cy="26625"/>
            </a:xfrm>
            <a:custGeom>
              <a:avLst/>
              <a:gdLst/>
              <a:ahLst/>
              <a:cxnLst/>
              <a:rect l="l" t="t" r="r" b="b"/>
              <a:pathLst>
                <a:path w="153" h="1065" extrusionOk="0">
                  <a:moveTo>
                    <a:pt x="62" y="0"/>
                  </a:moveTo>
                  <a:cubicBezTo>
                    <a:pt x="31" y="0"/>
                    <a:pt x="1" y="23"/>
                    <a:pt x="1" y="69"/>
                  </a:cubicBezTo>
                  <a:cubicBezTo>
                    <a:pt x="1" y="221"/>
                    <a:pt x="1" y="403"/>
                    <a:pt x="31" y="555"/>
                  </a:cubicBezTo>
                  <a:cubicBezTo>
                    <a:pt x="31" y="646"/>
                    <a:pt x="31" y="707"/>
                    <a:pt x="31" y="798"/>
                  </a:cubicBezTo>
                  <a:cubicBezTo>
                    <a:pt x="31" y="829"/>
                    <a:pt x="31" y="889"/>
                    <a:pt x="31" y="920"/>
                  </a:cubicBezTo>
                  <a:cubicBezTo>
                    <a:pt x="31" y="950"/>
                    <a:pt x="31" y="1011"/>
                    <a:pt x="62" y="1041"/>
                  </a:cubicBezTo>
                  <a:cubicBezTo>
                    <a:pt x="62" y="1057"/>
                    <a:pt x="77" y="1064"/>
                    <a:pt x="96" y="1064"/>
                  </a:cubicBezTo>
                  <a:cubicBezTo>
                    <a:pt x="115" y="1064"/>
                    <a:pt x="138" y="1057"/>
                    <a:pt x="153" y="1041"/>
                  </a:cubicBezTo>
                  <a:cubicBezTo>
                    <a:pt x="153" y="1011"/>
                    <a:pt x="153" y="950"/>
                    <a:pt x="153" y="920"/>
                  </a:cubicBezTo>
                  <a:cubicBezTo>
                    <a:pt x="153" y="889"/>
                    <a:pt x="153" y="859"/>
                    <a:pt x="153" y="798"/>
                  </a:cubicBezTo>
                  <a:cubicBezTo>
                    <a:pt x="153" y="738"/>
                    <a:pt x="153" y="646"/>
                    <a:pt x="153" y="555"/>
                  </a:cubicBezTo>
                  <a:cubicBezTo>
                    <a:pt x="153" y="403"/>
                    <a:pt x="123" y="221"/>
                    <a:pt x="123" y="69"/>
                  </a:cubicBezTo>
                  <a:cubicBezTo>
                    <a:pt x="123" y="23"/>
                    <a:pt x="92" y="0"/>
                    <a:pt x="6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452;p33"/>
            <p:cNvSpPr/>
            <p:nvPr/>
          </p:nvSpPr>
          <p:spPr>
            <a:xfrm>
              <a:off x="1935450" y="1754400"/>
              <a:ext cx="4600" cy="23900"/>
            </a:xfrm>
            <a:custGeom>
              <a:avLst/>
              <a:gdLst/>
              <a:ahLst/>
              <a:cxnLst/>
              <a:rect l="l" t="t" r="r" b="b"/>
              <a:pathLst>
                <a:path w="184" h="956" extrusionOk="0">
                  <a:moveTo>
                    <a:pt x="52" y="1"/>
                  </a:moveTo>
                  <a:cubicBezTo>
                    <a:pt x="25" y="1"/>
                    <a:pt x="1" y="16"/>
                    <a:pt x="1" y="43"/>
                  </a:cubicBezTo>
                  <a:cubicBezTo>
                    <a:pt x="1" y="226"/>
                    <a:pt x="1" y="378"/>
                    <a:pt x="1" y="560"/>
                  </a:cubicBezTo>
                  <a:cubicBezTo>
                    <a:pt x="1" y="651"/>
                    <a:pt x="1" y="742"/>
                    <a:pt x="1" y="803"/>
                  </a:cubicBezTo>
                  <a:cubicBezTo>
                    <a:pt x="31" y="864"/>
                    <a:pt x="31" y="925"/>
                    <a:pt x="92" y="955"/>
                  </a:cubicBezTo>
                  <a:lnTo>
                    <a:pt x="153" y="955"/>
                  </a:lnTo>
                  <a:lnTo>
                    <a:pt x="183" y="925"/>
                  </a:lnTo>
                  <a:cubicBezTo>
                    <a:pt x="183" y="925"/>
                    <a:pt x="183" y="894"/>
                    <a:pt x="183" y="894"/>
                  </a:cubicBezTo>
                  <a:cubicBezTo>
                    <a:pt x="183" y="894"/>
                    <a:pt x="183" y="864"/>
                    <a:pt x="153" y="864"/>
                  </a:cubicBezTo>
                  <a:cubicBezTo>
                    <a:pt x="153" y="834"/>
                    <a:pt x="153" y="803"/>
                    <a:pt x="153" y="773"/>
                  </a:cubicBezTo>
                  <a:cubicBezTo>
                    <a:pt x="153" y="682"/>
                    <a:pt x="122" y="621"/>
                    <a:pt x="122" y="530"/>
                  </a:cubicBezTo>
                  <a:cubicBezTo>
                    <a:pt x="122" y="378"/>
                    <a:pt x="122" y="226"/>
                    <a:pt x="122" y="74"/>
                  </a:cubicBezTo>
                  <a:cubicBezTo>
                    <a:pt x="122" y="23"/>
                    <a:pt x="85" y="1"/>
                    <a:pt x="5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453;p33"/>
            <p:cNvSpPr/>
            <p:nvPr/>
          </p:nvSpPr>
          <p:spPr>
            <a:xfrm>
              <a:off x="1945325" y="1745600"/>
              <a:ext cx="3075" cy="11975"/>
            </a:xfrm>
            <a:custGeom>
              <a:avLst/>
              <a:gdLst/>
              <a:ahLst/>
              <a:cxnLst/>
              <a:rect l="l" t="t" r="r" b="b"/>
              <a:pathLst>
                <a:path w="123" h="479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122"/>
                    <a:pt x="1" y="182"/>
                    <a:pt x="1" y="243"/>
                  </a:cubicBezTo>
                  <a:cubicBezTo>
                    <a:pt x="1" y="274"/>
                    <a:pt x="1" y="304"/>
                    <a:pt x="1" y="365"/>
                  </a:cubicBezTo>
                  <a:cubicBezTo>
                    <a:pt x="1" y="395"/>
                    <a:pt x="1" y="426"/>
                    <a:pt x="31" y="456"/>
                  </a:cubicBezTo>
                  <a:cubicBezTo>
                    <a:pt x="46" y="471"/>
                    <a:pt x="62" y="479"/>
                    <a:pt x="77" y="479"/>
                  </a:cubicBezTo>
                  <a:cubicBezTo>
                    <a:pt x="92" y="479"/>
                    <a:pt x="107" y="471"/>
                    <a:pt x="122" y="456"/>
                  </a:cubicBezTo>
                  <a:cubicBezTo>
                    <a:pt x="122" y="426"/>
                    <a:pt x="122" y="426"/>
                    <a:pt x="122" y="395"/>
                  </a:cubicBezTo>
                  <a:cubicBezTo>
                    <a:pt x="122" y="365"/>
                    <a:pt x="122" y="365"/>
                    <a:pt x="122" y="334"/>
                  </a:cubicBezTo>
                  <a:cubicBezTo>
                    <a:pt x="122" y="304"/>
                    <a:pt x="122" y="274"/>
                    <a:pt x="122" y="243"/>
                  </a:cubicBezTo>
                  <a:cubicBezTo>
                    <a:pt x="122" y="182"/>
                    <a:pt x="122" y="122"/>
                    <a:pt x="122" y="61"/>
                  </a:cubicBezTo>
                  <a:cubicBezTo>
                    <a:pt x="122" y="31"/>
                    <a:pt x="92" y="0"/>
                    <a:pt x="6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454;p33"/>
            <p:cNvSpPr/>
            <p:nvPr/>
          </p:nvSpPr>
          <p:spPr>
            <a:xfrm>
              <a:off x="1951425" y="1742550"/>
              <a:ext cx="3050" cy="6875"/>
            </a:xfrm>
            <a:custGeom>
              <a:avLst/>
              <a:gdLst/>
              <a:ahLst/>
              <a:cxnLst/>
              <a:rect l="l" t="t" r="r" b="b"/>
              <a:pathLst>
                <a:path w="122" h="275" extrusionOk="0">
                  <a:moveTo>
                    <a:pt x="61" y="1"/>
                  </a:moveTo>
                  <a:cubicBezTo>
                    <a:pt x="30" y="1"/>
                    <a:pt x="0" y="31"/>
                    <a:pt x="0" y="61"/>
                  </a:cubicBezTo>
                  <a:cubicBezTo>
                    <a:pt x="0" y="122"/>
                    <a:pt x="0" y="183"/>
                    <a:pt x="30" y="244"/>
                  </a:cubicBezTo>
                  <a:cubicBezTo>
                    <a:pt x="30" y="274"/>
                    <a:pt x="61" y="274"/>
                    <a:pt x="61" y="274"/>
                  </a:cubicBezTo>
                  <a:cubicBezTo>
                    <a:pt x="91" y="274"/>
                    <a:pt x="91" y="274"/>
                    <a:pt x="91" y="244"/>
                  </a:cubicBezTo>
                  <a:cubicBezTo>
                    <a:pt x="122" y="183"/>
                    <a:pt x="122" y="122"/>
                    <a:pt x="122" y="61"/>
                  </a:cubicBezTo>
                  <a:cubicBezTo>
                    <a:pt x="122" y="31"/>
                    <a:pt x="91" y="1"/>
                    <a:pt x="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455;p33"/>
            <p:cNvSpPr/>
            <p:nvPr/>
          </p:nvSpPr>
          <p:spPr>
            <a:xfrm>
              <a:off x="1936225" y="1776900"/>
              <a:ext cx="5325" cy="26275"/>
            </a:xfrm>
            <a:custGeom>
              <a:avLst/>
              <a:gdLst/>
              <a:ahLst/>
              <a:cxnLst/>
              <a:rect l="l" t="t" r="r" b="b"/>
              <a:pathLst>
                <a:path w="213" h="1051" extrusionOk="0">
                  <a:moveTo>
                    <a:pt x="76" y="0"/>
                  </a:moveTo>
                  <a:cubicBezTo>
                    <a:pt x="41" y="0"/>
                    <a:pt x="0" y="33"/>
                    <a:pt x="0" y="86"/>
                  </a:cubicBezTo>
                  <a:cubicBezTo>
                    <a:pt x="31" y="237"/>
                    <a:pt x="61" y="389"/>
                    <a:pt x="91" y="572"/>
                  </a:cubicBezTo>
                  <a:cubicBezTo>
                    <a:pt x="91" y="633"/>
                    <a:pt x="91" y="724"/>
                    <a:pt x="91" y="785"/>
                  </a:cubicBezTo>
                  <a:cubicBezTo>
                    <a:pt x="91" y="815"/>
                    <a:pt x="91" y="876"/>
                    <a:pt x="91" y="906"/>
                  </a:cubicBezTo>
                  <a:cubicBezTo>
                    <a:pt x="91" y="937"/>
                    <a:pt x="91" y="997"/>
                    <a:pt x="122" y="1028"/>
                  </a:cubicBezTo>
                  <a:cubicBezTo>
                    <a:pt x="137" y="1043"/>
                    <a:pt x="152" y="1051"/>
                    <a:pt x="167" y="1051"/>
                  </a:cubicBezTo>
                  <a:cubicBezTo>
                    <a:pt x="182" y="1051"/>
                    <a:pt x="198" y="1043"/>
                    <a:pt x="213" y="1028"/>
                  </a:cubicBezTo>
                  <a:cubicBezTo>
                    <a:pt x="213" y="997"/>
                    <a:pt x="213" y="937"/>
                    <a:pt x="213" y="906"/>
                  </a:cubicBezTo>
                  <a:cubicBezTo>
                    <a:pt x="213" y="876"/>
                    <a:pt x="213" y="815"/>
                    <a:pt x="213" y="785"/>
                  </a:cubicBezTo>
                  <a:cubicBezTo>
                    <a:pt x="213" y="693"/>
                    <a:pt x="213" y="633"/>
                    <a:pt x="213" y="541"/>
                  </a:cubicBezTo>
                  <a:cubicBezTo>
                    <a:pt x="182" y="389"/>
                    <a:pt x="152" y="207"/>
                    <a:pt x="122" y="55"/>
                  </a:cubicBezTo>
                  <a:cubicBezTo>
                    <a:pt x="122" y="17"/>
                    <a:pt x="100" y="0"/>
                    <a:pt x="7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456;p33"/>
            <p:cNvSpPr/>
            <p:nvPr/>
          </p:nvSpPr>
          <p:spPr>
            <a:xfrm>
              <a:off x="1944575" y="1779600"/>
              <a:ext cx="6100" cy="30175"/>
            </a:xfrm>
            <a:custGeom>
              <a:avLst/>
              <a:gdLst/>
              <a:ahLst/>
              <a:cxnLst/>
              <a:rect l="l" t="t" r="r" b="b"/>
              <a:pathLst>
                <a:path w="244" h="1207" extrusionOk="0">
                  <a:moveTo>
                    <a:pt x="61" y="0"/>
                  </a:moveTo>
                  <a:cubicBezTo>
                    <a:pt x="31" y="0"/>
                    <a:pt x="0" y="23"/>
                    <a:pt x="0" y="69"/>
                  </a:cubicBezTo>
                  <a:lnTo>
                    <a:pt x="61" y="707"/>
                  </a:lnTo>
                  <a:cubicBezTo>
                    <a:pt x="61" y="829"/>
                    <a:pt x="61" y="920"/>
                    <a:pt x="61" y="1041"/>
                  </a:cubicBezTo>
                  <a:cubicBezTo>
                    <a:pt x="61" y="1102"/>
                    <a:pt x="92" y="1193"/>
                    <a:pt x="152" y="1193"/>
                  </a:cubicBezTo>
                  <a:cubicBezTo>
                    <a:pt x="163" y="1203"/>
                    <a:pt x="173" y="1207"/>
                    <a:pt x="182" y="1207"/>
                  </a:cubicBezTo>
                  <a:cubicBezTo>
                    <a:pt x="200" y="1207"/>
                    <a:pt x="213" y="1193"/>
                    <a:pt x="213" y="1193"/>
                  </a:cubicBezTo>
                  <a:cubicBezTo>
                    <a:pt x="244" y="1163"/>
                    <a:pt x="244" y="1133"/>
                    <a:pt x="213" y="1102"/>
                  </a:cubicBezTo>
                  <a:lnTo>
                    <a:pt x="183" y="1102"/>
                  </a:lnTo>
                  <a:cubicBezTo>
                    <a:pt x="183" y="1072"/>
                    <a:pt x="183" y="1041"/>
                    <a:pt x="183" y="1041"/>
                  </a:cubicBezTo>
                  <a:cubicBezTo>
                    <a:pt x="183" y="920"/>
                    <a:pt x="183" y="829"/>
                    <a:pt x="183" y="707"/>
                  </a:cubicBezTo>
                  <a:cubicBezTo>
                    <a:pt x="152" y="494"/>
                    <a:pt x="152" y="281"/>
                    <a:pt x="122" y="69"/>
                  </a:cubicBezTo>
                  <a:cubicBezTo>
                    <a:pt x="122" y="23"/>
                    <a:pt x="92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457;p33"/>
            <p:cNvSpPr/>
            <p:nvPr/>
          </p:nvSpPr>
          <p:spPr>
            <a:xfrm>
              <a:off x="1953700" y="1783525"/>
              <a:ext cx="6850" cy="28200"/>
            </a:xfrm>
            <a:custGeom>
              <a:avLst/>
              <a:gdLst/>
              <a:ahLst/>
              <a:cxnLst/>
              <a:rect l="l" t="t" r="r" b="b"/>
              <a:pathLst>
                <a:path w="274" h="1128" extrusionOk="0">
                  <a:moveTo>
                    <a:pt x="69" y="0"/>
                  </a:moveTo>
                  <a:cubicBezTo>
                    <a:pt x="35" y="0"/>
                    <a:pt x="0" y="26"/>
                    <a:pt x="0" y="64"/>
                  </a:cubicBezTo>
                  <a:cubicBezTo>
                    <a:pt x="91" y="276"/>
                    <a:pt x="122" y="489"/>
                    <a:pt x="91" y="672"/>
                  </a:cubicBezTo>
                  <a:cubicBezTo>
                    <a:pt x="91" y="763"/>
                    <a:pt x="91" y="854"/>
                    <a:pt x="91" y="945"/>
                  </a:cubicBezTo>
                  <a:cubicBezTo>
                    <a:pt x="91" y="1006"/>
                    <a:pt x="122" y="1128"/>
                    <a:pt x="213" y="1128"/>
                  </a:cubicBezTo>
                  <a:cubicBezTo>
                    <a:pt x="243" y="1128"/>
                    <a:pt x="274" y="1097"/>
                    <a:pt x="274" y="1067"/>
                  </a:cubicBezTo>
                  <a:cubicBezTo>
                    <a:pt x="274" y="1036"/>
                    <a:pt x="243" y="1006"/>
                    <a:pt x="243" y="976"/>
                  </a:cubicBezTo>
                  <a:cubicBezTo>
                    <a:pt x="213" y="945"/>
                    <a:pt x="213" y="915"/>
                    <a:pt x="213" y="854"/>
                  </a:cubicBezTo>
                  <a:cubicBezTo>
                    <a:pt x="213" y="763"/>
                    <a:pt x="243" y="702"/>
                    <a:pt x="243" y="611"/>
                  </a:cubicBezTo>
                  <a:cubicBezTo>
                    <a:pt x="243" y="428"/>
                    <a:pt x="183" y="216"/>
                    <a:pt x="122" y="33"/>
                  </a:cubicBezTo>
                  <a:cubicBezTo>
                    <a:pt x="110" y="10"/>
                    <a:pt x="90" y="0"/>
                    <a:pt x="6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458;p33"/>
            <p:cNvSpPr/>
            <p:nvPr/>
          </p:nvSpPr>
          <p:spPr>
            <a:xfrm>
              <a:off x="1967375" y="1787000"/>
              <a:ext cx="6100" cy="27300"/>
            </a:xfrm>
            <a:custGeom>
              <a:avLst/>
              <a:gdLst/>
              <a:ahLst/>
              <a:cxnLst/>
              <a:rect l="l" t="t" r="r" b="b"/>
              <a:pathLst>
                <a:path w="244" h="1092" extrusionOk="0">
                  <a:moveTo>
                    <a:pt x="61" y="1"/>
                  </a:moveTo>
                  <a:cubicBezTo>
                    <a:pt x="31" y="1"/>
                    <a:pt x="0" y="16"/>
                    <a:pt x="0" y="46"/>
                  </a:cubicBezTo>
                  <a:cubicBezTo>
                    <a:pt x="0" y="381"/>
                    <a:pt x="0" y="715"/>
                    <a:pt x="31" y="1019"/>
                  </a:cubicBezTo>
                  <a:cubicBezTo>
                    <a:pt x="31" y="1063"/>
                    <a:pt x="63" y="1092"/>
                    <a:pt x="93" y="1092"/>
                  </a:cubicBezTo>
                  <a:cubicBezTo>
                    <a:pt x="103" y="1092"/>
                    <a:pt x="114" y="1088"/>
                    <a:pt x="122" y="1080"/>
                  </a:cubicBezTo>
                  <a:cubicBezTo>
                    <a:pt x="152" y="1049"/>
                    <a:pt x="213" y="1019"/>
                    <a:pt x="213" y="989"/>
                  </a:cubicBezTo>
                  <a:cubicBezTo>
                    <a:pt x="244" y="958"/>
                    <a:pt x="213" y="928"/>
                    <a:pt x="183" y="928"/>
                  </a:cubicBezTo>
                  <a:cubicBezTo>
                    <a:pt x="171" y="928"/>
                    <a:pt x="159" y="932"/>
                    <a:pt x="145" y="938"/>
                  </a:cubicBezTo>
                  <a:lnTo>
                    <a:pt x="145" y="938"/>
                  </a:lnTo>
                  <a:cubicBezTo>
                    <a:pt x="122" y="656"/>
                    <a:pt x="122" y="351"/>
                    <a:pt x="122" y="46"/>
                  </a:cubicBezTo>
                  <a:cubicBezTo>
                    <a:pt x="122" y="16"/>
                    <a:pt x="92" y="1"/>
                    <a:pt x="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459;p33"/>
            <p:cNvSpPr/>
            <p:nvPr/>
          </p:nvSpPr>
          <p:spPr>
            <a:xfrm>
              <a:off x="1978775" y="1786625"/>
              <a:ext cx="6850" cy="21300"/>
            </a:xfrm>
            <a:custGeom>
              <a:avLst/>
              <a:gdLst/>
              <a:ahLst/>
              <a:cxnLst/>
              <a:rect l="l" t="t" r="r" b="b"/>
              <a:pathLst>
                <a:path w="274" h="852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31" y="213"/>
                    <a:pt x="31" y="335"/>
                    <a:pt x="61" y="487"/>
                  </a:cubicBezTo>
                  <a:cubicBezTo>
                    <a:pt x="91" y="548"/>
                    <a:pt x="91" y="608"/>
                    <a:pt x="122" y="669"/>
                  </a:cubicBezTo>
                  <a:cubicBezTo>
                    <a:pt x="122" y="730"/>
                    <a:pt x="152" y="821"/>
                    <a:pt x="213" y="852"/>
                  </a:cubicBezTo>
                  <a:cubicBezTo>
                    <a:pt x="213" y="852"/>
                    <a:pt x="243" y="852"/>
                    <a:pt x="243" y="821"/>
                  </a:cubicBezTo>
                  <a:cubicBezTo>
                    <a:pt x="274" y="760"/>
                    <a:pt x="243" y="700"/>
                    <a:pt x="243" y="639"/>
                  </a:cubicBezTo>
                  <a:cubicBezTo>
                    <a:pt x="213" y="578"/>
                    <a:pt x="183" y="517"/>
                    <a:pt x="183" y="456"/>
                  </a:cubicBezTo>
                  <a:cubicBezTo>
                    <a:pt x="152" y="335"/>
                    <a:pt x="122" y="183"/>
                    <a:pt x="122" y="61"/>
                  </a:cubicBez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60;p33"/>
            <p:cNvSpPr/>
            <p:nvPr/>
          </p:nvSpPr>
          <p:spPr>
            <a:xfrm>
              <a:off x="1991700" y="1785875"/>
              <a:ext cx="4575" cy="8375"/>
            </a:xfrm>
            <a:custGeom>
              <a:avLst/>
              <a:gdLst/>
              <a:ahLst/>
              <a:cxnLst/>
              <a:rect l="l" t="t" r="r" b="b"/>
              <a:pathLst>
                <a:path w="183" h="335" extrusionOk="0">
                  <a:moveTo>
                    <a:pt x="61" y="0"/>
                  </a:moveTo>
                  <a:cubicBezTo>
                    <a:pt x="30" y="0"/>
                    <a:pt x="30" y="30"/>
                    <a:pt x="0" y="30"/>
                  </a:cubicBezTo>
                  <a:cubicBezTo>
                    <a:pt x="0" y="61"/>
                    <a:pt x="0" y="61"/>
                    <a:pt x="0" y="91"/>
                  </a:cubicBezTo>
                  <a:cubicBezTo>
                    <a:pt x="0" y="122"/>
                    <a:pt x="30" y="152"/>
                    <a:pt x="30" y="182"/>
                  </a:cubicBezTo>
                  <a:cubicBezTo>
                    <a:pt x="30" y="213"/>
                    <a:pt x="30" y="274"/>
                    <a:pt x="30" y="304"/>
                  </a:cubicBezTo>
                  <a:cubicBezTo>
                    <a:pt x="61" y="334"/>
                    <a:pt x="91" y="334"/>
                    <a:pt x="122" y="334"/>
                  </a:cubicBezTo>
                  <a:cubicBezTo>
                    <a:pt x="122" y="334"/>
                    <a:pt x="182" y="304"/>
                    <a:pt x="152" y="274"/>
                  </a:cubicBezTo>
                  <a:cubicBezTo>
                    <a:pt x="152" y="243"/>
                    <a:pt x="152" y="213"/>
                    <a:pt x="152" y="152"/>
                  </a:cubicBezTo>
                  <a:cubicBezTo>
                    <a:pt x="152" y="122"/>
                    <a:pt x="122" y="91"/>
                    <a:pt x="122" y="61"/>
                  </a:cubicBezTo>
                  <a:cubicBezTo>
                    <a:pt x="122" y="30"/>
                    <a:pt x="122" y="30"/>
                    <a:pt x="91" y="30"/>
                  </a:cubicBezTo>
                  <a:cubicBezTo>
                    <a:pt x="91" y="0"/>
                    <a:pt x="61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61;p33"/>
            <p:cNvSpPr/>
            <p:nvPr/>
          </p:nvSpPr>
          <p:spPr>
            <a:xfrm>
              <a:off x="1987125" y="1737800"/>
              <a:ext cx="6100" cy="32950"/>
            </a:xfrm>
            <a:custGeom>
              <a:avLst/>
              <a:gdLst/>
              <a:ahLst/>
              <a:cxnLst/>
              <a:rect l="l" t="t" r="r" b="b"/>
              <a:pathLst>
                <a:path w="244" h="1318" extrusionOk="0">
                  <a:moveTo>
                    <a:pt x="61" y="1"/>
                  </a:moveTo>
                  <a:cubicBezTo>
                    <a:pt x="31" y="1"/>
                    <a:pt x="1" y="23"/>
                    <a:pt x="1" y="69"/>
                  </a:cubicBezTo>
                  <a:cubicBezTo>
                    <a:pt x="31" y="251"/>
                    <a:pt x="31" y="464"/>
                    <a:pt x="61" y="677"/>
                  </a:cubicBezTo>
                  <a:cubicBezTo>
                    <a:pt x="92" y="859"/>
                    <a:pt x="92" y="1072"/>
                    <a:pt x="122" y="1285"/>
                  </a:cubicBezTo>
                  <a:cubicBezTo>
                    <a:pt x="134" y="1308"/>
                    <a:pt x="154" y="1318"/>
                    <a:pt x="175" y="1318"/>
                  </a:cubicBezTo>
                  <a:cubicBezTo>
                    <a:pt x="209" y="1318"/>
                    <a:pt x="244" y="1292"/>
                    <a:pt x="244" y="1254"/>
                  </a:cubicBezTo>
                  <a:cubicBezTo>
                    <a:pt x="244" y="1042"/>
                    <a:pt x="213" y="859"/>
                    <a:pt x="183" y="646"/>
                  </a:cubicBezTo>
                  <a:cubicBezTo>
                    <a:pt x="153" y="464"/>
                    <a:pt x="153" y="251"/>
                    <a:pt x="122" y="69"/>
                  </a:cubicBezTo>
                  <a:cubicBezTo>
                    <a:pt x="122" y="23"/>
                    <a:pt x="92" y="1"/>
                    <a:pt x="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462;p33"/>
            <p:cNvSpPr/>
            <p:nvPr/>
          </p:nvSpPr>
          <p:spPr>
            <a:xfrm>
              <a:off x="1998950" y="1746425"/>
              <a:ext cx="4150" cy="36050"/>
            </a:xfrm>
            <a:custGeom>
              <a:avLst/>
              <a:gdLst/>
              <a:ahLst/>
              <a:cxnLst/>
              <a:rect l="l" t="t" r="r" b="b"/>
              <a:pathLst>
                <a:path w="166" h="1442" extrusionOk="0">
                  <a:moveTo>
                    <a:pt x="41" y="1"/>
                  </a:moveTo>
                  <a:cubicBezTo>
                    <a:pt x="17" y="1"/>
                    <a:pt x="0" y="17"/>
                    <a:pt x="14" y="58"/>
                  </a:cubicBezTo>
                  <a:cubicBezTo>
                    <a:pt x="14" y="271"/>
                    <a:pt x="44" y="514"/>
                    <a:pt x="44" y="727"/>
                  </a:cubicBezTo>
                  <a:cubicBezTo>
                    <a:pt x="44" y="849"/>
                    <a:pt x="44" y="970"/>
                    <a:pt x="44" y="1061"/>
                  </a:cubicBezTo>
                  <a:cubicBezTo>
                    <a:pt x="44" y="1183"/>
                    <a:pt x="14" y="1305"/>
                    <a:pt x="44" y="1396"/>
                  </a:cubicBezTo>
                  <a:cubicBezTo>
                    <a:pt x="44" y="1426"/>
                    <a:pt x="67" y="1441"/>
                    <a:pt x="94" y="1441"/>
                  </a:cubicBezTo>
                  <a:cubicBezTo>
                    <a:pt x="120" y="1441"/>
                    <a:pt x="151" y="1426"/>
                    <a:pt x="166" y="1396"/>
                  </a:cubicBezTo>
                  <a:cubicBezTo>
                    <a:pt x="166" y="1305"/>
                    <a:pt x="166" y="1183"/>
                    <a:pt x="166" y="1061"/>
                  </a:cubicBezTo>
                  <a:cubicBezTo>
                    <a:pt x="166" y="940"/>
                    <a:pt x="166" y="849"/>
                    <a:pt x="166" y="727"/>
                  </a:cubicBezTo>
                  <a:cubicBezTo>
                    <a:pt x="166" y="514"/>
                    <a:pt x="136" y="271"/>
                    <a:pt x="105" y="58"/>
                  </a:cubicBezTo>
                  <a:cubicBezTo>
                    <a:pt x="105" y="25"/>
                    <a:pt x="69" y="1"/>
                    <a:pt x="4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463;p33"/>
            <p:cNvSpPr/>
            <p:nvPr/>
          </p:nvSpPr>
          <p:spPr>
            <a:xfrm>
              <a:off x="2010675" y="1756700"/>
              <a:ext cx="5350" cy="26475"/>
            </a:xfrm>
            <a:custGeom>
              <a:avLst/>
              <a:gdLst/>
              <a:ahLst/>
              <a:cxnLst/>
              <a:rect l="l" t="t" r="r" b="b"/>
              <a:pathLst>
                <a:path w="214" h="1059" extrusionOk="0">
                  <a:moveTo>
                    <a:pt x="58" y="0"/>
                  </a:moveTo>
                  <a:cubicBezTo>
                    <a:pt x="29" y="0"/>
                    <a:pt x="1" y="23"/>
                    <a:pt x="1" y="73"/>
                  </a:cubicBezTo>
                  <a:cubicBezTo>
                    <a:pt x="1" y="225"/>
                    <a:pt x="31" y="407"/>
                    <a:pt x="31" y="559"/>
                  </a:cubicBezTo>
                  <a:cubicBezTo>
                    <a:pt x="62" y="650"/>
                    <a:pt x="62" y="742"/>
                    <a:pt x="62" y="802"/>
                  </a:cubicBezTo>
                  <a:cubicBezTo>
                    <a:pt x="62" y="863"/>
                    <a:pt x="62" y="894"/>
                    <a:pt x="62" y="924"/>
                  </a:cubicBezTo>
                  <a:cubicBezTo>
                    <a:pt x="92" y="985"/>
                    <a:pt x="92" y="1015"/>
                    <a:pt x="122" y="1045"/>
                  </a:cubicBezTo>
                  <a:cubicBezTo>
                    <a:pt x="122" y="1056"/>
                    <a:pt x="129" y="1059"/>
                    <a:pt x="138" y="1059"/>
                  </a:cubicBezTo>
                  <a:cubicBezTo>
                    <a:pt x="156" y="1059"/>
                    <a:pt x="183" y="1045"/>
                    <a:pt x="183" y="1045"/>
                  </a:cubicBezTo>
                  <a:cubicBezTo>
                    <a:pt x="214" y="985"/>
                    <a:pt x="214" y="954"/>
                    <a:pt x="183" y="924"/>
                  </a:cubicBezTo>
                  <a:lnTo>
                    <a:pt x="183" y="802"/>
                  </a:lnTo>
                  <a:lnTo>
                    <a:pt x="153" y="559"/>
                  </a:lnTo>
                  <a:cubicBezTo>
                    <a:pt x="153" y="377"/>
                    <a:pt x="122" y="225"/>
                    <a:pt x="122" y="42"/>
                  </a:cubicBezTo>
                  <a:cubicBezTo>
                    <a:pt x="109" y="15"/>
                    <a:pt x="83" y="0"/>
                    <a:pt x="5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464;p33"/>
            <p:cNvSpPr/>
            <p:nvPr/>
          </p:nvSpPr>
          <p:spPr>
            <a:xfrm>
              <a:off x="2020575" y="1756700"/>
              <a:ext cx="6100" cy="24375"/>
            </a:xfrm>
            <a:custGeom>
              <a:avLst/>
              <a:gdLst/>
              <a:ahLst/>
              <a:cxnLst/>
              <a:rect l="l" t="t" r="r" b="b"/>
              <a:pathLst>
                <a:path w="244" h="975" extrusionOk="0">
                  <a:moveTo>
                    <a:pt x="70" y="0"/>
                  </a:moveTo>
                  <a:cubicBezTo>
                    <a:pt x="37" y="0"/>
                    <a:pt x="0" y="23"/>
                    <a:pt x="0" y="73"/>
                  </a:cubicBezTo>
                  <a:cubicBezTo>
                    <a:pt x="30" y="255"/>
                    <a:pt x="30" y="438"/>
                    <a:pt x="30" y="650"/>
                  </a:cubicBezTo>
                  <a:cubicBezTo>
                    <a:pt x="30" y="711"/>
                    <a:pt x="30" y="772"/>
                    <a:pt x="61" y="863"/>
                  </a:cubicBezTo>
                  <a:cubicBezTo>
                    <a:pt x="61" y="910"/>
                    <a:pt x="97" y="974"/>
                    <a:pt x="155" y="974"/>
                  </a:cubicBezTo>
                  <a:cubicBezTo>
                    <a:pt x="172" y="974"/>
                    <a:pt x="192" y="968"/>
                    <a:pt x="213" y="954"/>
                  </a:cubicBezTo>
                  <a:cubicBezTo>
                    <a:pt x="213" y="954"/>
                    <a:pt x="243" y="924"/>
                    <a:pt x="213" y="924"/>
                  </a:cubicBezTo>
                  <a:cubicBezTo>
                    <a:pt x="213" y="894"/>
                    <a:pt x="213" y="863"/>
                    <a:pt x="182" y="833"/>
                  </a:cubicBezTo>
                  <a:cubicBezTo>
                    <a:pt x="182" y="833"/>
                    <a:pt x="152" y="802"/>
                    <a:pt x="152" y="772"/>
                  </a:cubicBezTo>
                  <a:cubicBezTo>
                    <a:pt x="152" y="711"/>
                    <a:pt x="152" y="620"/>
                    <a:pt x="152" y="559"/>
                  </a:cubicBezTo>
                  <a:cubicBezTo>
                    <a:pt x="152" y="407"/>
                    <a:pt x="122" y="225"/>
                    <a:pt x="122" y="42"/>
                  </a:cubicBezTo>
                  <a:cubicBezTo>
                    <a:pt x="122" y="15"/>
                    <a:pt x="97" y="0"/>
                    <a:pt x="7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465;p33"/>
            <p:cNvSpPr/>
            <p:nvPr/>
          </p:nvSpPr>
          <p:spPr>
            <a:xfrm>
              <a:off x="2031200" y="1749400"/>
              <a:ext cx="6100" cy="15025"/>
            </a:xfrm>
            <a:custGeom>
              <a:avLst/>
              <a:gdLst/>
              <a:ahLst/>
              <a:cxnLst/>
              <a:rect l="l" t="t" r="r" b="b"/>
              <a:pathLst>
                <a:path w="244" h="601" extrusionOk="0">
                  <a:moveTo>
                    <a:pt x="61" y="0"/>
                  </a:moveTo>
                  <a:cubicBezTo>
                    <a:pt x="1" y="0"/>
                    <a:pt x="1" y="61"/>
                    <a:pt x="1" y="91"/>
                  </a:cubicBezTo>
                  <a:cubicBezTo>
                    <a:pt x="31" y="152"/>
                    <a:pt x="31" y="243"/>
                    <a:pt x="61" y="334"/>
                  </a:cubicBezTo>
                  <a:cubicBezTo>
                    <a:pt x="61" y="365"/>
                    <a:pt x="61" y="395"/>
                    <a:pt x="92" y="456"/>
                  </a:cubicBezTo>
                  <a:cubicBezTo>
                    <a:pt x="92" y="486"/>
                    <a:pt x="92" y="547"/>
                    <a:pt x="122" y="578"/>
                  </a:cubicBezTo>
                  <a:cubicBezTo>
                    <a:pt x="137" y="593"/>
                    <a:pt x="153" y="600"/>
                    <a:pt x="168" y="600"/>
                  </a:cubicBezTo>
                  <a:cubicBezTo>
                    <a:pt x="183" y="600"/>
                    <a:pt x="198" y="593"/>
                    <a:pt x="213" y="578"/>
                  </a:cubicBezTo>
                  <a:cubicBezTo>
                    <a:pt x="244" y="517"/>
                    <a:pt x="213" y="456"/>
                    <a:pt x="213" y="426"/>
                  </a:cubicBezTo>
                  <a:cubicBezTo>
                    <a:pt x="183" y="365"/>
                    <a:pt x="183" y="334"/>
                    <a:pt x="183" y="304"/>
                  </a:cubicBezTo>
                  <a:cubicBezTo>
                    <a:pt x="153" y="213"/>
                    <a:pt x="153" y="122"/>
                    <a:pt x="122" y="30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466;p33"/>
            <p:cNvSpPr/>
            <p:nvPr/>
          </p:nvSpPr>
          <p:spPr>
            <a:xfrm>
              <a:off x="2039550" y="1743300"/>
              <a:ext cx="3075" cy="8200"/>
            </a:xfrm>
            <a:custGeom>
              <a:avLst/>
              <a:gdLst/>
              <a:ahLst/>
              <a:cxnLst/>
              <a:rect l="l" t="t" r="r" b="b"/>
              <a:pathLst>
                <a:path w="123" h="328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183"/>
                  </a:lnTo>
                  <a:cubicBezTo>
                    <a:pt x="1" y="183"/>
                    <a:pt x="1" y="214"/>
                    <a:pt x="1" y="244"/>
                  </a:cubicBezTo>
                  <a:cubicBezTo>
                    <a:pt x="1" y="244"/>
                    <a:pt x="1" y="274"/>
                    <a:pt x="31" y="305"/>
                  </a:cubicBezTo>
                  <a:cubicBezTo>
                    <a:pt x="31" y="320"/>
                    <a:pt x="47" y="328"/>
                    <a:pt x="62" y="328"/>
                  </a:cubicBezTo>
                  <a:cubicBezTo>
                    <a:pt x="77" y="328"/>
                    <a:pt x="92" y="320"/>
                    <a:pt x="92" y="305"/>
                  </a:cubicBezTo>
                  <a:cubicBezTo>
                    <a:pt x="92" y="274"/>
                    <a:pt x="123" y="244"/>
                    <a:pt x="123" y="244"/>
                  </a:cubicBezTo>
                  <a:cubicBezTo>
                    <a:pt x="123" y="214"/>
                    <a:pt x="123" y="183"/>
                    <a:pt x="123" y="183"/>
                  </a:cubicBezTo>
                  <a:lnTo>
                    <a:pt x="123" y="62"/>
                  </a:lnTo>
                  <a:cubicBezTo>
                    <a:pt x="123" y="31"/>
                    <a:pt x="92" y="1"/>
                    <a:pt x="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467;p33"/>
            <p:cNvSpPr/>
            <p:nvPr/>
          </p:nvSpPr>
          <p:spPr>
            <a:xfrm>
              <a:off x="2041075" y="1712525"/>
              <a:ext cx="5350" cy="27775"/>
            </a:xfrm>
            <a:custGeom>
              <a:avLst/>
              <a:gdLst/>
              <a:ahLst/>
              <a:cxnLst/>
              <a:rect l="l" t="t" r="r" b="b"/>
              <a:pathLst>
                <a:path w="214" h="1111" extrusionOk="0">
                  <a:moveTo>
                    <a:pt x="111" y="1"/>
                  </a:moveTo>
                  <a:cubicBezTo>
                    <a:pt x="84" y="1"/>
                    <a:pt x="62" y="16"/>
                    <a:pt x="62" y="47"/>
                  </a:cubicBezTo>
                  <a:cubicBezTo>
                    <a:pt x="92" y="381"/>
                    <a:pt x="62" y="715"/>
                    <a:pt x="1" y="1050"/>
                  </a:cubicBezTo>
                  <a:cubicBezTo>
                    <a:pt x="1" y="1080"/>
                    <a:pt x="31" y="1080"/>
                    <a:pt x="31" y="1110"/>
                  </a:cubicBezTo>
                  <a:lnTo>
                    <a:pt x="92" y="1110"/>
                  </a:lnTo>
                  <a:cubicBezTo>
                    <a:pt x="92" y="1110"/>
                    <a:pt x="122" y="1080"/>
                    <a:pt x="122" y="1080"/>
                  </a:cubicBezTo>
                  <a:cubicBezTo>
                    <a:pt x="213" y="746"/>
                    <a:pt x="213" y="381"/>
                    <a:pt x="183" y="47"/>
                  </a:cubicBezTo>
                  <a:cubicBezTo>
                    <a:pt x="168" y="16"/>
                    <a:pt x="138" y="1"/>
                    <a:pt x="1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468;p33"/>
            <p:cNvSpPr/>
            <p:nvPr/>
          </p:nvSpPr>
          <p:spPr>
            <a:xfrm>
              <a:off x="2033775" y="1720325"/>
              <a:ext cx="5800" cy="25350"/>
            </a:xfrm>
            <a:custGeom>
              <a:avLst/>
              <a:gdLst/>
              <a:ahLst/>
              <a:cxnLst/>
              <a:rect l="l" t="t" r="r" b="b"/>
              <a:pathLst>
                <a:path w="232" h="1014" extrusionOk="0">
                  <a:moveTo>
                    <a:pt x="171" y="0"/>
                  </a:moveTo>
                  <a:cubicBezTo>
                    <a:pt x="141" y="0"/>
                    <a:pt x="110" y="23"/>
                    <a:pt x="110" y="69"/>
                  </a:cubicBezTo>
                  <a:cubicBezTo>
                    <a:pt x="110" y="342"/>
                    <a:pt x="80" y="646"/>
                    <a:pt x="19" y="950"/>
                  </a:cubicBezTo>
                  <a:cubicBezTo>
                    <a:pt x="0" y="988"/>
                    <a:pt x="40" y="1014"/>
                    <a:pt x="80" y="1014"/>
                  </a:cubicBezTo>
                  <a:cubicBezTo>
                    <a:pt x="104" y="1014"/>
                    <a:pt x="129" y="1004"/>
                    <a:pt x="141" y="981"/>
                  </a:cubicBezTo>
                  <a:cubicBezTo>
                    <a:pt x="202" y="677"/>
                    <a:pt x="232" y="373"/>
                    <a:pt x="232" y="69"/>
                  </a:cubicBezTo>
                  <a:cubicBezTo>
                    <a:pt x="232" y="23"/>
                    <a:pt x="202" y="0"/>
                    <a:pt x="17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469;p33"/>
            <p:cNvSpPr/>
            <p:nvPr/>
          </p:nvSpPr>
          <p:spPr>
            <a:xfrm>
              <a:off x="2025875" y="1729625"/>
              <a:ext cx="5350" cy="15100"/>
            </a:xfrm>
            <a:custGeom>
              <a:avLst/>
              <a:gdLst/>
              <a:ahLst/>
              <a:cxnLst/>
              <a:rect l="l" t="t" r="r" b="b"/>
              <a:pathLst>
                <a:path w="214" h="604" extrusionOk="0">
                  <a:moveTo>
                    <a:pt x="122" y="1"/>
                  </a:moveTo>
                  <a:cubicBezTo>
                    <a:pt x="62" y="31"/>
                    <a:pt x="62" y="62"/>
                    <a:pt x="62" y="92"/>
                  </a:cubicBezTo>
                  <a:cubicBezTo>
                    <a:pt x="92" y="244"/>
                    <a:pt x="62" y="366"/>
                    <a:pt x="1" y="518"/>
                  </a:cubicBezTo>
                  <a:cubicBezTo>
                    <a:pt x="1" y="561"/>
                    <a:pt x="46" y="604"/>
                    <a:pt x="84" y="604"/>
                  </a:cubicBezTo>
                  <a:cubicBezTo>
                    <a:pt x="99" y="604"/>
                    <a:pt x="113" y="596"/>
                    <a:pt x="122" y="578"/>
                  </a:cubicBezTo>
                  <a:cubicBezTo>
                    <a:pt x="183" y="396"/>
                    <a:pt x="214" y="214"/>
                    <a:pt x="183" y="62"/>
                  </a:cubicBezTo>
                  <a:cubicBezTo>
                    <a:pt x="183" y="31"/>
                    <a:pt x="153" y="1"/>
                    <a:pt x="12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470;p33"/>
            <p:cNvSpPr/>
            <p:nvPr/>
          </p:nvSpPr>
          <p:spPr>
            <a:xfrm>
              <a:off x="2018275" y="1731900"/>
              <a:ext cx="3825" cy="8400"/>
            </a:xfrm>
            <a:custGeom>
              <a:avLst/>
              <a:gdLst/>
              <a:ahLst/>
              <a:cxnLst/>
              <a:rect l="l" t="t" r="r" b="b"/>
              <a:pathLst>
                <a:path w="153" h="336" extrusionOk="0">
                  <a:moveTo>
                    <a:pt x="62" y="1"/>
                  </a:moveTo>
                  <a:cubicBezTo>
                    <a:pt x="31" y="31"/>
                    <a:pt x="31" y="62"/>
                    <a:pt x="31" y="92"/>
                  </a:cubicBezTo>
                  <a:cubicBezTo>
                    <a:pt x="31" y="92"/>
                    <a:pt x="31" y="92"/>
                    <a:pt x="31" y="123"/>
                  </a:cubicBezTo>
                  <a:lnTo>
                    <a:pt x="31" y="183"/>
                  </a:lnTo>
                  <a:lnTo>
                    <a:pt x="31" y="214"/>
                  </a:lnTo>
                  <a:cubicBezTo>
                    <a:pt x="31" y="244"/>
                    <a:pt x="31" y="244"/>
                    <a:pt x="31" y="244"/>
                  </a:cubicBezTo>
                  <a:cubicBezTo>
                    <a:pt x="1" y="275"/>
                    <a:pt x="31" y="275"/>
                    <a:pt x="31" y="305"/>
                  </a:cubicBezTo>
                  <a:cubicBezTo>
                    <a:pt x="31" y="305"/>
                    <a:pt x="31" y="335"/>
                    <a:pt x="62" y="335"/>
                  </a:cubicBezTo>
                  <a:lnTo>
                    <a:pt x="92" y="335"/>
                  </a:lnTo>
                  <a:cubicBezTo>
                    <a:pt x="122" y="305"/>
                    <a:pt x="122" y="305"/>
                    <a:pt x="122" y="275"/>
                  </a:cubicBezTo>
                  <a:cubicBezTo>
                    <a:pt x="122" y="275"/>
                    <a:pt x="122" y="275"/>
                    <a:pt x="153" y="244"/>
                  </a:cubicBezTo>
                  <a:cubicBezTo>
                    <a:pt x="153" y="244"/>
                    <a:pt x="153" y="214"/>
                    <a:pt x="153" y="183"/>
                  </a:cubicBezTo>
                  <a:cubicBezTo>
                    <a:pt x="153" y="153"/>
                    <a:pt x="153" y="92"/>
                    <a:pt x="153" y="62"/>
                  </a:cubicBezTo>
                  <a:cubicBezTo>
                    <a:pt x="122" y="31"/>
                    <a:pt x="92" y="1"/>
                    <a:pt x="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471;p33"/>
            <p:cNvSpPr/>
            <p:nvPr/>
          </p:nvSpPr>
          <p:spPr>
            <a:xfrm>
              <a:off x="2010675" y="173115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2" y="1"/>
                  </a:moveTo>
                  <a:cubicBezTo>
                    <a:pt x="92" y="1"/>
                    <a:pt x="62" y="31"/>
                    <a:pt x="62" y="31"/>
                  </a:cubicBezTo>
                  <a:lnTo>
                    <a:pt x="31" y="61"/>
                  </a:ln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53"/>
                    <a:pt x="1" y="153"/>
                  </a:cubicBezTo>
                  <a:cubicBezTo>
                    <a:pt x="1" y="183"/>
                    <a:pt x="31" y="183"/>
                    <a:pt x="62" y="183"/>
                  </a:cubicBezTo>
                  <a:cubicBezTo>
                    <a:pt x="62" y="183"/>
                    <a:pt x="92" y="153"/>
                    <a:pt x="92" y="153"/>
                  </a:cubicBezTo>
                  <a:lnTo>
                    <a:pt x="153" y="122"/>
                  </a:lnTo>
                  <a:cubicBezTo>
                    <a:pt x="153" y="92"/>
                    <a:pt x="153" y="92"/>
                    <a:pt x="153" y="6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472;p33"/>
            <p:cNvSpPr/>
            <p:nvPr/>
          </p:nvSpPr>
          <p:spPr>
            <a:xfrm>
              <a:off x="2008400" y="1731150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" y="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31"/>
                    <a:pt x="1" y="31"/>
                    <a:pt x="1" y="61"/>
                  </a:cubicBezTo>
                  <a:cubicBezTo>
                    <a:pt x="31" y="92"/>
                    <a:pt x="61" y="92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lnTo>
                    <a:pt x="153" y="92"/>
                  </a:lnTo>
                  <a:cubicBezTo>
                    <a:pt x="153" y="92"/>
                    <a:pt x="153" y="61"/>
                    <a:pt x="153" y="61"/>
                  </a:cubicBezTo>
                  <a:cubicBezTo>
                    <a:pt x="153" y="31"/>
                    <a:pt x="153" y="31"/>
                    <a:pt x="122" y="31"/>
                  </a:cubicBez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473;p33"/>
            <p:cNvSpPr/>
            <p:nvPr/>
          </p:nvSpPr>
          <p:spPr>
            <a:xfrm>
              <a:off x="1921025" y="1718225"/>
              <a:ext cx="3825" cy="9925"/>
            </a:xfrm>
            <a:custGeom>
              <a:avLst/>
              <a:gdLst/>
              <a:ahLst/>
              <a:cxnLst/>
              <a:rect l="l" t="t" r="r" b="b"/>
              <a:pathLst>
                <a:path w="153" h="397" extrusionOk="0">
                  <a:moveTo>
                    <a:pt x="91" y="1"/>
                  </a:moveTo>
                  <a:cubicBezTo>
                    <a:pt x="61" y="1"/>
                    <a:pt x="61" y="31"/>
                    <a:pt x="31" y="31"/>
                  </a:cubicBezTo>
                  <a:cubicBezTo>
                    <a:pt x="31" y="31"/>
                    <a:pt x="31" y="62"/>
                    <a:pt x="31" y="92"/>
                  </a:cubicBezTo>
                  <a:cubicBezTo>
                    <a:pt x="31" y="122"/>
                    <a:pt x="0" y="153"/>
                    <a:pt x="0" y="214"/>
                  </a:cubicBezTo>
                  <a:cubicBezTo>
                    <a:pt x="0" y="244"/>
                    <a:pt x="0" y="244"/>
                    <a:pt x="0" y="274"/>
                  </a:cubicBezTo>
                  <a:cubicBezTo>
                    <a:pt x="0" y="274"/>
                    <a:pt x="0" y="305"/>
                    <a:pt x="0" y="305"/>
                  </a:cubicBezTo>
                  <a:cubicBezTo>
                    <a:pt x="0" y="305"/>
                    <a:pt x="0" y="335"/>
                    <a:pt x="0" y="335"/>
                  </a:cubicBezTo>
                  <a:cubicBezTo>
                    <a:pt x="0" y="366"/>
                    <a:pt x="31" y="396"/>
                    <a:pt x="61" y="396"/>
                  </a:cubicBezTo>
                  <a:cubicBezTo>
                    <a:pt x="61" y="396"/>
                    <a:pt x="91" y="366"/>
                    <a:pt x="91" y="366"/>
                  </a:cubicBezTo>
                  <a:cubicBezTo>
                    <a:pt x="122" y="335"/>
                    <a:pt x="122" y="335"/>
                    <a:pt x="122" y="335"/>
                  </a:cubicBezTo>
                  <a:cubicBezTo>
                    <a:pt x="122" y="305"/>
                    <a:pt x="122" y="305"/>
                    <a:pt x="122" y="274"/>
                  </a:cubicBezTo>
                  <a:cubicBezTo>
                    <a:pt x="122" y="244"/>
                    <a:pt x="122" y="244"/>
                    <a:pt x="122" y="214"/>
                  </a:cubicBezTo>
                  <a:cubicBezTo>
                    <a:pt x="152" y="153"/>
                    <a:pt x="152" y="122"/>
                    <a:pt x="152" y="92"/>
                  </a:cubicBezTo>
                  <a:cubicBezTo>
                    <a:pt x="152" y="62"/>
                    <a:pt x="152" y="31"/>
                    <a:pt x="122" y="31"/>
                  </a:cubicBezTo>
                  <a:cubicBezTo>
                    <a:pt x="122" y="31"/>
                    <a:pt x="91" y="1"/>
                    <a:pt x="9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474;p33"/>
            <p:cNvSpPr/>
            <p:nvPr/>
          </p:nvSpPr>
          <p:spPr>
            <a:xfrm>
              <a:off x="1930125" y="1714425"/>
              <a:ext cx="4600" cy="12200"/>
            </a:xfrm>
            <a:custGeom>
              <a:avLst/>
              <a:gdLst/>
              <a:ahLst/>
              <a:cxnLst/>
              <a:rect l="l" t="t" r="r" b="b"/>
              <a:pathLst>
                <a:path w="184" h="488" extrusionOk="0">
                  <a:moveTo>
                    <a:pt x="62" y="1"/>
                  </a:moveTo>
                  <a:cubicBezTo>
                    <a:pt x="31" y="31"/>
                    <a:pt x="1" y="62"/>
                    <a:pt x="1" y="92"/>
                  </a:cubicBezTo>
                  <a:cubicBezTo>
                    <a:pt x="31" y="153"/>
                    <a:pt x="31" y="214"/>
                    <a:pt x="62" y="274"/>
                  </a:cubicBezTo>
                  <a:cubicBezTo>
                    <a:pt x="62" y="305"/>
                    <a:pt x="62" y="305"/>
                    <a:pt x="62" y="366"/>
                  </a:cubicBezTo>
                  <a:cubicBezTo>
                    <a:pt x="62" y="396"/>
                    <a:pt x="62" y="426"/>
                    <a:pt x="62" y="457"/>
                  </a:cubicBezTo>
                  <a:cubicBezTo>
                    <a:pt x="62" y="457"/>
                    <a:pt x="92" y="487"/>
                    <a:pt x="123" y="487"/>
                  </a:cubicBezTo>
                  <a:cubicBezTo>
                    <a:pt x="153" y="487"/>
                    <a:pt x="183" y="487"/>
                    <a:pt x="183" y="457"/>
                  </a:cubicBezTo>
                  <a:cubicBezTo>
                    <a:pt x="183" y="396"/>
                    <a:pt x="183" y="305"/>
                    <a:pt x="183" y="244"/>
                  </a:cubicBezTo>
                  <a:cubicBezTo>
                    <a:pt x="153" y="183"/>
                    <a:pt x="153" y="122"/>
                    <a:pt x="123" y="62"/>
                  </a:cubicBezTo>
                  <a:cubicBezTo>
                    <a:pt x="123" y="31"/>
                    <a:pt x="92" y="1"/>
                    <a:pt x="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475;p33"/>
            <p:cNvSpPr/>
            <p:nvPr/>
          </p:nvSpPr>
          <p:spPr>
            <a:xfrm>
              <a:off x="1939250" y="1710625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92" y="1"/>
                  </a:moveTo>
                  <a:cubicBezTo>
                    <a:pt x="1" y="1"/>
                    <a:pt x="1" y="123"/>
                    <a:pt x="92" y="123"/>
                  </a:cubicBezTo>
                  <a:cubicBezTo>
                    <a:pt x="153" y="123"/>
                    <a:pt x="153" y="1"/>
                    <a:pt x="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1437;p33"/>
          <p:cNvGrpSpPr/>
          <p:nvPr/>
        </p:nvGrpSpPr>
        <p:grpSpPr>
          <a:xfrm>
            <a:off x="1905000" y="5562600"/>
            <a:ext cx="473408" cy="457200"/>
            <a:chOff x="1854900" y="1656875"/>
            <a:chExt cx="206675" cy="195125"/>
          </a:xfrm>
        </p:grpSpPr>
        <p:sp>
          <p:nvSpPr>
            <p:cNvPr id="388" name="Google Shape;1438;p33"/>
            <p:cNvSpPr/>
            <p:nvPr/>
          </p:nvSpPr>
          <p:spPr>
            <a:xfrm>
              <a:off x="1857175" y="1668225"/>
              <a:ext cx="196850" cy="146450"/>
            </a:xfrm>
            <a:custGeom>
              <a:avLst/>
              <a:gdLst/>
              <a:ahLst/>
              <a:cxnLst/>
              <a:rect l="l" t="t" r="r" b="b"/>
              <a:pathLst>
                <a:path w="7874" h="5858" extrusionOk="0">
                  <a:moveTo>
                    <a:pt x="2871" y="0"/>
                  </a:moveTo>
                  <a:cubicBezTo>
                    <a:pt x="2623" y="0"/>
                    <a:pt x="2375" y="26"/>
                    <a:pt x="2159" y="116"/>
                  </a:cubicBezTo>
                  <a:cubicBezTo>
                    <a:pt x="1612" y="329"/>
                    <a:pt x="1217" y="846"/>
                    <a:pt x="1065" y="1423"/>
                  </a:cubicBezTo>
                  <a:cubicBezTo>
                    <a:pt x="1034" y="1575"/>
                    <a:pt x="1004" y="1727"/>
                    <a:pt x="913" y="1879"/>
                  </a:cubicBezTo>
                  <a:cubicBezTo>
                    <a:pt x="822" y="2031"/>
                    <a:pt x="700" y="2153"/>
                    <a:pt x="578" y="2274"/>
                  </a:cubicBezTo>
                  <a:cubicBezTo>
                    <a:pt x="62" y="2882"/>
                    <a:pt x="1" y="3825"/>
                    <a:pt x="427" y="4463"/>
                  </a:cubicBezTo>
                  <a:cubicBezTo>
                    <a:pt x="785" y="4965"/>
                    <a:pt x="1406" y="5260"/>
                    <a:pt x="2010" y="5260"/>
                  </a:cubicBezTo>
                  <a:cubicBezTo>
                    <a:pt x="2174" y="5260"/>
                    <a:pt x="2337" y="5238"/>
                    <a:pt x="2493" y="5192"/>
                  </a:cubicBezTo>
                  <a:cubicBezTo>
                    <a:pt x="2923" y="5637"/>
                    <a:pt x="3548" y="5858"/>
                    <a:pt x="4175" y="5858"/>
                  </a:cubicBezTo>
                  <a:cubicBezTo>
                    <a:pt x="4833" y="5858"/>
                    <a:pt x="5492" y="5614"/>
                    <a:pt x="5928" y="5132"/>
                  </a:cubicBezTo>
                  <a:cubicBezTo>
                    <a:pt x="6019" y="5040"/>
                    <a:pt x="6110" y="4919"/>
                    <a:pt x="6202" y="4858"/>
                  </a:cubicBezTo>
                  <a:cubicBezTo>
                    <a:pt x="6293" y="4828"/>
                    <a:pt x="6414" y="4797"/>
                    <a:pt x="6536" y="4767"/>
                  </a:cubicBezTo>
                  <a:cubicBezTo>
                    <a:pt x="7083" y="4645"/>
                    <a:pt x="7509" y="4129"/>
                    <a:pt x="7691" y="3581"/>
                  </a:cubicBezTo>
                  <a:cubicBezTo>
                    <a:pt x="7873" y="3034"/>
                    <a:pt x="7873" y="2457"/>
                    <a:pt x="7813" y="1879"/>
                  </a:cubicBezTo>
                  <a:cubicBezTo>
                    <a:pt x="7782" y="1606"/>
                    <a:pt x="7752" y="1332"/>
                    <a:pt x="7539" y="1211"/>
                  </a:cubicBezTo>
                  <a:cubicBezTo>
                    <a:pt x="7410" y="1107"/>
                    <a:pt x="7253" y="1092"/>
                    <a:pt x="7090" y="1092"/>
                  </a:cubicBezTo>
                  <a:cubicBezTo>
                    <a:pt x="7020" y="1092"/>
                    <a:pt x="6949" y="1095"/>
                    <a:pt x="6878" y="1095"/>
                  </a:cubicBezTo>
                  <a:cubicBezTo>
                    <a:pt x="6726" y="1095"/>
                    <a:pt x="6576" y="1081"/>
                    <a:pt x="6445" y="998"/>
                  </a:cubicBezTo>
                  <a:cubicBezTo>
                    <a:pt x="6354" y="937"/>
                    <a:pt x="6262" y="815"/>
                    <a:pt x="6171" y="724"/>
                  </a:cubicBezTo>
                  <a:cubicBezTo>
                    <a:pt x="5563" y="56"/>
                    <a:pt x="4560" y="86"/>
                    <a:pt x="3740" y="25"/>
                  </a:cubicBezTo>
                  <a:lnTo>
                    <a:pt x="3375" y="25"/>
                  </a:lnTo>
                  <a:cubicBezTo>
                    <a:pt x="3214" y="13"/>
                    <a:pt x="3042" y="0"/>
                    <a:pt x="287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439;p33"/>
            <p:cNvSpPr/>
            <p:nvPr/>
          </p:nvSpPr>
          <p:spPr>
            <a:xfrm>
              <a:off x="1934700" y="18519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3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440;p33"/>
            <p:cNvSpPr/>
            <p:nvPr/>
          </p:nvSpPr>
          <p:spPr>
            <a:xfrm>
              <a:off x="1870875" y="1709125"/>
              <a:ext cx="15200" cy="18250"/>
            </a:xfrm>
            <a:custGeom>
              <a:avLst/>
              <a:gdLst/>
              <a:ahLst/>
              <a:cxnLst/>
              <a:rect l="l" t="t" r="r" b="b"/>
              <a:pathLst>
                <a:path w="608" h="730" extrusionOk="0">
                  <a:moveTo>
                    <a:pt x="456" y="489"/>
                  </a:moveTo>
                  <a:cubicBezTo>
                    <a:pt x="455" y="496"/>
                    <a:pt x="451" y="522"/>
                    <a:pt x="426" y="547"/>
                  </a:cubicBezTo>
                  <a:cubicBezTo>
                    <a:pt x="435" y="528"/>
                    <a:pt x="445" y="508"/>
                    <a:pt x="456" y="489"/>
                  </a:cubicBezTo>
                  <a:close/>
                  <a:moveTo>
                    <a:pt x="334" y="0"/>
                  </a:moveTo>
                  <a:cubicBezTo>
                    <a:pt x="304" y="31"/>
                    <a:pt x="274" y="31"/>
                    <a:pt x="243" y="61"/>
                  </a:cubicBezTo>
                  <a:cubicBezTo>
                    <a:pt x="243" y="91"/>
                    <a:pt x="213" y="91"/>
                    <a:pt x="213" y="91"/>
                  </a:cubicBezTo>
                  <a:cubicBezTo>
                    <a:pt x="213" y="122"/>
                    <a:pt x="182" y="152"/>
                    <a:pt x="152" y="152"/>
                  </a:cubicBezTo>
                  <a:cubicBezTo>
                    <a:pt x="152" y="183"/>
                    <a:pt x="122" y="213"/>
                    <a:pt x="122" y="243"/>
                  </a:cubicBezTo>
                  <a:cubicBezTo>
                    <a:pt x="61" y="304"/>
                    <a:pt x="30" y="395"/>
                    <a:pt x="30" y="456"/>
                  </a:cubicBezTo>
                  <a:cubicBezTo>
                    <a:pt x="0" y="517"/>
                    <a:pt x="0" y="578"/>
                    <a:pt x="30" y="638"/>
                  </a:cubicBezTo>
                  <a:cubicBezTo>
                    <a:pt x="61" y="669"/>
                    <a:pt x="122" y="699"/>
                    <a:pt x="152" y="730"/>
                  </a:cubicBezTo>
                  <a:cubicBezTo>
                    <a:pt x="213" y="730"/>
                    <a:pt x="274" y="730"/>
                    <a:pt x="334" y="699"/>
                  </a:cubicBezTo>
                  <a:cubicBezTo>
                    <a:pt x="365" y="669"/>
                    <a:pt x="426" y="638"/>
                    <a:pt x="426" y="578"/>
                  </a:cubicBezTo>
                  <a:cubicBezTo>
                    <a:pt x="426" y="548"/>
                    <a:pt x="455" y="518"/>
                    <a:pt x="456" y="489"/>
                  </a:cubicBezTo>
                  <a:lnTo>
                    <a:pt x="456" y="489"/>
                  </a:lnTo>
                  <a:cubicBezTo>
                    <a:pt x="479" y="447"/>
                    <a:pt x="506" y="406"/>
                    <a:pt x="547" y="365"/>
                  </a:cubicBezTo>
                  <a:lnTo>
                    <a:pt x="547" y="365"/>
                  </a:lnTo>
                  <a:cubicBezTo>
                    <a:pt x="517" y="395"/>
                    <a:pt x="517" y="395"/>
                    <a:pt x="486" y="395"/>
                  </a:cubicBezTo>
                  <a:cubicBezTo>
                    <a:pt x="517" y="395"/>
                    <a:pt x="517" y="395"/>
                    <a:pt x="517" y="365"/>
                  </a:cubicBezTo>
                  <a:lnTo>
                    <a:pt x="547" y="365"/>
                  </a:lnTo>
                  <a:cubicBezTo>
                    <a:pt x="578" y="334"/>
                    <a:pt x="578" y="304"/>
                    <a:pt x="578" y="274"/>
                  </a:cubicBezTo>
                  <a:lnTo>
                    <a:pt x="608" y="274"/>
                  </a:lnTo>
                  <a:cubicBezTo>
                    <a:pt x="608" y="183"/>
                    <a:pt x="578" y="122"/>
                    <a:pt x="547" y="61"/>
                  </a:cubicBezTo>
                  <a:cubicBezTo>
                    <a:pt x="517" y="31"/>
                    <a:pt x="486" y="0"/>
                    <a:pt x="45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441;p33"/>
            <p:cNvSpPr/>
            <p:nvPr/>
          </p:nvSpPr>
          <p:spPr>
            <a:xfrm>
              <a:off x="1875425" y="1656875"/>
              <a:ext cx="88875" cy="61850"/>
            </a:xfrm>
            <a:custGeom>
              <a:avLst/>
              <a:gdLst/>
              <a:ahLst/>
              <a:cxnLst/>
              <a:rect l="l" t="t" r="r" b="b"/>
              <a:pathLst>
                <a:path w="3555" h="2474" extrusionOk="0">
                  <a:moveTo>
                    <a:pt x="2205" y="0"/>
                  </a:moveTo>
                  <a:cubicBezTo>
                    <a:pt x="1887" y="0"/>
                    <a:pt x="1573" y="69"/>
                    <a:pt x="1277" y="206"/>
                  </a:cubicBezTo>
                  <a:cubicBezTo>
                    <a:pt x="456" y="570"/>
                    <a:pt x="0" y="1452"/>
                    <a:pt x="122" y="2364"/>
                  </a:cubicBezTo>
                  <a:cubicBezTo>
                    <a:pt x="135" y="2440"/>
                    <a:pt x="190" y="2474"/>
                    <a:pt x="250" y="2474"/>
                  </a:cubicBezTo>
                  <a:cubicBezTo>
                    <a:pt x="334" y="2474"/>
                    <a:pt x="426" y="2409"/>
                    <a:pt x="426" y="2303"/>
                  </a:cubicBezTo>
                  <a:cubicBezTo>
                    <a:pt x="426" y="1604"/>
                    <a:pt x="821" y="935"/>
                    <a:pt x="1490" y="631"/>
                  </a:cubicBezTo>
                  <a:cubicBezTo>
                    <a:pt x="1690" y="542"/>
                    <a:pt x="1907" y="486"/>
                    <a:pt x="2128" y="486"/>
                  </a:cubicBezTo>
                  <a:cubicBezTo>
                    <a:pt x="2208" y="486"/>
                    <a:pt x="2290" y="493"/>
                    <a:pt x="2371" y="510"/>
                  </a:cubicBezTo>
                  <a:cubicBezTo>
                    <a:pt x="2523" y="540"/>
                    <a:pt x="2645" y="570"/>
                    <a:pt x="2766" y="662"/>
                  </a:cubicBezTo>
                  <a:cubicBezTo>
                    <a:pt x="2888" y="722"/>
                    <a:pt x="3010" y="844"/>
                    <a:pt x="3131" y="935"/>
                  </a:cubicBezTo>
                  <a:cubicBezTo>
                    <a:pt x="3180" y="992"/>
                    <a:pt x="3236" y="1017"/>
                    <a:pt x="3289" y="1017"/>
                  </a:cubicBezTo>
                  <a:cubicBezTo>
                    <a:pt x="3432" y="1017"/>
                    <a:pt x="3554" y="839"/>
                    <a:pt x="3466" y="662"/>
                  </a:cubicBezTo>
                  <a:cubicBezTo>
                    <a:pt x="3314" y="327"/>
                    <a:pt x="2888" y="114"/>
                    <a:pt x="2523" y="23"/>
                  </a:cubicBezTo>
                  <a:cubicBezTo>
                    <a:pt x="2417" y="8"/>
                    <a:pt x="2311" y="0"/>
                    <a:pt x="220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442;p33"/>
            <p:cNvSpPr/>
            <p:nvPr/>
          </p:nvSpPr>
          <p:spPr>
            <a:xfrm>
              <a:off x="1952175" y="1664200"/>
              <a:ext cx="71450" cy="36500"/>
            </a:xfrm>
            <a:custGeom>
              <a:avLst/>
              <a:gdLst/>
              <a:ahLst/>
              <a:cxnLst/>
              <a:rect l="l" t="t" r="r" b="b"/>
              <a:pathLst>
                <a:path w="2858" h="1460" extrusionOk="0">
                  <a:moveTo>
                    <a:pt x="1049" y="1"/>
                  </a:moveTo>
                  <a:cubicBezTo>
                    <a:pt x="737" y="1"/>
                    <a:pt x="426" y="80"/>
                    <a:pt x="152" y="217"/>
                  </a:cubicBezTo>
                  <a:cubicBezTo>
                    <a:pt x="31" y="247"/>
                    <a:pt x="0" y="399"/>
                    <a:pt x="61" y="490"/>
                  </a:cubicBezTo>
                  <a:cubicBezTo>
                    <a:pt x="102" y="571"/>
                    <a:pt x="169" y="598"/>
                    <a:pt x="246" y="598"/>
                  </a:cubicBezTo>
                  <a:cubicBezTo>
                    <a:pt x="284" y="598"/>
                    <a:pt x="325" y="591"/>
                    <a:pt x="365" y="581"/>
                  </a:cubicBezTo>
                  <a:cubicBezTo>
                    <a:pt x="548" y="490"/>
                    <a:pt x="760" y="445"/>
                    <a:pt x="973" y="445"/>
                  </a:cubicBezTo>
                  <a:cubicBezTo>
                    <a:pt x="1186" y="445"/>
                    <a:pt x="1399" y="490"/>
                    <a:pt x="1581" y="581"/>
                  </a:cubicBezTo>
                  <a:cubicBezTo>
                    <a:pt x="1763" y="642"/>
                    <a:pt x="1915" y="764"/>
                    <a:pt x="2037" y="885"/>
                  </a:cubicBezTo>
                  <a:cubicBezTo>
                    <a:pt x="2189" y="1037"/>
                    <a:pt x="2280" y="1189"/>
                    <a:pt x="2402" y="1372"/>
                  </a:cubicBezTo>
                  <a:cubicBezTo>
                    <a:pt x="2442" y="1432"/>
                    <a:pt x="2510" y="1459"/>
                    <a:pt x="2578" y="1459"/>
                  </a:cubicBezTo>
                  <a:cubicBezTo>
                    <a:pt x="2716" y="1459"/>
                    <a:pt x="2858" y="1351"/>
                    <a:pt x="2797" y="1189"/>
                  </a:cubicBezTo>
                  <a:cubicBezTo>
                    <a:pt x="2736" y="946"/>
                    <a:pt x="2554" y="733"/>
                    <a:pt x="2402" y="551"/>
                  </a:cubicBezTo>
                  <a:cubicBezTo>
                    <a:pt x="2219" y="369"/>
                    <a:pt x="1976" y="247"/>
                    <a:pt x="1763" y="156"/>
                  </a:cubicBezTo>
                  <a:cubicBezTo>
                    <a:pt x="1537" y="49"/>
                    <a:pt x="1293" y="1"/>
                    <a:pt x="104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443;p33"/>
            <p:cNvSpPr/>
            <p:nvPr/>
          </p:nvSpPr>
          <p:spPr>
            <a:xfrm>
              <a:off x="2003850" y="1690025"/>
              <a:ext cx="57725" cy="105000"/>
            </a:xfrm>
            <a:custGeom>
              <a:avLst/>
              <a:gdLst/>
              <a:ahLst/>
              <a:cxnLst/>
              <a:rect l="l" t="t" r="r" b="b"/>
              <a:pathLst>
                <a:path w="2309" h="4200" extrusionOk="0">
                  <a:moveTo>
                    <a:pt x="994" y="1"/>
                  </a:moveTo>
                  <a:cubicBezTo>
                    <a:pt x="844" y="1"/>
                    <a:pt x="693" y="31"/>
                    <a:pt x="547" y="95"/>
                  </a:cubicBezTo>
                  <a:cubicBezTo>
                    <a:pt x="331" y="177"/>
                    <a:pt x="380" y="475"/>
                    <a:pt x="564" y="475"/>
                  </a:cubicBezTo>
                  <a:cubicBezTo>
                    <a:pt x="587" y="475"/>
                    <a:pt x="612" y="470"/>
                    <a:pt x="639" y="460"/>
                  </a:cubicBezTo>
                  <a:cubicBezTo>
                    <a:pt x="719" y="437"/>
                    <a:pt x="800" y="426"/>
                    <a:pt x="880" y="426"/>
                  </a:cubicBezTo>
                  <a:cubicBezTo>
                    <a:pt x="1226" y="426"/>
                    <a:pt x="1554" y="631"/>
                    <a:pt x="1702" y="977"/>
                  </a:cubicBezTo>
                  <a:cubicBezTo>
                    <a:pt x="1763" y="1159"/>
                    <a:pt x="1794" y="1372"/>
                    <a:pt x="1702" y="1524"/>
                  </a:cubicBezTo>
                  <a:cubicBezTo>
                    <a:pt x="1642" y="1737"/>
                    <a:pt x="1459" y="1798"/>
                    <a:pt x="1490" y="2010"/>
                  </a:cubicBezTo>
                  <a:cubicBezTo>
                    <a:pt x="1551" y="2223"/>
                    <a:pt x="1581" y="2405"/>
                    <a:pt x="1520" y="2588"/>
                  </a:cubicBezTo>
                  <a:cubicBezTo>
                    <a:pt x="1490" y="2801"/>
                    <a:pt x="1399" y="3013"/>
                    <a:pt x="1247" y="3165"/>
                  </a:cubicBezTo>
                  <a:cubicBezTo>
                    <a:pt x="1125" y="3348"/>
                    <a:pt x="973" y="3500"/>
                    <a:pt x="791" y="3591"/>
                  </a:cubicBezTo>
                  <a:cubicBezTo>
                    <a:pt x="669" y="3652"/>
                    <a:pt x="578" y="3712"/>
                    <a:pt x="456" y="3712"/>
                  </a:cubicBezTo>
                  <a:cubicBezTo>
                    <a:pt x="335" y="3743"/>
                    <a:pt x="243" y="3743"/>
                    <a:pt x="152" y="3834"/>
                  </a:cubicBezTo>
                  <a:cubicBezTo>
                    <a:pt x="61" y="3895"/>
                    <a:pt x="0" y="4016"/>
                    <a:pt x="122" y="4108"/>
                  </a:cubicBezTo>
                  <a:cubicBezTo>
                    <a:pt x="209" y="4173"/>
                    <a:pt x="307" y="4199"/>
                    <a:pt x="411" y="4199"/>
                  </a:cubicBezTo>
                  <a:cubicBezTo>
                    <a:pt x="596" y="4199"/>
                    <a:pt x="797" y="4114"/>
                    <a:pt x="973" y="4016"/>
                  </a:cubicBezTo>
                  <a:cubicBezTo>
                    <a:pt x="1247" y="3895"/>
                    <a:pt x="1459" y="3652"/>
                    <a:pt x="1642" y="3409"/>
                  </a:cubicBezTo>
                  <a:cubicBezTo>
                    <a:pt x="1903" y="3068"/>
                    <a:pt x="2120" y="2458"/>
                    <a:pt x="1923" y="2023"/>
                  </a:cubicBezTo>
                  <a:lnTo>
                    <a:pt x="1923" y="2023"/>
                  </a:lnTo>
                  <a:cubicBezTo>
                    <a:pt x="2309" y="1666"/>
                    <a:pt x="2290" y="1035"/>
                    <a:pt x="2037" y="612"/>
                  </a:cubicBezTo>
                  <a:cubicBezTo>
                    <a:pt x="1814" y="233"/>
                    <a:pt x="1410" y="1"/>
                    <a:pt x="99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444;p33"/>
            <p:cNvSpPr/>
            <p:nvPr/>
          </p:nvSpPr>
          <p:spPr>
            <a:xfrm>
              <a:off x="1916125" y="1783875"/>
              <a:ext cx="95750" cy="35600"/>
            </a:xfrm>
            <a:custGeom>
              <a:avLst/>
              <a:gdLst/>
              <a:ahLst/>
              <a:cxnLst/>
              <a:rect l="l" t="t" r="r" b="b"/>
              <a:pathLst>
                <a:path w="3830" h="1424" extrusionOk="0">
                  <a:moveTo>
                    <a:pt x="3702" y="0"/>
                  </a:moveTo>
                  <a:cubicBezTo>
                    <a:pt x="3639" y="0"/>
                    <a:pt x="3569" y="38"/>
                    <a:pt x="3540" y="110"/>
                  </a:cubicBezTo>
                  <a:cubicBezTo>
                    <a:pt x="3418" y="384"/>
                    <a:pt x="3114" y="597"/>
                    <a:pt x="2871" y="718"/>
                  </a:cubicBezTo>
                  <a:cubicBezTo>
                    <a:pt x="2628" y="901"/>
                    <a:pt x="2324" y="962"/>
                    <a:pt x="1990" y="992"/>
                  </a:cubicBezTo>
                  <a:cubicBezTo>
                    <a:pt x="1412" y="992"/>
                    <a:pt x="835" y="658"/>
                    <a:pt x="500" y="171"/>
                  </a:cubicBezTo>
                  <a:cubicBezTo>
                    <a:pt x="453" y="95"/>
                    <a:pt x="382" y="64"/>
                    <a:pt x="311" y="64"/>
                  </a:cubicBezTo>
                  <a:cubicBezTo>
                    <a:pt x="155" y="64"/>
                    <a:pt x="0" y="217"/>
                    <a:pt x="105" y="384"/>
                  </a:cubicBezTo>
                  <a:cubicBezTo>
                    <a:pt x="504" y="1010"/>
                    <a:pt x="1195" y="1423"/>
                    <a:pt x="1931" y="1423"/>
                  </a:cubicBezTo>
                  <a:cubicBezTo>
                    <a:pt x="1980" y="1423"/>
                    <a:pt x="2031" y="1421"/>
                    <a:pt x="2081" y="1417"/>
                  </a:cubicBezTo>
                  <a:cubicBezTo>
                    <a:pt x="2476" y="1417"/>
                    <a:pt x="2841" y="1296"/>
                    <a:pt x="3175" y="1083"/>
                  </a:cubicBezTo>
                  <a:cubicBezTo>
                    <a:pt x="3479" y="870"/>
                    <a:pt x="3813" y="536"/>
                    <a:pt x="3813" y="141"/>
                  </a:cubicBezTo>
                  <a:cubicBezTo>
                    <a:pt x="3829" y="46"/>
                    <a:pt x="3770" y="0"/>
                    <a:pt x="370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445;p33"/>
            <p:cNvSpPr/>
            <p:nvPr/>
          </p:nvSpPr>
          <p:spPr>
            <a:xfrm>
              <a:off x="1854900" y="1717825"/>
              <a:ext cx="75825" cy="84200"/>
            </a:xfrm>
            <a:custGeom>
              <a:avLst/>
              <a:gdLst/>
              <a:ahLst/>
              <a:cxnLst/>
              <a:rect l="l" t="t" r="r" b="b"/>
              <a:pathLst>
                <a:path w="3033" h="3368" extrusionOk="0">
                  <a:moveTo>
                    <a:pt x="1531" y="2741"/>
                  </a:moveTo>
                  <a:cubicBezTo>
                    <a:pt x="1551" y="2741"/>
                    <a:pt x="1551" y="2759"/>
                    <a:pt x="1524" y="2759"/>
                  </a:cubicBezTo>
                  <a:cubicBezTo>
                    <a:pt x="1517" y="2759"/>
                    <a:pt x="1507" y="2758"/>
                    <a:pt x="1495" y="2754"/>
                  </a:cubicBezTo>
                  <a:lnTo>
                    <a:pt x="1495" y="2754"/>
                  </a:lnTo>
                  <a:cubicBezTo>
                    <a:pt x="1510" y="2744"/>
                    <a:pt x="1523" y="2741"/>
                    <a:pt x="1531" y="2741"/>
                  </a:cubicBezTo>
                  <a:close/>
                  <a:moveTo>
                    <a:pt x="1158" y="1"/>
                  </a:moveTo>
                  <a:cubicBezTo>
                    <a:pt x="978" y="1"/>
                    <a:pt x="794" y="100"/>
                    <a:pt x="669" y="199"/>
                  </a:cubicBezTo>
                  <a:cubicBezTo>
                    <a:pt x="487" y="321"/>
                    <a:pt x="366" y="503"/>
                    <a:pt x="274" y="686"/>
                  </a:cubicBezTo>
                  <a:cubicBezTo>
                    <a:pt x="62" y="1050"/>
                    <a:pt x="1" y="1476"/>
                    <a:pt x="92" y="1871"/>
                  </a:cubicBezTo>
                  <a:cubicBezTo>
                    <a:pt x="153" y="2236"/>
                    <a:pt x="396" y="2600"/>
                    <a:pt x="669" y="2844"/>
                  </a:cubicBezTo>
                  <a:cubicBezTo>
                    <a:pt x="821" y="2965"/>
                    <a:pt x="1004" y="3056"/>
                    <a:pt x="1217" y="3117"/>
                  </a:cubicBezTo>
                  <a:cubicBezTo>
                    <a:pt x="1277" y="3148"/>
                    <a:pt x="1399" y="3178"/>
                    <a:pt x="1490" y="3178"/>
                  </a:cubicBezTo>
                  <a:cubicBezTo>
                    <a:pt x="1509" y="3178"/>
                    <a:pt x="1527" y="3175"/>
                    <a:pt x="1544" y="3171"/>
                  </a:cubicBezTo>
                  <a:lnTo>
                    <a:pt x="1544" y="3171"/>
                  </a:lnTo>
                  <a:cubicBezTo>
                    <a:pt x="1700" y="3301"/>
                    <a:pt x="1937" y="3360"/>
                    <a:pt x="2128" y="3360"/>
                  </a:cubicBezTo>
                  <a:cubicBezTo>
                    <a:pt x="2173" y="3365"/>
                    <a:pt x="2216" y="3368"/>
                    <a:pt x="2259" y="3368"/>
                  </a:cubicBezTo>
                  <a:cubicBezTo>
                    <a:pt x="2480" y="3368"/>
                    <a:pt x="2680" y="3300"/>
                    <a:pt x="2858" y="3148"/>
                  </a:cubicBezTo>
                  <a:cubicBezTo>
                    <a:pt x="3033" y="3023"/>
                    <a:pt x="2941" y="2775"/>
                    <a:pt x="2784" y="2775"/>
                  </a:cubicBezTo>
                  <a:cubicBezTo>
                    <a:pt x="2750" y="2775"/>
                    <a:pt x="2713" y="2786"/>
                    <a:pt x="2676" y="2813"/>
                  </a:cubicBezTo>
                  <a:cubicBezTo>
                    <a:pt x="2562" y="2882"/>
                    <a:pt x="2431" y="2916"/>
                    <a:pt x="2295" y="2916"/>
                  </a:cubicBezTo>
                  <a:cubicBezTo>
                    <a:pt x="2250" y="2916"/>
                    <a:pt x="2204" y="2912"/>
                    <a:pt x="2159" y="2904"/>
                  </a:cubicBezTo>
                  <a:cubicBezTo>
                    <a:pt x="1976" y="2874"/>
                    <a:pt x="1855" y="2722"/>
                    <a:pt x="1673" y="2692"/>
                  </a:cubicBezTo>
                  <a:cubicBezTo>
                    <a:pt x="1657" y="2688"/>
                    <a:pt x="1641" y="2686"/>
                    <a:pt x="1624" y="2686"/>
                  </a:cubicBezTo>
                  <a:cubicBezTo>
                    <a:pt x="1572" y="2686"/>
                    <a:pt x="1519" y="2705"/>
                    <a:pt x="1477" y="2740"/>
                  </a:cubicBezTo>
                  <a:lnTo>
                    <a:pt x="1477" y="2740"/>
                  </a:lnTo>
                  <a:cubicBezTo>
                    <a:pt x="1459" y="2722"/>
                    <a:pt x="1455" y="2722"/>
                    <a:pt x="1429" y="2722"/>
                  </a:cubicBezTo>
                  <a:cubicBezTo>
                    <a:pt x="1369" y="2692"/>
                    <a:pt x="1308" y="2661"/>
                    <a:pt x="1247" y="2631"/>
                  </a:cubicBezTo>
                  <a:cubicBezTo>
                    <a:pt x="1125" y="2570"/>
                    <a:pt x="1034" y="2479"/>
                    <a:pt x="943" y="2388"/>
                  </a:cubicBezTo>
                  <a:cubicBezTo>
                    <a:pt x="761" y="2205"/>
                    <a:pt x="639" y="1962"/>
                    <a:pt x="578" y="1719"/>
                  </a:cubicBezTo>
                  <a:cubicBezTo>
                    <a:pt x="548" y="1476"/>
                    <a:pt x="578" y="1202"/>
                    <a:pt x="700" y="959"/>
                  </a:cubicBezTo>
                  <a:cubicBezTo>
                    <a:pt x="761" y="838"/>
                    <a:pt x="821" y="716"/>
                    <a:pt x="913" y="625"/>
                  </a:cubicBezTo>
                  <a:cubicBezTo>
                    <a:pt x="1034" y="534"/>
                    <a:pt x="1125" y="534"/>
                    <a:pt x="1277" y="503"/>
                  </a:cubicBezTo>
                  <a:cubicBezTo>
                    <a:pt x="1490" y="412"/>
                    <a:pt x="1521" y="108"/>
                    <a:pt x="1277" y="17"/>
                  </a:cubicBezTo>
                  <a:cubicBezTo>
                    <a:pt x="1238" y="6"/>
                    <a:pt x="1198" y="1"/>
                    <a:pt x="115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446;p33"/>
            <p:cNvSpPr/>
            <p:nvPr/>
          </p:nvSpPr>
          <p:spPr>
            <a:xfrm>
              <a:off x="1867825" y="1740850"/>
              <a:ext cx="5350" cy="30600"/>
            </a:xfrm>
            <a:custGeom>
              <a:avLst/>
              <a:gdLst/>
              <a:ahLst/>
              <a:cxnLst/>
              <a:rect l="l" t="t" r="r" b="b"/>
              <a:pathLst>
                <a:path w="214" h="1224" extrusionOk="0">
                  <a:moveTo>
                    <a:pt x="114" y="0"/>
                  </a:moveTo>
                  <a:cubicBezTo>
                    <a:pt x="84" y="0"/>
                    <a:pt x="46" y="23"/>
                    <a:pt x="31" y="69"/>
                  </a:cubicBezTo>
                  <a:cubicBezTo>
                    <a:pt x="31" y="433"/>
                    <a:pt x="1" y="798"/>
                    <a:pt x="61" y="1163"/>
                  </a:cubicBezTo>
                  <a:cubicBezTo>
                    <a:pt x="61" y="1193"/>
                    <a:pt x="92" y="1224"/>
                    <a:pt x="92" y="1224"/>
                  </a:cubicBezTo>
                  <a:cubicBezTo>
                    <a:pt x="152" y="1193"/>
                    <a:pt x="213" y="1163"/>
                    <a:pt x="213" y="1102"/>
                  </a:cubicBezTo>
                  <a:cubicBezTo>
                    <a:pt x="213" y="1072"/>
                    <a:pt x="183" y="1072"/>
                    <a:pt x="152" y="1072"/>
                  </a:cubicBezTo>
                  <a:cubicBezTo>
                    <a:pt x="152" y="737"/>
                    <a:pt x="152" y="403"/>
                    <a:pt x="152" y="69"/>
                  </a:cubicBezTo>
                  <a:cubicBezTo>
                    <a:pt x="168" y="23"/>
                    <a:pt x="145" y="0"/>
                    <a:pt x="11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447;p33"/>
            <p:cNvSpPr/>
            <p:nvPr/>
          </p:nvSpPr>
          <p:spPr>
            <a:xfrm>
              <a:off x="1876175" y="1755100"/>
              <a:ext cx="5350" cy="31550"/>
            </a:xfrm>
            <a:custGeom>
              <a:avLst/>
              <a:gdLst/>
              <a:ahLst/>
              <a:cxnLst/>
              <a:rect l="l" t="t" r="r" b="b"/>
              <a:pathLst>
                <a:path w="214" h="1262" extrusionOk="0">
                  <a:moveTo>
                    <a:pt x="103" y="0"/>
                  </a:moveTo>
                  <a:cubicBezTo>
                    <a:pt x="77" y="0"/>
                    <a:pt x="46" y="15"/>
                    <a:pt x="31" y="46"/>
                  </a:cubicBezTo>
                  <a:cubicBezTo>
                    <a:pt x="31" y="289"/>
                    <a:pt x="1" y="532"/>
                    <a:pt x="1" y="775"/>
                  </a:cubicBezTo>
                  <a:cubicBezTo>
                    <a:pt x="1" y="897"/>
                    <a:pt x="1" y="988"/>
                    <a:pt x="31" y="1109"/>
                  </a:cubicBezTo>
                  <a:cubicBezTo>
                    <a:pt x="31" y="1170"/>
                    <a:pt x="62" y="1261"/>
                    <a:pt x="153" y="1261"/>
                  </a:cubicBezTo>
                  <a:cubicBezTo>
                    <a:pt x="183" y="1261"/>
                    <a:pt x="214" y="1231"/>
                    <a:pt x="183" y="1201"/>
                  </a:cubicBezTo>
                  <a:cubicBezTo>
                    <a:pt x="153" y="1140"/>
                    <a:pt x="122" y="1079"/>
                    <a:pt x="122" y="988"/>
                  </a:cubicBezTo>
                  <a:cubicBezTo>
                    <a:pt x="122" y="897"/>
                    <a:pt x="122" y="806"/>
                    <a:pt x="122" y="684"/>
                  </a:cubicBezTo>
                  <a:cubicBezTo>
                    <a:pt x="122" y="471"/>
                    <a:pt x="153" y="258"/>
                    <a:pt x="153" y="46"/>
                  </a:cubicBezTo>
                  <a:cubicBezTo>
                    <a:pt x="153" y="15"/>
                    <a:pt x="130" y="0"/>
                    <a:pt x="10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448;p33"/>
            <p:cNvSpPr/>
            <p:nvPr/>
          </p:nvSpPr>
          <p:spPr>
            <a:xfrm>
              <a:off x="1890625" y="1738375"/>
              <a:ext cx="3825" cy="33575"/>
            </a:xfrm>
            <a:custGeom>
              <a:avLst/>
              <a:gdLst/>
              <a:ahLst/>
              <a:cxnLst/>
              <a:rect l="l" t="t" r="r" b="b"/>
              <a:pathLst>
                <a:path w="153" h="1343" extrusionOk="0">
                  <a:moveTo>
                    <a:pt x="61" y="0"/>
                  </a:moveTo>
                  <a:cubicBezTo>
                    <a:pt x="31" y="0"/>
                    <a:pt x="0" y="16"/>
                    <a:pt x="0" y="46"/>
                  </a:cubicBezTo>
                  <a:cubicBezTo>
                    <a:pt x="0" y="259"/>
                    <a:pt x="0" y="502"/>
                    <a:pt x="0" y="715"/>
                  </a:cubicBezTo>
                  <a:cubicBezTo>
                    <a:pt x="0" y="806"/>
                    <a:pt x="0" y="927"/>
                    <a:pt x="0" y="1019"/>
                  </a:cubicBezTo>
                  <a:cubicBezTo>
                    <a:pt x="0" y="1079"/>
                    <a:pt x="31" y="1140"/>
                    <a:pt x="31" y="1171"/>
                  </a:cubicBezTo>
                  <a:cubicBezTo>
                    <a:pt x="31" y="1231"/>
                    <a:pt x="31" y="1292"/>
                    <a:pt x="61" y="1323"/>
                  </a:cubicBezTo>
                  <a:cubicBezTo>
                    <a:pt x="61" y="1335"/>
                    <a:pt x="72" y="1343"/>
                    <a:pt x="86" y="1343"/>
                  </a:cubicBezTo>
                  <a:cubicBezTo>
                    <a:pt x="106" y="1343"/>
                    <a:pt x="135" y="1328"/>
                    <a:pt x="152" y="1292"/>
                  </a:cubicBezTo>
                  <a:cubicBezTo>
                    <a:pt x="152" y="1262"/>
                    <a:pt x="152" y="1201"/>
                    <a:pt x="152" y="1140"/>
                  </a:cubicBezTo>
                  <a:cubicBezTo>
                    <a:pt x="152" y="1110"/>
                    <a:pt x="122" y="1049"/>
                    <a:pt x="122" y="1019"/>
                  </a:cubicBezTo>
                  <a:cubicBezTo>
                    <a:pt x="122" y="897"/>
                    <a:pt x="122" y="806"/>
                    <a:pt x="122" y="684"/>
                  </a:cubicBezTo>
                  <a:cubicBezTo>
                    <a:pt x="122" y="471"/>
                    <a:pt x="122" y="259"/>
                    <a:pt x="122" y="46"/>
                  </a:cubicBezTo>
                  <a:cubicBezTo>
                    <a:pt x="122" y="16"/>
                    <a:pt x="92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449;p33"/>
            <p:cNvSpPr/>
            <p:nvPr/>
          </p:nvSpPr>
          <p:spPr>
            <a:xfrm>
              <a:off x="1899750" y="1745975"/>
              <a:ext cx="3825" cy="35175"/>
            </a:xfrm>
            <a:custGeom>
              <a:avLst/>
              <a:gdLst/>
              <a:ahLst/>
              <a:cxnLst/>
              <a:rect l="l" t="t" r="r" b="b"/>
              <a:pathLst>
                <a:path w="153" h="1407" extrusionOk="0">
                  <a:moveTo>
                    <a:pt x="76" y="0"/>
                  </a:moveTo>
                  <a:cubicBezTo>
                    <a:pt x="53" y="0"/>
                    <a:pt x="31" y="16"/>
                    <a:pt x="31" y="46"/>
                  </a:cubicBezTo>
                  <a:cubicBezTo>
                    <a:pt x="31" y="289"/>
                    <a:pt x="0" y="502"/>
                    <a:pt x="0" y="745"/>
                  </a:cubicBezTo>
                  <a:cubicBezTo>
                    <a:pt x="0" y="867"/>
                    <a:pt x="31" y="958"/>
                    <a:pt x="31" y="1079"/>
                  </a:cubicBezTo>
                  <a:cubicBezTo>
                    <a:pt x="31" y="1140"/>
                    <a:pt x="31" y="1201"/>
                    <a:pt x="31" y="1262"/>
                  </a:cubicBezTo>
                  <a:cubicBezTo>
                    <a:pt x="31" y="1323"/>
                    <a:pt x="31" y="1353"/>
                    <a:pt x="61" y="1383"/>
                  </a:cubicBezTo>
                  <a:cubicBezTo>
                    <a:pt x="76" y="1399"/>
                    <a:pt x="91" y="1406"/>
                    <a:pt x="103" y="1406"/>
                  </a:cubicBezTo>
                  <a:cubicBezTo>
                    <a:pt x="114" y="1406"/>
                    <a:pt x="122" y="1399"/>
                    <a:pt x="122" y="1383"/>
                  </a:cubicBezTo>
                  <a:cubicBezTo>
                    <a:pt x="152" y="1353"/>
                    <a:pt x="152" y="1292"/>
                    <a:pt x="152" y="1231"/>
                  </a:cubicBezTo>
                  <a:cubicBezTo>
                    <a:pt x="152" y="1171"/>
                    <a:pt x="152" y="1140"/>
                    <a:pt x="152" y="1079"/>
                  </a:cubicBezTo>
                  <a:cubicBezTo>
                    <a:pt x="152" y="958"/>
                    <a:pt x="122" y="836"/>
                    <a:pt x="122" y="715"/>
                  </a:cubicBezTo>
                  <a:cubicBezTo>
                    <a:pt x="122" y="502"/>
                    <a:pt x="122" y="259"/>
                    <a:pt x="122" y="46"/>
                  </a:cubicBezTo>
                  <a:cubicBezTo>
                    <a:pt x="122" y="16"/>
                    <a:pt x="99" y="0"/>
                    <a:pt x="7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450;p33"/>
            <p:cNvSpPr/>
            <p:nvPr/>
          </p:nvSpPr>
          <p:spPr>
            <a:xfrm>
              <a:off x="1910375" y="1755850"/>
              <a:ext cx="3075" cy="29850"/>
            </a:xfrm>
            <a:custGeom>
              <a:avLst/>
              <a:gdLst/>
              <a:ahLst/>
              <a:cxnLst/>
              <a:rect l="l" t="t" r="r" b="b"/>
              <a:pathLst>
                <a:path w="123" h="1194" extrusionOk="0">
                  <a:moveTo>
                    <a:pt x="46" y="0"/>
                  </a:moveTo>
                  <a:cubicBezTo>
                    <a:pt x="23" y="0"/>
                    <a:pt x="1" y="16"/>
                    <a:pt x="1" y="46"/>
                  </a:cubicBezTo>
                  <a:cubicBezTo>
                    <a:pt x="1" y="259"/>
                    <a:pt x="1" y="441"/>
                    <a:pt x="1" y="624"/>
                  </a:cubicBezTo>
                  <a:cubicBezTo>
                    <a:pt x="1" y="715"/>
                    <a:pt x="1" y="806"/>
                    <a:pt x="1" y="897"/>
                  </a:cubicBezTo>
                  <a:cubicBezTo>
                    <a:pt x="1" y="928"/>
                    <a:pt x="1" y="988"/>
                    <a:pt x="1" y="1019"/>
                  </a:cubicBezTo>
                  <a:cubicBezTo>
                    <a:pt x="1" y="1079"/>
                    <a:pt x="1" y="1110"/>
                    <a:pt x="31" y="1171"/>
                  </a:cubicBezTo>
                  <a:cubicBezTo>
                    <a:pt x="31" y="1186"/>
                    <a:pt x="46" y="1193"/>
                    <a:pt x="65" y="1193"/>
                  </a:cubicBezTo>
                  <a:cubicBezTo>
                    <a:pt x="84" y="1193"/>
                    <a:pt x="107" y="1186"/>
                    <a:pt x="122" y="1171"/>
                  </a:cubicBezTo>
                  <a:cubicBezTo>
                    <a:pt x="122" y="1110"/>
                    <a:pt x="122" y="1079"/>
                    <a:pt x="122" y="1019"/>
                  </a:cubicBezTo>
                  <a:cubicBezTo>
                    <a:pt x="122" y="988"/>
                    <a:pt x="122" y="958"/>
                    <a:pt x="122" y="897"/>
                  </a:cubicBezTo>
                  <a:cubicBezTo>
                    <a:pt x="122" y="806"/>
                    <a:pt x="122" y="715"/>
                    <a:pt x="122" y="624"/>
                  </a:cubicBezTo>
                  <a:cubicBezTo>
                    <a:pt x="122" y="441"/>
                    <a:pt x="92" y="259"/>
                    <a:pt x="92" y="46"/>
                  </a:cubicBezTo>
                  <a:cubicBezTo>
                    <a:pt x="92" y="16"/>
                    <a:pt x="69" y="0"/>
                    <a:pt x="4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451;p33"/>
            <p:cNvSpPr/>
            <p:nvPr/>
          </p:nvSpPr>
          <p:spPr>
            <a:xfrm>
              <a:off x="1922525" y="1760600"/>
              <a:ext cx="3825" cy="26625"/>
            </a:xfrm>
            <a:custGeom>
              <a:avLst/>
              <a:gdLst/>
              <a:ahLst/>
              <a:cxnLst/>
              <a:rect l="l" t="t" r="r" b="b"/>
              <a:pathLst>
                <a:path w="153" h="1065" extrusionOk="0">
                  <a:moveTo>
                    <a:pt x="62" y="0"/>
                  </a:moveTo>
                  <a:cubicBezTo>
                    <a:pt x="31" y="0"/>
                    <a:pt x="1" y="23"/>
                    <a:pt x="1" y="69"/>
                  </a:cubicBezTo>
                  <a:cubicBezTo>
                    <a:pt x="1" y="221"/>
                    <a:pt x="1" y="403"/>
                    <a:pt x="31" y="555"/>
                  </a:cubicBezTo>
                  <a:cubicBezTo>
                    <a:pt x="31" y="646"/>
                    <a:pt x="31" y="707"/>
                    <a:pt x="31" y="798"/>
                  </a:cubicBezTo>
                  <a:cubicBezTo>
                    <a:pt x="31" y="829"/>
                    <a:pt x="31" y="889"/>
                    <a:pt x="31" y="920"/>
                  </a:cubicBezTo>
                  <a:cubicBezTo>
                    <a:pt x="31" y="950"/>
                    <a:pt x="31" y="1011"/>
                    <a:pt x="62" y="1041"/>
                  </a:cubicBezTo>
                  <a:cubicBezTo>
                    <a:pt x="62" y="1057"/>
                    <a:pt x="77" y="1064"/>
                    <a:pt x="96" y="1064"/>
                  </a:cubicBezTo>
                  <a:cubicBezTo>
                    <a:pt x="115" y="1064"/>
                    <a:pt x="138" y="1057"/>
                    <a:pt x="153" y="1041"/>
                  </a:cubicBezTo>
                  <a:cubicBezTo>
                    <a:pt x="153" y="1011"/>
                    <a:pt x="153" y="950"/>
                    <a:pt x="153" y="920"/>
                  </a:cubicBezTo>
                  <a:cubicBezTo>
                    <a:pt x="153" y="889"/>
                    <a:pt x="153" y="859"/>
                    <a:pt x="153" y="798"/>
                  </a:cubicBezTo>
                  <a:cubicBezTo>
                    <a:pt x="153" y="738"/>
                    <a:pt x="153" y="646"/>
                    <a:pt x="153" y="555"/>
                  </a:cubicBezTo>
                  <a:cubicBezTo>
                    <a:pt x="153" y="403"/>
                    <a:pt x="123" y="221"/>
                    <a:pt x="123" y="69"/>
                  </a:cubicBezTo>
                  <a:cubicBezTo>
                    <a:pt x="123" y="23"/>
                    <a:pt x="92" y="0"/>
                    <a:pt x="6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452;p33"/>
            <p:cNvSpPr/>
            <p:nvPr/>
          </p:nvSpPr>
          <p:spPr>
            <a:xfrm>
              <a:off x="1935450" y="1754400"/>
              <a:ext cx="4600" cy="23900"/>
            </a:xfrm>
            <a:custGeom>
              <a:avLst/>
              <a:gdLst/>
              <a:ahLst/>
              <a:cxnLst/>
              <a:rect l="l" t="t" r="r" b="b"/>
              <a:pathLst>
                <a:path w="184" h="956" extrusionOk="0">
                  <a:moveTo>
                    <a:pt x="52" y="1"/>
                  </a:moveTo>
                  <a:cubicBezTo>
                    <a:pt x="25" y="1"/>
                    <a:pt x="1" y="16"/>
                    <a:pt x="1" y="43"/>
                  </a:cubicBezTo>
                  <a:cubicBezTo>
                    <a:pt x="1" y="226"/>
                    <a:pt x="1" y="378"/>
                    <a:pt x="1" y="560"/>
                  </a:cubicBezTo>
                  <a:cubicBezTo>
                    <a:pt x="1" y="651"/>
                    <a:pt x="1" y="742"/>
                    <a:pt x="1" y="803"/>
                  </a:cubicBezTo>
                  <a:cubicBezTo>
                    <a:pt x="31" y="864"/>
                    <a:pt x="31" y="925"/>
                    <a:pt x="92" y="955"/>
                  </a:cubicBezTo>
                  <a:lnTo>
                    <a:pt x="153" y="955"/>
                  </a:lnTo>
                  <a:lnTo>
                    <a:pt x="183" y="925"/>
                  </a:lnTo>
                  <a:cubicBezTo>
                    <a:pt x="183" y="925"/>
                    <a:pt x="183" y="894"/>
                    <a:pt x="183" y="894"/>
                  </a:cubicBezTo>
                  <a:cubicBezTo>
                    <a:pt x="183" y="894"/>
                    <a:pt x="183" y="864"/>
                    <a:pt x="153" y="864"/>
                  </a:cubicBezTo>
                  <a:cubicBezTo>
                    <a:pt x="153" y="834"/>
                    <a:pt x="153" y="803"/>
                    <a:pt x="153" y="773"/>
                  </a:cubicBezTo>
                  <a:cubicBezTo>
                    <a:pt x="153" y="682"/>
                    <a:pt x="122" y="621"/>
                    <a:pt x="122" y="530"/>
                  </a:cubicBezTo>
                  <a:cubicBezTo>
                    <a:pt x="122" y="378"/>
                    <a:pt x="122" y="226"/>
                    <a:pt x="122" y="74"/>
                  </a:cubicBezTo>
                  <a:cubicBezTo>
                    <a:pt x="122" y="23"/>
                    <a:pt x="85" y="1"/>
                    <a:pt x="5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453;p33"/>
            <p:cNvSpPr/>
            <p:nvPr/>
          </p:nvSpPr>
          <p:spPr>
            <a:xfrm>
              <a:off x="1945325" y="1745600"/>
              <a:ext cx="3075" cy="11975"/>
            </a:xfrm>
            <a:custGeom>
              <a:avLst/>
              <a:gdLst/>
              <a:ahLst/>
              <a:cxnLst/>
              <a:rect l="l" t="t" r="r" b="b"/>
              <a:pathLst>
                <a:path w="123" h="479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122"/>
                    <a:pt x="1" y="182"/>
                    <a:pt x="1" y="243"/>
                  </a:cubicBezTo>
                  <a:cubicBezTo>
                    <a:pt x="1" y="274"/>
                    <a:pt x="1" y="304"/>
                    <a:pt x="1" y="365"/>
                  </a:cubicBezTo>
                  <a:cubicBezTo>
                    <a:pt x="1" y="395"/>
                    <a:pt x="1" y="426"/>
                    <a:pt x="31" y="456"/>
                  </a:cubicBezTo>
                  <a:cubicBezTo>
                    <a:pt x="46" y="471"/>
                    <a:pt x="62" y="479"/>
                    <a:pt x="77" y="479"/>
                  </a:cubicBezTo>
                  <a:cubicBezTo>
                    <a:pt x="92" y="479"/>
                    <a:pt x="107" y="471"/>
                    <a:pt x="122" y="456"/>
                  </a:cubicBezTo>
                  <a:cubicBezTo>
                    <a:pt x="122" y="426"/>
                    <a:pt x="122" y="426"/>
                    <a:pt x="122" y="395"/>
                  </a:cubicBezTo>
                  <a:cubicBezTo>
                    <a:pt x="122" y="365"/>
                    <a:pt x="122" y="365"/>
                    <a:pt x="122" y="334"/>
                  </a:cubicBezTo>
                  <a:cubicBezTo>
                    <a:pt x="122" y="304"/>
                    <a:pt x="122" y="274"/>
                    <a:pt x="122" y="243"/>
                  </a:cubicBezTo>
                  <a:cubicBezTo>
                    <a:pt x="122" y="182"/>
                    <a:pt x="122" y="122"/>
                    <a:pt x="122" y="61"/>
                  </a:cubicBezTo>
                  <a:cubicBezTo>
                    <a:pt x="122" y="31"/>
                    <a:pt x="92" y="0"/>
                    <a:pt x="6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454;p33"/>
            <p:cNvSpPr/>
            <p:nvPr/>
          </p:nvSpPr>
          <p:spPr>
            <a:xfrm>
              <a:off x="1951425" y="1742550"/>
              <a:ext cx="3050" cy="6875"/>
            </a:xfrm>
            <a:custGeom>
              <a:avLst/>
              <a:gdLst/>
              <a:ahLst/>
              <a:cxnLst/>
              <a:rect l="l" t="t" r="r" b="b"/>
              <a:pathLst>
                <a:path w="122" h="275" extrusionOk="0">
                  <a:moveTo>
                    <a:pt x="61" y="1"/>
                  </a:moveTo>
                  <a:cubicBezTo>
                    <a:pt x="30" y="1"/>
                    <a:pt x="0" y="31"/>
                    <a:pt x="0" y="61"/>
                  </a:cubicBezTo>
                  <a:cubicBezTo>
                    <a:pt x="0" y="122"/>
                    <a:pt x="0" y="183"/>
                    <a:pt x="30" y="244"/>
                  </a:cubicBezTo>
                  <a:cubicBezTo>
                    <a:pt x="30" y="274"/>
                    <a:pt x="61" y="274"/>
                    <a:pt x="61" y="274"/>
                  </a:cubicBezTo>
                  <a:cubicBezTo>
                    <a:pt x="91" y="274"/>
                    <a:pt x="91" y="274"/>
                    <a:pt x="91" y="244"/>
                  </a:cubicBezTo>
                  <a:cubicBezTo>
                    <a:pt x="122" y="183"/>
                    <a:pt x="122" y="122"/>
                    <a:pt x="122" y="61"/>
                  </a:cubicBezTo>
                  <a:cubicBezTo>
                    <a:pt x="122" y="31"/>
                    <a:pt x="91" y="1"/>
                    <a:pt x="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455;p33"/>
            <p:cNvSpPr/>
            <p:nvPr/>
          </p:nvSpPr>
          <p:spPr>
            <a:xfrm>
              <a:off x="1936225" y="1776900"/>
              <a:ext cx="5325" cy="26275"/>
            </a:xfrm>
            <a:custGeom>
              <a:avLst/>
              <a:gdLst/>
              <a:ahLst/>
              <a:cxnLst/>
              <a:rect l="l" t="t" r="r" b="b"/>
              <a:pathLst>
                <a:path w="213" h="1051" extrusionOk="0">
                  <a:moveTo>
                    <a:pt x="76" y="0"/>
                  </a:moveTo>
                  <a:cubicBezTo>
                    <a:pt x="41" y="0"/>
                    <a:pt x="0" y="33"/>
                    <a:pt x="0" y="86"/>
                  </a:cubicBezTo>
                  <a:cubicBezTo>
                    <a:pt x="31" y="237"/>
                    <a:pt x="61" y="389"/>
                    <a:pt x="91" y="572"/>
                  </a:cubicBezTo>
                  <a:cubicBezTo>
                    <a:pt x="91" y="633"/>
                    <a:pt x="91" y="724"/>
                    <a:pt x="91" y="785"/>
                  </a:cubicBezTo>
                  <a:cubicBezTo>
                    <a:pt x="91" y="815"/>
                    <a:pt x="91" y="876"/>
                    <a:pt x="91" y="906"/>
                  </a:cubicBezTo>
                  <a:cubicBezTo>
                    <a:pt x="91" y="937"/>
                    <a:pt x="91" y="997"/>
                    <a:pt x="122" y="1028"/>
                  </a:cubicBezTo>
                  <a:cubicBezTo>
                    <a:pt x="137" y="1043"/>
                    <a:pt x="152" y="1051"/>
                    <a:pt x="167" y="1051"/>
                  </a:cubicBezTo>
                  <a:cubicBezTo>
                    <a:pt x="182" y="1051"/>
                    <a:pt x="198" y="1043"/>
                    <a:pt x="213" y="1028"/>
                  </a:cubicBezTo>
                  <a:cubicBezTo>
                    <a:pt x="213" y="997"/>
                    <a:pt x="213" y="937"/>
                    <a:pt x="213" y="906"/>
                  </a:cubicBezTo>
                  <a:cubicBezTo>
                    <a:pt x="213" y="876"/>
                    <a:pt x="213" y="815"/>
                    <a:pt x="213" y="785"/>
                  </a:cubicBezTo>
                  <a:cubicBezTo>
                    <a:pt x="213" y="693"/>
                    <a:pt x="213" y="633"/>
                    <a:pt x="213" y="541"/>
                  </a:cubicBezTo>
                  <a:cubicBezTo>
                    <a:pt x="182" y="389"/>
                    <a:pt x="152" y="207"/>
                    <a:pt x="122" y="55"/>
                  </a:cubicBezTo>
                  <a:cubicBezTo>
                    <a:pt x="122" y="17"/>
                    <a:pt x="100" y="0"/>
                    <a:pt x="7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456;p33"/>
            <p:cNvSpPr/>
            <p:nvPr/>
          </p:nvSpPr>
          <p:spPr>
            <a:xfrm>
              <a:off x="1944575" y="1779600"/>
              <a:ext cx="6100" cy="30175"/>
            </a:xfrm>
            <a:custGeom>
              <a:avLst/>
              <a:gdLst/>
              <a:ahLst/>
              <a:cxnLst/>
              <a:rect l="l" t="t" r="r" b="b"/>
              <a:pathLst>
                <a:path w="244" h="1207" extrusionOk="0">
                  <a:moveTo>
                    <a:pt x="61" y="0"/>
                  </a:moveTo>
                  <a:cubicBezTo>
                    <a:pt x="31" y="0"/>
                    <a:pt x="0" y="23"/>
                    <a:pt x="0" y="69"/>
                  </a:cubicBezTo>
                  <a:lnTo>
                    <a:pt x="61" y="707"/>
                  </a:lnTo>
                  <a:cubicBezTo>
                    <a:pt x="61" y="829"/>
                    <a:pt x="61" y="920"/>
                    <a:pt x="61" y="1041"/>
                  </a:cubicBezTo>
                  <a:cubicBezTo>
                    <a:pt x="61" y="1102"/>
                    <a:pt x="92" y="1193"/>
                    <a:pt x="152" y="1193"/>
                  </a:cubicBezTo>
                  <a:cubicBezTo>
                    <a:pt x="163" y="1203"/>
                    <a:pt x="173" y="1207"/>
                    <a:pt x="182" y="1207"/>
                  </a:cubicBezTo>
                  <a:cubicBezTo>
                    <a:pt x="200" y="1207"/>
                    <a:pt x="213" y="1193"/>
                    <a:pt x="213" y="1193"/>
                  </a:cubicBezTo>
                  <a:cubicBezTo>
                    <a:pt x="244" y="1163"/>
                    <a:pt x="244" y="1133"/>
                    <a:pt x="213" y="1102"/>
                  </a:cubicBezTo>
                  <a:lnTo>
                    <a:pt x="183" y="1102"/>
                  </a:lnTo>
                  <a:cubicBezTo>
                    <a:pt x="183" y="1072"/>
                    <a:pt x="183" y="1041"/>
                    <a:pt x="183" y="1041"/>
                  </a:cubicBezTo>
                  <a:cubicBezTo>
                    <a:pt x="183" y="920"/>
                    <a:pt x="183" y="829"/>
                    <a:pt x="183" y="707"/>
                  </a:cubicBezTo>
                  <a:cubicBezTo>
                    <a:pt x="152" y="494"/>
                    <a:pt x="152" y="281"/>
                    <a:pt x="122" y="69"/>
                  </a:cubicBezTo>
                  <a:cubicBezTo>
                    <a:pt x="122" y="23"/>
                    <a:pt x="92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457;p33"/>
            <p:cNvSpPr/>
            <p:nvPr/>
          </p:nvSpPr>
          <p:spPr>
            <a:xfrm>
              <a:off x="1953700" y="1783525"/>
              <a:ext cx="6850" cy="28200"/>
            </a:xfrm>
            <a:custGeom>
              <a:avLst/>
              <a:gdLst/>
              <a:ahLst/>
              <a:cxnLst/>
              <a:rect l="l" t="t" r="r" b="b"/>
              <a:pathLst>
                <a:path w="274" h="1128" extrusionOk="0">
                  <a:moveTo>
                    <a:pt x="69" y="0"/>
                  </a:moveTo>
                  <a:cubicBezTo>
                    <a:pt x="35" y="0"/>
                    <a:pt x="0" y="26"/>
                    <a:pt x="0" y="64"/>
                  </a:cubicBezTo>
                  <a:cubicBezTo>
                    <a:pt x="91" y="276"/>
                    <a:pt x="122" y="489"/>
                    <a:pt x="91" y="672"/>
                  </a:cubicBezTo>
                  <a:cubicBezTo>
                    <a:pt x="91" y="763"/>
                    <a:pt x="91" y="854"/>
                    <a:pt x="91" y="945"/>
                  </a:cubicBezTo>
                  <a:cubicBezTo>
                    <a:pt x="91" y="1006"/>
                    <a:pt x="122" y="1128"/>
                    <a:pt x="213" y="1128"/>
                  </a:cubicBezTo>
                  <a:cubicBezTo>
                    <a:pt x="243" y="1128"/>
                    <a:pt x="274" y="1097"/>
                    <a:pt x="274" y="1067"/>
                  </a:cubicBezTo>
                  <a:cubicBezTo>
                    <a:pt x="274" y="1036"/>
                    <a:pt x="243" y="1006"/>
                    <a:pt x="243" y="976"/>
                  </a:cubicBezTo>
                  <a:cubicBezTo>
                    <a:pt x="213" y="945"/>
                    <a:pt x="213" y="915"/>
                    <a:pt x="213" y="854"/>
                  </a:cubicBezTo>
                  <a:cubicBezTo>
                    <a:pt x="213" y="763"/>
                    <a:pt x="243" y="702"/>
                    <a:pt x="243" y="611"/>
                  </a:cubicBezTo>
                  <a:cubicBezTo>
                    <a:pt x="243" y="428"/>
                    <a:pt x="183" y="216"/>
                    <a:pt x="122" y="33"/>
                  </a:cubicBezTo>
                  <a:cubicBezTo>
                    <a:pt x="110" y="10"/>
                    <a:pt x="90" y="0"/>
                    <a:pt x="6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458;p33"/>
            <p:cNvSpPr/>
            <p:nvPr/>
          </p:nvSpPr>
          <p:spPr>
            <a:xfrm>
              <a:off x="1967375" y="1787000"/>
              <a:ext cx="6100" cy="27300"/>
            </a:xfrm>
            <a:custGeom>
              <a:avLst/>
              <a:gdLst/>
              <a:ahLst/>
              <a:cxnLst/>
              <a:rect l="l" t="t" r="r" b="b"/>
              <a:pathLst>
                <a:path w="244" h="1092" extrusionOk="0">
                  <a:moveTo>
                    <a:pt x="61" y="1"/>
                  </a:moveTo>
                  <a:cubicBezTo>
                    <a:pt x="31" y="1"/>
                    <a:pt x="0" y="16"/>
                    <a:pt x="0" y="46"/>
                  </a:cubicBezTo>
                  <a:cubicBezTo>
                    <a:pt x="0" y="381"/>
                    <a:pt x="0" y="715"/>
                    <a:pt x="31" y="1019"/>
                  </a:cubicBezTo>
                  <a:cubicBezTo>
                    <a:pt x="31" y="1063"/>
                    <a:pt x="63" y="1092"/>
                    <a:pt x="93" y="1092"/>
                  </a:cubicBezTo>
                  <a:cubicBezTo>
                    <a:pt x="103" y="1092"/>
                    <a:pt x="114" y="1088"/>
                    <a:pt x="122" y="1080"/>
                  </a:cubicBezTo>
                  <a:cubicBezTo>
                    <a:pt x="152" y="1049"/>
                    <a:pt x="213" y="1019"/>
                    <a:pt x="213" y="989"/>
                  </a:cubicBezTo>
                  <a:cubicBezTo>
                    <a:pt x="244" y="958"/>
                    <a:pt x="213" y="928"/>
                    <a:pt x="183" y="928"/>
                  </a:cubicBezTo>
                  <a:cubicBezTo>
                    <a:pt x="171" y="928"/>
                    <a:pt x="159" y="932"/>
                    <a:pt x="145" y="938"/>
                  </a:cubicBezTo>
                  <a:lnTo>
                    <a:pt x="145" y="938"/>
                  </a:lnTo>
                  <a:cubicBezTo>
                    <a:pt x="122" y="656"/>
                    <a:pt x="122" y="351"/>
                    <a:pt x="122" y="46"/>
                  </a:cubicBezTo>
                  <a:cubicBezTo>
                    <a:pt x="122" y="16"/>
                    <a:pt x="92" y="1"/>
                    <a:pt x="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459;p33"/>
            <p:cNvSpPr/>
            <p:nvPr/>
          </p:nvSpPr>
          <p:spPr>
            <a:xfrm>
              <a:off x="1978775" y="1786625"/>
              <a:ext cx="6850" cy="21300"/>
            </a:xfrm>
            <a:custGeom>
              <a:avLst/>
              <a:gdLst/>
              <a:ahLst/>
              <a:cxnLst/>
              <a:rect l="l" t="t" r="r" b="b"/>
              <a:pathLst>
                <a:path w="274" h="852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31" y="213"/>
                    <a:pt x="31" y="335"/>
                    <a:pt x="61" y="487"/>
                  </a:cubicBezTo>
                  <a:cubicBezTo>
                    <a:pt x="91" y="548"/>
                    <a:pt x="91" y="608"/>
                    <a:pt x="122" y="669"/>
                  </a:cubicBezTo>
                  <a:cubicBezTo>
                    <a:pt x="122" y="730"/>
                    <a:pt x="152" y="821"/>
                    <a:pt x="213" y="852"/>
                  </a:cubicBezTo>
                  <a:cubicBezTo>
                    <a:pt x="213" y="852"/>
                    <a:pt x="243" y="852"/>
                    <a:pt x="243" y="821"/>
                  </a:cubicBezTo>
                  <a:cubicBezTo>
                    <a:pt x="274" y="760"/>
                    <a:pt x="243" y="700"/>
                    <a:pt x="243" y="639"/>
                  </a:cubicBezTo>
                  <a:cubicBezTo>
                    <a:pt x="213" y="578"/>
                    <a:pt x="183" y="517"/>
                    <a:pt x="183" y="456"/>
                  </a:cubicBezTo>
                  <a:cubicBezTo>
                    <a:pt x="152" y="335"/>
                    <a:pt x="122" y="183"/>
                    <a:pt x="122" y="61"/>
                  </a:cubicBez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460;p33"/>
            <p:cNvSpPr/>
            <p:nvPr/>
          </p:nvSpPr>
          <p:spPr>
            <a:xfrm>
              <a:off x="1991700" y="1785875"/>
              <a:ext cx="4575" cy="8375"/>
            </a:xfrm>
            <a:custGeom>
              <a:avLst/>
              <a:gdLst/>
              <a:ahLst/>
              <a:cxnLst/>
              <a:rect l="l" t="t" r="r" b="b"/>
              <a:pathLst>
                <a:path w="183" h="335" extrusionOk="0">
                  <a:moveTo>
                    <a:pt x="61" y="0"/>
                  </a:moveTo>
                  <a:cubicBezTo>
                    <a:pt x="30" y="0"/>
                    <a:pt x="30" y="30"/>
                    <a:pt x="0" y="30"/>
                  </a:cubicBezTo>
                  <a:cubicBezTo>
                    <a:pt x="0" y="61"/>
                    <a:pt x="0" y="61"/>
                    <a:pt x="0" y="91"/>
                  </a:cubicBezTo>
                  <a:cubicBezTo>
                    <a:pt x="0" y="122"/>
                    <a:pt x="30" y="152"/>
                    <a:pt x="30" y="182"/>
                  </a:cubicBezTo>
                  <a:cubicBezTo>
                    <a:pt x="30" y="213"/>
                    <a:pt x="30" y="274"/>
                    <a:pt x="30" y="304"/>
                  </a:cubicBezTo>
                  <a:cubicBezTo>
                    <a:pt x="61" y="334"/>
                    <a:pt x="91" y="334"/>
                    <a:pt x="122" y="334"/>
                  </a:cubicBezTo>
                  <a:cubicBezTo>
                    <a:pt x="122" y="334"/>
                    <a:pt x="182" y="304"/>
                    <a:pt x="152" y="274"/>
                  </a:cubicBezTo>
                  <a:cubicBezTo>
                    <a:pt x="152" y="243"/>
                    <a:pt x="152" y="213"/>
                    <a:pt x="152" y="152"/>
                  </a:cubicBezTo>
                  <a:cubicBezTo>
                    <a:pt x="152" y="122"/>
                    <a:pt x="122" y="91"/>
                    <a:pt x="122" y="61"/>
                  </a:cubicBezTo>
                  <a:cubicBezTo>
                    <a:pt x="122" y="30"/>
                    <a:pt x="122" y="30"/>
                    <a:pt x="91" y="30"/>
                  </a:cubicBezTo>
                  <a:cubicBezTo>
                    <a:pt x="91" y="0"/>
                    <a:pt x="61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461;p33"/>
            <p:cNvSpPr/>
            <p:nvPr/>
          </p:nvSpPr>
          <p:spPr>
            <a:xfrm>
              <a:off x="1987125" y="1737800"/>
              <a:ext cx="6100" cy="32950"/>
            </a:xfrm>
            <a:custGeom>
              <a:avLst/>
              <a:gdLst/>
              <a:ahLst/>
              <a:cxnLst/>
              <a:rect l="l" t="t" r="r" b="b"/>
              <a:pathLst>
                <a:path w="244" h="1318" extrusionOk="0">
                  <a:moveTo>
                    <a:pt x="61" y="1"/>
                  </a:moveTo>
                  <a:cubicBezTo>
                    <a:pt x="31" y="1"/>
                    <a:pt x="1" y="23"/>
                    <a:pt x="1" y="69"/>
                  </a:cubicBezTo>
                  <a:cubicBezTo>
                    <a:pt x="31" y="251"/>
                    <a:pt x="31" y="464"/>
                    <a:pt x="61" y="677"/>
                  </a:cubicBezTo>
                  <a:cubicBezTo>
                    <a:pt x="92" y="859"/>
                    <a:pt x="92" y="1072"/>
                    <a:pt x="122" y="1285"/>
                  </a:cubicBezTo>
                  <a:cubicBezTo>
                    <a:pt x="134" y="1308"/>
                    <a:pt x="154" y="1318"/>
                    <a:pt x="175" y="1318"/>
                  </a:cubicBezTo>
                  <a:cubicBezTo>
                    <a:pt x="209" y="1318"/>
                    <a:pt x="244" y="1292"/>
                    <a:pt x="244" y="1254"/>
                  </a:cubicBezTo>
                  <a:cubicBezTo>
                    <a:pt x="244" y="1042"/>
                    <a:pt x="213" y="859"/>
                    <a:pt x="183" y="646"/>
                  </a:cubicBezTo>
                  <a:cubicBezTo>
                    <a:pt x="153" y="464"/>
                    <a:pt x="153" y="251"/>
                    <a:pt x="122" y="69"/>
                  </a:cubicBezTo>
                  <a:cubicBezTo>
                    <a:pt x="122" y="23"/>
                    <a:pt x="92" y="1"/>
                    <a:pt x="6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462;p33"/>
            <p:cNvSpPr/>
            <p:nvPr/>
          </p:nvSpPr>
          <p:spPr>
            <a:xfrm>
              <a:off x="1998950" y="1746425"/>
              <a:ext cx="4150" cy="36050"/>
            </a:xfrm>
            <a:custGeom>
              <a:avLst/>
              <a:gdLst/>
              <a:ahLst/>
              <a:cxnLst/>
              <a:rect l="l" t="t" r="r" b="b"/>
              <a:pathLst>
                <a:path w="166" h="1442" extrusionOk="0">
                  <a:moveTo>
                    <a:pt x="41" y="1"/>
                  </a:moveTo>
                  <a:cubicBezTo>
                    <a:pt x="17" y="1"/>
                    <a:pt x="0" y="17"/>
                    <a:pt x="14" y="58"/>
                  </a:cubicBezTo>
                  <a:cubicBezTo>
                    <a:pt x="14" y="271"/>
                    <a:pt x="44" y="514"/>
                    <a:pt x="44" y="727"/>
                  </a:cubicBezTo>
                  <a:cubicBezTo>
                    <a:pt x="44" y="849"/>
                    <a:pt x="44" y="970"/>
                    <a:pt x="44" y="1061"/>
                  </a:cubicBezTo>
                  <a:cubicBezTo>
                    <a:pt x="44" y="1183"/>
                    <a:pt x="14" y="1305"/>
                    <a:pt x="44" y="1396"/>
                  </a:cubicBezTo>
                  <a:cubicBezTo>
                    <a:pt x="44" y="1426"/>
                    <a:pt x="67" y="1441"/>
                    <a:pt x="94" y="1441"/>
                  </a:cubicBezTo>
                  <a:cubicBezTo>
                    <a:pt x="120" y="1441"/>
                    <a:pt x="151" y="1426"/>
                    <a:pt x="166" y="1396"/>
                  </a:cubicBezTo>
                  <a:cubicBezTo>
                    <a:pt x="166" y="1305"/>
                    <a:pt x="166" y="1183"/>
                    <a:pt x="166" y="1061"/>
                  </a:cubicBezTo>
                  <a:cubicBezTo>
                    <a:pt x="166" y="940"/>
                    <a:pt x="166" y="849"/>
                    <a:pt x="166" y="727"/>
                  </a:cubicBezTo>
                  <a:cubicBezTo>
                    <a:pt x="166" y="514"/>
                    <a:pt x="136" y="271"/>
                    <a:pt x="105" y="58"/>
                  </a:cubicBezTo>
                  <a:cubicBezTo>
                    <a:pt x="105" y="25"/>
                    <a:pt x="69" y="1"/>
                    <a:pt x="4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463;p33"/>
            <p:cNvSpPr/>
            <p:nvPr/>
          </p:nvSpPr>
          <p:spPr>
            <a:xfrm>
              <a:off x="2010675" y="1756700"/>
              <a:ext cx="5350" cy="26475"/>
            </a:xfrm>
            <a:custGeom>
              <a:avLst/>
              <a:gdLst/>
              <a:ahLst/>
              <a:cxnLst/>
              <a:rect l="l" t="t" r="r" b="b"/>
              <a:pathLst>
                <a:path w="214" h="1059" extrusionOk="0">
                  <a:moveTo>
                    <a:pt x="58" y="0"/>
                  </a:moveTo>
                  <a:cubicBezTo>
                    <a:pt x="29" y="0"/>
                    <a:pt x="1" y="23"/>
                    <a:pt x="1" y="73"/>
                  </a:cubicBezTo>
                  <a:cubicBezTo>
                    <a:pt x="1" y="225"/>
                    <a:pt x="31" y="407"/>
                    <a:pt x="31" y="559"/>
                  </a:cubicBezTo>
                  <a:cubicBezTo>
                    <a:pt x="62" y="650"/>
                    <a:pt x="62" y="742"/>
                    <a:pt x="62" y="802"/>
                  </a:cubicBezTo>
                  <a:cubicBezTo>
                    <a:pt x="62" y="863"/>
                    <a:pt x="62" y="894"/>
                    <a:pt x="62" y="924"/>
                  </a:cubicBezTo>
                  <a:cubicBezTo>
                    <a:pt x="92" y="985"/>
                    <a:pt x="92" y="1015"/>
                    <a:pt x="122" y="1045"/>
                  </a:cubicBezTo>
                  <a:cubicBezTo>
                    <a:pt x="122" y="1056"/>
                    <a:pt x="129" y="1059"/>
                    <a:pt x="138" y="1059"/>
                  </a:cubicBezTo>
                  <a:cubicBezTo>
                    <a:pt x="156" y="1059"/>
                    <a:pt x="183" y="1045"/>
                    <a:pt x="183" y="1045"/>
                  </a:cubicBezTo>
                  <a:cubicBezTo>
                    <a:pt x="214" y="985"/>
                    <a:pt x="214" y="954"/>
                    <a:pt x="183" y="924"/>
                  </a:cubicBezTo>
                  <a:lnTo>
                    <a:pt x="183" y="802"/>
                  </a:lnTo>
                  <a:lnTo>
                    <a:pt x="153" y="559"/>
                  </a:lnTo>
                  <a:cubicBezTo>
                    <a:pt x="153" y="377"/>
                    <a:pt x="122" y="225"/>
                    <a:pt x="122" y="42"/>
                  </a:cubicBezTo>
                  <a:cubicBezTo>
                    <a:pt x="109" y="15"/>
                    <a:pt x="83" y="0"/>
                    <a:pt x="5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464;p33"/>
            <p:cNvSpPr/>
            <p:nvPr/>
          </p:nvSpPr>
          <p:spPr>
            <a:xfrm>
              <a:off x="2020575" y="1756700"/>
              <a:ext cx="6100" cy="24375"/>
            </a:xfrm>
            <a:custGeom>
              <a:avLst/>
              <a:gdLst/>
              <a:ahLst/>
              <a:cxnLst/>
              <a:rect l="l" t="t" r="r" b="b"/>
              <a:pathLst>
                <a:path w="244" h="975" extrusionOk="0">
                  <a:moveTo>
                    <a:pt x="70" y="0"/>
                  </a:moveTo>
                  <a:cubicBezTo>
                    <a:pt x="37" y="0"/>
                    <a:pt x="0" y="23"/>
                    <a:pt x="0" y="73"/>
                  </a:cubicBezTo>
                  <a:cubicBezTo>
                    <a:pt x="30" y="255"/>
                    <a:pt x="30" y="438"/>
                    <a:pt x="30" y="650"/>
                  </a:cubicBezTo>
                  <a:cubicBezTo>
                    <a:pt x="30" y="711"/>
                    <a:pt x="30" y="772"/>
                    <a:pt x="61" y="863"/>
                  </a:cubicBezTo>
                  <a:cubicBezTo>
                    <a:pt x="61" y="910"/>
                    <a:pt x="97" y="974"/>
                    <a:pt x="155" y="974"/>
                  </a:cubicBezTo>
                  <a:cubicBezTo>
                    <a:pt x="172" y="974"/>
                    <a:pt x="192" y="968"/>
                    <a:pt x="213" y="954"/>
                  </a:cubicBezTo>
                  <a:cubicBezTo>
                    <a:pt x="213" y="954"/>
                    <a:pt x="243" y="924"/>
                    <a:pt x="213" y="924"/>
                  </a:cubicBezTo>
                  <a:cubicBezTo>
                    <a:pt x="213" y="894"/>
                    <a:pt x="213" y="863"/>
                    <a:pt x="182" y="833"/>
                  </a:cubicBezTo>
                  <a:cubicBezTo>
                    <a:pt x="182" y="833"/>
                    <a:pt x="152" y="802"/>
                    <a:pt x="152" y="772"/>
                  </a:cubicBezTo>
                  <a:cubicBezTo>
                    <a:pt x="152" y="711"/>
                    <a:pt x="152" y="620"/>
                    <a:pt x="152" y="559"/>
                  </a:cubicBezTo>
                  <a:cubicBezTo>
                    <a:pt x="152" y="407"/>
                    <a:pt x="122" y="225"/>
                    <a:pt x="122" y="42"/>
                  </a:cubicBezTo>
                  <a:cubicBezTo>
                    <a:pt x="122" y="15"/>
                    <a:pt x="97" y="0"/>
                    <a:pt x="7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65;p33"/>
            <p:cNvSpPr/>
            <p:nvPr/>
          </p:nvSpPr>
          <p:spPr>
            <a:xfrm>
              <a:off x="2031200" y="1749400"/>
              <a:ext cx="6100" cy="15025"/>
            </a:xfrm>
            <a:custGeom>
              <a:avLst/>
              <a:gdLst/>
              <a:ahLst/>
              <a:cxnLst/>
              <a:rect l="l" t="t" r="r" b="b"/>
              <a:pathLst>
                <a:path w="244" h="601" extrusionOk="0">
                  <a:moveTo>
                    <a:pt x="61" y="0"/>
                  </a:moveTo>
                  <a:cubicBezTo>
                    <a:pt x="1" y="0"/>
                    <a:pt x="1" y="61"/>
                    <a:pt x="1" y="91"/>
                  </a:cubicBezTo>
                  <a:cubicBezTo>
                    <a:pt x="31" y="152"/>
                    <a:pt x="31" y="243"/>
                    <a:pt x="61" y="334"/>
                  </a:cubicBezTo>
                  <a:cubicBezTo>
                    <a:pt x="61" y="365"/>
                    <a:pt x="61" y="395"/>
                    <a:pt x="92" y="456"/>
                  </a:cubicBezTo>
                  <a:cubicBezTo>
                    <a:pt x="92" y="486"/>
                    <a:pt x="92" y="547"/>
                    <a:pt x="122" y="578"/>
                  </a:cubicBezTo>
                  <a:cubicBezTo>
                    <a:pt x="137" y="593"/>
                    <a:pt x="153" y="600"/>
                    <a:pt x="168" y="600"/>
                  </a:cubicBezTo>
                  <a:cubicBezTo>
                    <a:pt x="183" y="600"/>
                    <a:pt x="198" y="593"/>
                    <a:pt x="213" y="578"/>
                  </a:cubicBezTo>
                  <a:cubicBezTo>
                    <a:pt x="244" y="517"/>
                    <a:pt x="213" y="456"/>
                    <a:pt x="213" y="426"/>
                  </a:cubicBezTo>
                  <a:cubicBezTo>
                    <a:pt x="183" y="365"/>
                    <a:pt x="183" y="334"/>
                    <a:pt x="183" y="304"/>
                  </a:cubicBezTo>
                  <a:cubicBezTo>
                    <a:pt x="153" y="213"/>
                    <a:pt x="153" y="122"/>
                    <a:pt x="122" y="30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66;p33"/>
            <p:cNvSpPr/>
            <p:nvPr/>
          </p:nvSpPr>
          <p:spPr>
            <a:xfrm>
              <a:off x="2039550" y="1743300"/>
              <a:ext cx="3075" cy="8200"/>
            </a:xfrm>
            <a:custGeom>
              <a:avLst/>
              <a:gdLst/>
              <a:ahLst/>
              <a:cxnLst/>
              <a:rect l="l" t="t" r="r" b="b"/>
              <a:pathLst>
                <a:path w="123" h="328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183"/>
                  </a:lnTo>
                  <a:cubicBezTo>
                    <a:pt x="1" y="183"/>
                    <a:pt x="1" y="214"/>
                    <a:pt x="1" y="244"/>
                  </a:cubicBezTo>
                  <a:cubicBezTo>
                    <a:pt x="1" y="244"/>
                    <a:pt x="1" y="274"/>
                    <a:pt x="31" y="305"/>
                  </a:cubicBezTo>
                  <a:cubicBezTo>
                    <a:pt x="31" y="320"/>
                    <a:pt x="47" y="328"/>
                    <a:pt x="62" y="328"/>
                  </a:cubicBezTo>
                  <a:cubicBezTo>
                    <a:pt x="77" y="328"/>
                    <a:pt x="92" y="320"/>
                    <a:pt x="92" y="305"/>
                  </a:cubicBezTo>
                  <a:cubicBezTo>
                    <a:pt x="92" y="274"/>
                    <a:pt x="123" y="244"/>
                    <a:pt x="123" y="244"/>
                  </a:cubicBezTo>
                  <a:cubicBezTo>
                    <a:pt x="123" y="214"/>
                    <a:pt x="123" y="183"/>
                    <a:pt x="123" y="183"/>
                  </a:cubicBezTo>
                  <a:lnTo>
                    <a:pt x="123" y="62"/>
                  </a:lnTo>
                  <a:cubicBezTo>
                    <a:pt x="123" y="31"/>
                    <a:pt x="92" y="1"/>
                    <a:pt x="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67;p33"/>
            <p:cNvSpPr/>
            <p:nvPr/>
          </p:nvSpPr>
          <p:spPr>
            <a:xfrm>
              <a:off x="2041075" y="1712525"/>
              <a:ext cx="5350" cy="27775"/>
            </a:xfrm>
            <a:custGeom>
              <a:avLst/>
              <a:gdLst/>
              <a:ahLst/>
              <a:cxnLst/>
              <a:rect l="l" t="t" r="r" b="b"/>
              <a:pathLst>
                <a:path w="214" h="1111" extrusionOk="0">
                  <a:moveTo>
                    <a:pt x="111" y="1"/>
                  </a:moveTo>
                  <a:cubicBezTo>
                    <a:pt x="84" y="1"/>
                    <a:pt x="62" y="16"/>
                    <a:pt x="62" y="47"/>
                  </a:cubicBezTo>
                  <a:cubicBezTo>
                    <a:pt x="92" y="381"/>
                    <a:pt x="62" y="715"/>
                    <a:pt x="1" y="1050"/>
                  </a:cubicBezTo>
                  <a:cubicBezTo>
                    <a:pt x="1" y="1080"/>
                    <a:pt x="31" y="1080"/>
                    <a:pt x="31" y="1110"/>
                  </a:cubicBezTo>
                  <a:lnTo>
                    <a:pt x="92" y="1110"/>
                  </a:lnTo>
                  <a:cubicBezTo>
                    <a:pt x="92" y="1110"/>
                    <a:pt x="122" y="1080"/>
                    <a:pt x="122" y="1080"/>
                  </a:cubicBezTo>
                  <a:cubicBezTo>
                    <a:pt x="213" y="746"/>
                    <a:pt x="213" y="381"/>
                    <a:pt x="183" y="47"/>
                  </a:cubicBezTo>
                  <a:cubicBezTo>
                    <a:pt x="168" y="16"/>
                    <a:pt x="138" y="1"/>
                    <a:pt x="1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68;p33"/>
            <p:cNvSpPr/>
            <p:nvPr/>
          </p:nvSpPr>
          <p:spPr>
            <a:xfrm>
              <a:off x="2033775" y="1720325"/>
              <a:ext cx="5800" cy="25350"/>
            </a:xfrm>
            <a:custGeom>
              <a:avLst/>
              <a:gdLst/>
              <a:ahLst/>
              <a:cxnLst/>
              <a:rect l="l" t="t" r="r" b="b"/>
              <a:pathLst>
                <a:path w="232" h="1014" extrusionOk="0">
                  <a:moveTo>
                    <a:pt x="171" y="0"/>
                  </a:moveTo>
                  <a:cubicBezTo>
                    <a:pt x="141" y="0"/>
                    <a:pt x="110" y="23"/>
                    <a:pt x="110" y="69"/>
                  </a:cubicBezTo>
                  <a:cubicBezTo>
                    <a:pt x="110" y="342"/>
                    <a:pt x="80" y="646"/>
                    <a:pt x="19" y="950"/>
                  </a:cubicBezTo>
                  <a:cubicBezTo>
                    <a:pt x="0" y="988"/>
                    <a:pt x="40" y="1014"/>
                    <a:pt x="80" y="1014"/>
                  </a:cubicBezTo>
                  <a:cubicBezTo>
                    <a:pt x="104" y="1014"/>
                    <a:pt x="129" y="1004"/>
                    <a:pt x="141" y="981"/>
                  </a:cubicBezTo>
                  <a:cubicBezTo>
                    <a:pt x="202" y="677"/>
                    <a:pt x="232" y="373"/>
                    <a:pt x="232" y="69"/>
                  </a:cubicBezTo>
                  <a:cubicBezTo>
                    <a:pt x="232" y="23"/>
                    <a:pt x="202" y="0"/>
                    <a:pt x="17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69;p33"/>
            <p:cNvSpPr/>
            <p:nvPr/>
          </p:nvSpPr>
          <p:spPr>
            <a:xfrm>
              <a:off x="2025875" y="1729625"/>
              <a:ext cx="5350" cy="15100"/>
            </a:xfrm>
            <a:custGeom>
              <a:avLst/>
              <a:gdLst/>
              <a:ahLst/>
              <a:cxnLst/>
              <a:rect l="l" t="t" r="r" b="b"/>
              <a:pathLst>
                <a:path w="214" h="604" extrusionOk="0">
                  <a:moveTo>
                    <a:pt x="122" y="1"/>
                  </a:moveTo>
                  <a:cubicBezTo>
                    <a:pt x="62" y="31"/>
                    <a:pt x="62" y="62"/>
                    <a:pt x="62" y="92"/>
                  </a:cubicBezTo>
                  <a:cubicBezTo>
                    <a:pt x="92" y="244"/>
                    <a:pt x="62" y="366"/>
                    <a:pt x="1" y="518"/>
                  </a:cubicBezTo>
                  <a:cubicBezTo>
                    <a:pt x="1" y="561"/>
                    <a:pt x="46" y="604"/>
                    <a:pt x="84" y="604"/>
                  </a:cubicBezTo>
                  <a:cubicBezTo>
                    <a:pt x="99" y="604"/>
                    <a:pt x="113" y="596"/>
                    <a:pt x="122" y="578"/>
                  </a:cubicBezTo>
                  <a:cubicBezTo>
                    <a:pt x="183" y="396"/>
                    <a:pt x="214" y="214"/>
                    <a:pt x="183" y="62"/>
                  </a:cubicBezTo>
                  <a:cubicBezTo>
                    <a:pt x="183" y="31"/>
                    <a:pt x="153" y="1"/>
                    <a:pt x="12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70;p33"/>
            <p:cNvSpPr/>
            <p:nvPr/>
          </p:nvSpPr>
          <p:spPr>
            <a:xfrm>
              <a:off x="2018275" y="1731900"/>
              <a:ext cx="3825" cy="8400"/>
            </a:xfrm>
            <a:custGeom>
              <a:avLst/>
              <a:gdLst/>
              <a:ahLst/>
              <a:cxnLst/>
              <a:rect l="l" t="t" r="r" b="b"/>
              <a:pathLst>
                <a:path w="153" h="336" extrusionOk="0">
                  <a:moveTo>
                    <a:pt x="62" y="1"/>
                  </a:moveTo>
                  <a:cubicBezTo>
                    <a:pt x="31" y="31"/>
                    <a:pt x="31" y="62"/>
                    <a:pt x="31" y="92"/>
                  </a:cubicBezTo>
                  <a:cubicBezTo>
                    <a:pt x="31" y="92"/>
                    <a:pt x="31" y="92"/>
                    <a:pt x="31" y="123"/>
                  </a:cubicBezTo>
                  <a:lnTo>
                    <a:pt x="31" y="183"/>
                  </a:lnTo>
                  <a:lnTo>
                    <a:pt x="31" y="214"/>
                  </a:lnTo>
                  <a:cubicBezTo>
                    <a:pt x="31" y="244"/>
                    <a:pt x="31" y="244"/>
                    <a:pt x="31" y="244"/>
                  </a:cubicBezTo>
                  <a:cubicBezTo>
                    <a:pt x="1" y="275"/>
                    <a:pt x="31" y="275"/>
                    <a:pt x="31" y="305"/>
                  </a:cubicBezTo>
                  <a:cubicBezTo>
                    <a:pt x="31" y="305"/>
                    <a:pt x="31" y="335"/>
                    <a:pt x="62" y="335"/>
                  </a:cubicBezTo>
                  <a:lnTo>
                    <a:pt x="92" y="335"/>
                  </a:lnTo>
                  <a:cubicBezTo>
                    <a:pt x="122" y="305"/>
                    <a:pt x="122" y="305"/>
                    <a:pt x="122" y="275"/>
                  </a:cubicBezTo>
                  <a:cubicBezTo>
                    <a:pt x="122" y="275"/>
                    <a:pt x="122" y="275"/>
                    <a:pt x="153" y="244"/>
                  </a:cubicBezTo>
                  <a:cubicBezTo>
                    <a:pt x="153" y="244"/>
                    <a:pt x="153" y="214"/>
                    <a:pt x="153" y="183"/>
                  </a:cubicBezTo>
                  <a:cubicBezTo>
                    <a:pt x="153" y="153"/>
                    <a:pt x="153" y="92"/>
                    <a:pt x="153" y="62"/>
                  </a:cubicBezTo>
                  <a:cubicBezTo>
                    <a:pt x="122" y="31"/>
                    <a:pt x="92" y="1"/>
                    <a:pt x="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71;p33"/>
            <p:cNvSpPr/>
            <p:nvPr/>
          </p:nvSpPr>
          <p:spPr>
            <a:xfrm>
              <a:off x="2010675" y="173115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2" y="1"/>
                  </a:moveTo>
                  <a:cubicBezTo>
                    <a:pt x="92" y="1"/>
                    <a:pt x="62" y="31"/>
                    <a:pt x="62" y="31"/>
                  </a:cubicBezTo>
                  <a:lnTo>
                    <a:pt x="31" y="61"/>
                  </a:ln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53"/>
                    <a:pt x="1" y="153"/>
                  </a:cubicBezTo>
                  <a:cubicBezTo>
                    <a:pt x="1" y="183"/>
                    <a:pt x="31" y="183"/>
                    <a:pt x="62" y="183"/>
                  </a:cubicBezTo>
                  <a:cubicBezTo>
                    <a:pt x="62" y="183"/>
                    <a:pt x="92" y="153"/>
                    <a:pt x="92" y="153"/>
                  </a:cubicBezTo>
                  <a:lnTo>
                    <a:pt x="153" y="122"/>
                  </a:lnTo>
                  <a:cubicBezTo>
                    <a:pt x="153" y="92"/>
                    <a:pt x="153" y="92"/>
                    <a:pt x="153" y="6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2;p33"/>
            <p:cNvSpPr/>
            <p:nvPr/>
          </p:nvSpPr>
          <p:spPr>
            <a:xfrm>
              <a:off x="2008400" y="1731150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" y="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31"/>
                    <a:pt x="1" y="31"/>
                    <a:pt x="1" y="61"/>
                  </a:cubicBezTo>
                  <a:cubicBezTo>
                    <a:pt x="31" y="92"/>
                    <a:pt x="61" y="92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lnTo>
                    <a:pt x="153" y="92"/>
                  </a:lnTo>
                  <a:cubicBezTo>
                    <a:pt x="153" y="92"/>
                    <a:pt x="153" y="61"/>
                    <a:pt x="153" y="61"/>
                  </a:cubicBezTo>
                  <a:cubicBezTo>
                    <a:pt x="153" y="31"/>
                    <a:pt x="153" y="31"/>
                    <a:pt x="122" y="31"/>
                  </a:cubicBez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73;p33"/>
            <p:cNvSpPr/>
            <p:nvPr/>
          </p:nvSpPr>
          <p:spPr>
            <a:xfrm>
              <a:off x="1921025" y="1718225"/>
              <a:ext cx="3825" cy="9925"/>
            </a:xfrm>
            <a:custGeom>
              <a:avLst/>
              <a:gdLst/>
              <a:ahLst/>
              <a:cxnLst/>
              <a:rect l="l" t="t" r="r" b="b"/>
              <a:pathLst>
                <a:path w="153" h="397" extrusionOk="0">
                  <a:moveTo>
                    <a:pt x="91" y="1"/>
                  </a:moveTo>
                  <a:cubicBezTo>
                    <a:pt x="61" y="1"/>
                    <a:pt x="61" y="31"/>
                    <a:pt x="31" y="31"/>
                  </a:cubicBezTo>
                  <a:cubicBezTo>
                    <a:pt x="31" y="31"/>
                    <a:pt x="31" y="62"/>
                    <a:pt x="31" y="92"/>
                  </a:cubicBezTo>
                  <a:cubicBezTo>
                    <a:pt x="31" y="122"/>
                    <a:pt x="0" y="153"/>
                    <a:pt x="0" y="214"/>
                  </a:cubicBezTo>
                  <a:cubicBezTo>
                    <a:pt x="0" y="244"/>
                    <a:pt x="0" y="244"/>
                    <a:pt x="0" y="274"/>
                  </a:cubicBezTo>
                  <a:cubicBezTo>
                    <a:pt x="0" y="274"/>
                    <a:pt x="0" y="305"/>
                    <a:pt x="0" y="305"/>
                  </a:cubicBezTo>
                  <a:cubicBezTo>
                    <a:pt x="0" y="305"/>
                    <a:pt x="0" y="335"/>
                    <a:pt x="0" y="335"/>
                  </a:cubicBezTo>
                  <a:cubicBezTo>
                    <a:pt x="0" y="366"/>
                    <a:pt x="31" y="396"/>
                    <a:pt x="61" y="396"/>
                  </a:cubicBezTo>
                  <a:cubicBezTo>
                    <a:pt x="61" y="396"/>
                    <a:pt x="91" y="366"/>
                    <a:pt x="91" y="366"/>
                  </a:cubicBezTo>
                  <a:cubicBezTo>
                    <a:pt x="122" y="335"/>
                    <a:pt x="122" y="335"/>
                    <a:pt x="122" y="335"/>
                  </a:cubicBezTo>
                  <a:cubicBezTo>
                    <a:pt x="122" y="305"/>
                    <a:pt x="122" y="305"/>
                    <a:pt x="122" y="274"/>
                  </a:cubicBezTo>
                  <a:cubicBezTo>
                    <a:pt x="122" y="244"/>
                    <a:pt x="122" y="244"/>
                    <a:pt x="122" y="214"/>
                  </a:cubicBezTo>
                  <a:cubicBezTo>
                    <a:pt x="152" y="153"/>
                    <a:pt x="152" y="122"/>
                    <a:pt x="152" y="92"/>
                  </a:cubicBezTo>
                  <a:cubicBezTo>
                    <a:pt x="152" y="62"/>
                    <a:pt x="152" y="31"/>
                    <a:pt x="122" y="31"/>
                  </a:cubicBezTo>
                  <a:cubicBezTo>
                    <a:pt x="122" y="31"/>
                    <a:pt x="91" y="1"/>
                    <a:pt x="9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74;p33"/>
            <p:cNvSpPr/>
            <p:nvPr/>
          </p:nvSpPr>
          <p:spPr>
            <a:xfrm>
              <a:off x="1930125" y="1714425"/>
              <a:ext cx="4600" cy="12200"/>
            </a:xfrm>
            <a:custGeom>
              <a:avLst/>
              <a:gdLst/>
              <a:ahLst/>
              <a:cxnLst/>
              <a:rect l="l" t="t" r="r" b="b"/>
              <a:pathLst>
                <a:path w="184" h="488" extrusionOk="0">
                  <a:moveTo>
                    <a:pt x="62" y="1"/>
                  </a:moveTo>
                  <a:cubicBezTo>
                    <a:pt x="31" y="31"/>
                    <a:pt x="1" y="62"/>
                    <a:pt x="1" y="92"/>
                  </a:cubicBezTo>
                  <a:cubicBezTo>
                    <a:pt x="31" y="153"/>
                    <a:pt x="31" y="214"/>
                    <a:pt x="62" y="274"/>
                  </a:cubicBezTo>
                  <a:cubicBezTo>
                    <a:pt x="62" y="305"/>
                    <a:pt x="62" y="305"/>
                    <a:pt x="62" y="366"/>
                  </a:cubicBezTo>
                  <a:cubicBezTo>
                    <a:pt x="62" y="396"/>
                    <a:pt x="62" y="426"/>
                    <a:pt x="62" y="457"/>
                  </a:cubicBezTo>
                  <a:cubicBezTo>
                    <a:pt x="62" y="457"/>
                    <a:pt x="92" y="487"/>
                    <a:pt x="123" y="487"/>
                  </a:cubicBezTo>
                  <a:cubicBezTo>
                    <a:pt x="153" y="487"/>
                    <a:pt x="183" y="487"/>
                    <a:pt x="183" y="457"/>
                  </a:cubicBezTo>
                  <a:cubicBezTo>
                    <a:pt x="183" y="396"/>
                    <a:pt x="183" y="305"/>
                    <a:pt x="183" y="244"/>
                  </a:cubicBezTo>
                  <a:cubicBezTo>
                    <a:pt x="153" y="183"/>
                    <a:pt x="153" y="122"/>
                    <a:pt x="123" y="62"/>
                  </a:cubicBezTo>
                  <a:cubicBezTo>
                    <a:pt x="123" y="31"/>
                    <a:pt x="92" y="1"/>
                    <a:pt x="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475;p33"/>
            <p:cNvSpPr/>
            <p:nvPr/>
          </p:nvSpPr>
          <p:spPr>
            <a:xfrm>
              <a:off x="1939250" y="1710625"/>
              <a:ext cx="3825" cy="3075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92" y="1"/>
                  </a:moveTo>
                  <a:cubicBezTo>
                    <a:pt x="1" y="1"/>
                    <a:pt x="1" y="123"/>
                    <a:pt x="92" y="123"/>
                  </a:cubicBezTo>
                  <a:cubicBezTo>
                    <a:pt x="153" y="123"/>
                    <a:pt x="153" y="1"/>
                    <a:pt x="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1476;p33"/>
          <p:cNvGrpSpPr/>
          <p:nvPr/>
        </p:nvGrpSpPr>
        <p:grpSpPr>
          <a:xfrm>
            <a:off x="533400" y="5562600"/>
            <a:ext cx="397775" cy="306330"/>
            <a:chOff x="3145200" y="2027350"/>
            <a:chExt cx="256100" cy="197225"/>
          </a:xfrm>
        </p:grpSpPr>
        <p:sp>
          <p:nvSpPr>
            <p:cNvPr id="427" name="Google Shape;1477;p33"/>
            <p:cNvSpPr/>
            <p:nvPr/>
          </p:nvSpPr>
          <p:spPr>
            <a:xfrm>
              <a:off x="3154325" y="2038225"/>
              <a:ext cx="240900" cy="179400"/>
            </a:xfrm>
            <a:custGeom>
              <a:avLst/>
              <a:gdLst/>
              <a:ahLst/>
              <a:cxnLst/>
              <a:rect l="l" t="t" r="r" b="b"/>
              <a:pathLst>
                <a:path w="9636" h="7176" extrusionOk="0">
                  <a:moveTo>
                    <a:pt x="3993" y="0"/>
                  </a:moveTo>
                  <a:cubicBezTo>
                    <a:pt x="3845" y="0"/>
                    <a:pt x="3698" y="10"/>
                    <a:pt x="3557" y="28"/>
                  </a:cubicBezTo>
                  <a:cubicBezTo>
                    <a:pt x="3192" y="58"/>
                    <a:pt x="2858" y="149"/>
                    <a:pt x="2614" y="393"/>
                  </a:cubicBezTo>
                  <a:cubicBezTo>
                    <a:pt x="2311" y="697"/>
                    <a:pt x="2250" y="1213"/>
                    <a:pt x="1915" y="1456"/>
                  </a:cubicBezTo>
                  <a:cubicBezTo>
                    <a:pt x="1763" y="1517"/>
                    <a:pt x="1611" y="1578"/>
                    <a:pt x="1490" y="1608"/>
                  </a:cubicBezTo>
                  <a:cubicBezTo>
                    <a:pt x="1186" y="1730"/>
                    <a:pt x="912" y="1943"/>
                    <a:pt x="700" y="2186"/>
                  </a:cubicBezTo>
                  <a:cubicBezTo>
                    <a:pt x="639" y="2277"/>
                    <a:pt x="578" y="2399"/>
                    <a:pt x="487" y="2459"/>
                  </a:cubicBezTo>
                  <a:cubicBezTo>
                    <a:pt x="396" y="2490"/>
                    <a:pt x="304" y="2520"/>
                    <a:pt x="213" y="2581"/>
                  </a:cubicBezTo>
                  <a:cubicBezTo>
                    <a:pt x="31" y="2703"/>
                    <a:pt x="0" y="2976"/>
                    <a:pt x="31" y="3219"/>
                  </a:cubicBezTo>
                  <a:cubicBezTo>
                    <a:pt x="31" y="3645"/>
                    <a:pt x="61" y="4101"/>
                    <a:pt x="92" y="4557"/>
                  </a:cubicBezTo>
                  <a:cubicBezTo>
                    <a:pt x="92" y="4739"/>
                    <a:pt x="92" y="4921"/>
                    <a:pt x="183" y="5073"/>
                  </a:cubicBezTo>
                  <a:cubicBezTo>
                    <a:pt x="244" y="5256"/>
                    <a:pt x="396" y="5377"/>
                    <a:pt x="548" y="5499"/>
                  </a:cubicBezTo>
                  <a:cubicBezTo>
                    <a:pt x="855" y="5716"/>
                    <a:pt x="1249" y="5847"/>
                    <a:pt x="1632" y="5847"/>
                  </a:cubicBezTo>
                  <a:cubicBezTo>
                    <a:pt x="1893" y="5847"/>
                    <a:pt x="2150" y="5786"/>
                    <a:pt x="2371" y="5651"/>
                  </a:cubicBezTo>
                  <a:cubicBezTo>
                    <a:pt x="2645" y="6350"/>
                    <a:pt x="3222" y="6867"/>
                    <a:pt x="3921" y="7080"/>
                  </a:cubicBezTo>
                  <a:cubicBezTo>
                    <a:pt x="4133" y="7144"/>
                    <a:pt x="4354" y="7175"/>
                    <a:pt x="4575" y="7175"/>
                  </a:cubicBezTo>
                  <a:cubicBezTo>
                    <a:pt x="5083" y="7175"/>
                    <a:pt x="5595" y="7011"/>
                    <a:pt x="6019" y="6715"/>
                  </a:cubicBezTo>
                  <a:cubicBezTo>
                    <a:pt x="6080" y="6654"/>
                    <a:pt x="6140" y="6593"/>
                    <a:pt x="6201" y="6593"/>
                  </a:cubicBezTo>
                  <a:cubicBezTo>
                    <a:pt x="6292" y="6593"/>
                    <a:pt x="6353" y="6624"/>
                    <a:pt x="6414" y="6624"/>
                  </a:cubicBezTo>
                  <a:cubicBezTo>
                    <a:pt x="6636" y="6696"/>
                    <a:pt x="6867" y="6730"/>
                    <a:pt x="7099" y="6730"/>
                  </a:cubicBezTo>
                  <a:cubicBezTo>
                    <a:pt x="8044" y="6730"/>
                    <a:pt x="9002" y="6165"/>
                    <a:pt x="9393" y="5286"/>
                  </a:cubicBezTo>
                  <a:cubicBezTo>
                    <a:pt x="9484" y="5073"/>
                    <a:pt x="9545" y="4861"/>
                    <a:pt x="9514" y="4618"/>
                  </a:cubicBezTo>
                  <a:cubicBezTo>
                    <a:pt x="9484" y="4435"/>
                    <a:pt x="9393" y="4283"/>
                    <a:pt x="9393" y="4101"/>
                  </a:cubicBezTo>
                  <a:cubicBezTo>
                    <a:pt x="9393" y="3949"/>
                    <a:pt x="9453" y="3827"/>
                    <a:pt x="9484" y="3675"/>
                  </a:cubicBezTo>
                  <a:cubicBezTo>
                    <a:pt x="9636" y="3037"/>
                    <a:pt x="9423" y="2338"/>
                    <a:pt x="8906" y="1912"/>
                  </a:cubicBezTo>
                  <a:cubicBezTo>
                    <a:pt x="8597" y="1642"/>
                    <a:pt x="8189" y="1506"/>
                    <a:pt x="7776" y="1506"/>
                  </a:cubicBezTo>
                  <a:cubicBezTo>
                    <a:pt x="7541" y="1506"/>
                    <a:pt x="7304" y="1550"/>
                    <a:pt x="7083" y="1639"/>
                  </a:cubicBezTo>
                  <a:cubicBezTo>
                    <a:pt x="6991" y="1669"/>
                    <a:pt x="6870" y="1730"/>
                    <a:pt x="6748" y="1760"/>
                  </a:cubicBezTo>
                  <a:cubicBezTo>
                    <a:pt x="6714" y="1765"/>
                    <a:pt x="6681" y="1768"/>
                    <a:pt x="6650" y="1768"/>
                  </a:cubicBezTo>
                  <a:cubicBezTo>
                    <a:pt x="6289" y="1768"/>
                    <a:pt x="6098" y="1460"/>
                    <a:pt x="5958" y="1152"/>
                  </a:cubicBezTo>
                  <a:cubicBezTo>
                    <a:pt x="5745" y="727"/>
                    <a:pt x="5472" y="423"/>
                    <a:pt x="5046" y="210"/>
                  </a:cubicBezTo>
                  <a:cubicBezTo>
                    <a:pt x="4723" y="59"/>
                    <a:pt x="4354" y="0"/>
                    <a:pt x="399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" name="Google Shape;1478;p33"/>
            <p:cNvGrpSpPr/>
            <p:nvPr/>
          </p:nvGrpSpPr>
          <p:grpSpPr>
            <a:xfrm>
              <a:off x="3145200" y="2027350"/>
              <a:ext cx="256100" cy="197225"/>
              <a:chOff x="3145200" y="2027350"/>
              <a:chExt cx="256100" cy="197225"/>
            </a:xfrm>
          </p:grpSpPr>
          <p:sp>
            <p:nvSpPr>
              <p:cNvPr id="429" name="Google Shape;1479;p33"/>
              <p:cNvSpPr/>
              <p:nvPr/>
            </p:nvSpPr>
            <p:spPr>
              <a:xfrm>
                <a:off x="3177875" y="2068550"/>
                <a:ext cx="3195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933" extrusionOk="0">
                    <a:moveTo>
                      <a:pt x="852" y="0"/>
                    </a:moveTo>
                    <a:cubicBezTo>
                      <a:pt x="730" y="0"/>
                      <a:pt x="609" y="61"/>
                      <a:pt x="487" y="122"/>
                    </a:cubicBezTo>
                    <a:cubicBezTo>
                      <a:pt x="274" y="213"/>
                      <a:pt x="122" y="426"/>
                      <a:pt x="31" y="669"/>
                    </a:cubicBezTo>
                    <a:cubicBezTo>
                      <a:pt x="1" y="760"/>
                      <a:pt x="61" y="882"/>
                      <a:pt x="183" y="912"/>
                    </a:cubicBezTo>
                    <a:cubicBezTo>
                      <a:pt x="208" y="925"/>
                      <a:pt x="233" y="932"/>
                      <a:pt x="256" y="932"/>
                    </a:cubicBezTo>
                    <a:cubicBezTo>
                      <a:pt x="289" y="932"/>
                      <a:pt x="317" y="917"/>
                      <a:pt x="335" y="882"/>
                    </a:cubicBezTo>
                    <a:cubicBezTo>
                      <a:pt x="391" y="882"/>
                      <a:pt x="421" y="831"/>
                      <a:pt x="449" y="799"/>
                    </a:cubicBezTo>
                    <a:lnTo>
                      <a:pt x="449" y="799"/>
                    </a:lnTo>
                    <a:cubicBezTo>
                      <a:pt x="445" y="809"/>
                      <a:pt x="443" y="817"/>
                      <a:pt x="443" y="817"/>
                    </a:cubicBezTo>
                    <a:cubicBezTo>
                      <a:pt x="444" y="817"/>
                      <a:pt x="447" y="809"/>
                      <a:pt x="457" y="791"/>
                    </a:cubicBezTo>
                    <a:lnTo>
                      <a:pt x="457" y="791"/>
                    </a:lnTo>
                    <a:cubicBezTo>
                      <a:pt x="454" y="793"/>
                      <a:pt x="451" y="796"/>
                      <a:pt x="449" y="799"/>
                    </a:cubicBezTo>
                    <a:lnTo>
                      <a:pt x="449" y="799"/>
                    </a:lnTo>
                    <a:cubicBezTo>
                      <a:pt x="452" y="787"/>
                      <a:pt x="457" y="772"/>
                      <a:pt x="457" y="760"/>
                    </a:cubicBezTo>
                    <a:lnTo>
                      <a:pt x="487" y="699"/>
                    </a:lnTo>
                    <a:lnTo>
                      <a:pt x="516" y="641"/>
                    </a:lnTo>
                    <a:lnTo>
                      <a:pt x="516" y="641"/>
                    </a:lnTo>
                    <a:cubicBezTo>
                      <a:pt x="507" y="659"/>
                      <a:pt x="504" y="666"/>
                      <a:pt x="505" y="666"/>
                    </a:cubicBezTo>
                    <a:cubicBezTo>
                      <a:pt x="507" y="666"/>
                      <a:pt x="528" y="639"/>
                      <a:pt x="548" y="639"/>
                    </a:cubicBezTo>
                    <a:cubicBezTo>
                      <a:pt x="548" y="608"/>
                      <a:pt x="578" y="608"/>
                      <a:pt x="578" y="578"/>
                    </a:cubicBezTo>
                    <a:lnTo>
                      <a:pt x="609" y="578"/>
                    </a:lnTo>
                    <a:cubicBezTo>
                      <a:pt x="639" y="547"/>
                      <a:pt x="669" y="517"/>
                      <a:pt x="700" y="517"/>
                    </a:cubicBezTo>
                    <a:cubicBezTo>
                      <a:pt x="711" y="506"/>
                      <a:pt x="722" y="499"/>
                      <a:pt x="732" y="494"/>
                    </a:cubicBezTo>
                    <a:lnTo>
                      <a:pt x="732" y="494"/>
                    </a:lnTo>
                    <a:cubicBezTo>
                      <a:pt x="726" y="497"/>
                      <a:pt x="724" y="500"/>
                      <a:pt x="727" y="500"/>
                    </a:cubicBezTo>
                    <a:cubicBezTo>
                      <a:pt x="730" y="500"/>
                      <a:pt x="740" y="497"/>
                      <a:pt x="761" y="487"/>
                    </a:cubicBezTo>
                    <a:lnTo>
                      <a:pt x="761" y="487"/>
                    </a:lnTo>
                    <a:cubicBezTo>
                      <a:pt x="761" y="487"/>
                      <a:pt x="748" y="487"/>
                      <a:pt x="732" y="494"/>
                    </a:cubicBezTo>
                    <a:lnTo>
                      <a:pt x="732" y="494"/>
                    </a:lnTo>
                    <a:cubicBezTo>
                      <a:pt x="738" y="491"/>
                      <a:pt x="749" y="487"/>
                      <a:pt x="761" y="487"/>
                    </a:cubicBezTo>
                    <a:lnTo>
                      <a:pt x="761" y="487"/>
                    </a:lnTo>
                    <a:cubicBezTo>
                      <a:pt x="761" y="487"/>
                      <a:pt x="761" y="487"/>
                      <a:pt x="761" y="487"/>
                    </a:cubicBezTo>
                    <a:lnTo>
                      <a:pt x="791" y="487"/>
                    </a:lnTo>
                    <a:cubicBezTo>
                      <a:pt x="821" y="456"/>
                      <a:pt x="882" y="456"/>
                      <a:pt x="913" y="456"/>
                    </a:cubicBezTo>
                    <a:cubicBezTo>
                      <a:pt x="913" y="426"/>
                      <a:pt x="943" y="426"/>
                      <a:pt x="943" y="426"/>
                    </a:cubicBezTo>
                    <a:lnTo>
                      <a:pt x="1034" y="426"/>
                    </a:lnTo>
                    <a:cubicBezTo>
                      <a:pt x="1065" y="395"/>
                      <a:pt x="1095" y="395"/>
                      <a:pt x="1125" y="395"/>
                    </a:cubicBezTo>
                    <a:cubicBezTo>
                      <a:pt x="1156" y="365"/>
                      <a:pt x="1156" y="365"/>
                      <a:pt x="1186" y="335"/>
                    </a:cubicBezTo>
                    <a:cubicBezTo>
                      <a:pt x="1247" y="304"/>
                      <a:pt x="1277" y="213"/>
                      <a:pt x="1217" y="183"/>
                    </a:cubicBezTo>
                    <a:cubicBezTo>
                      <a:pt x="1217" y="153"/>
                      <a:pt x="1217" y="152"/>
                      <a:pt x="1187" y="123"/>
                    </a:cubicBezTo>
                    <a:lnTo>
                      <a:pt x="1187" y="123"/>
                    </a:lnTo>
                    <a:cubicBezTo>
                      <a:pt x="1217" y="152"/>
                      <a:pt x="1217" y="152"/>
                      <a:pt x="1217" y="152"/>
                    </a:cubicBezTo>
                    <a:cubicBezTo>
                      <a:pt x="1217" y="152"/>
                      <a:pt x="1217" y="122"/>
                      <a:pt x="1217" y="122"/>
                    </a:cubicBezTo>
                    <a:cubicBezTo>
                      <a:pt x="1186" y="61"/>
                      <a:pt x="1125" y="31"/>
                      <a:pt x="1065" y="31"/>
                    </a:cubicBezTo>
                    <a:cubicBezTo>
                      <a:pt x="1004" y="0"/>
                      <a:pt x="913" y="0"/>
                      <a:pt x="8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480;p33"/>
              <p:cNvSpPr/>
              <p:nvPr/>
            </p:nvSpPr>
            <p:spPr>
              <a:xfrm>
                <a:off x="3198975" y="2027350"/>
                <a:ext cx="110400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2275" extrusionOk="0">
                    <a:moveTo>
                      <a:pt x="2131" y="0"/>
                    </a:moveTo>
                    <a:cubicBezTo>
                      <a:pt x="1105" y="0"/>
                      <a:pt x="241" y="845"/>
                      <a:pt x="38" y="1800"/>
                    </a:cubicBezTo>
                    <a:cubicBezTo>
                      <a:pt x="1" y="1950"/>
                      <a:pt x="114" y="2054"/>
                      <a:pt x="228" y="2054"/>
                    </a:cubicBezTo>
                    <a:cubicBezTo>
                      <a:pt x="298" y="2054"/>
                      <a:pt x="368" y="2015"/>
                      <a:pt x="403" y="1922"/>
                    </a:cubicBezTo>
                    <a:cubicBezTo>
                      <a:pt x="661" y="1148"/>
                      <a:pt x="1270" y="455"/>
                      <a:pt x="2104" y="455"/>
                    </a:cubicBezTo>
                    <a:cubicBezTo>
                      <a:pt x="2154" y="455"/>
                      <a:pt x="2205" y="458"/>
                      <a:pt x="2257" y="463"/>
                    </a:cubicBezTo>
                    <a:cubicBezTo>
                      <a:pt x="2683" y="493"/>
                      <a:pt x="3047" y="767"/>
                      <a:pt x="3351" y="1040"/>
                    </a:cubicBezTo>
                    <a:cubicBezTo>
                      <a:pt x="3503" y="1192"/>
                      <a:pt x="3655" y="1344"/>
                      <a:pt x="3746" y="1527"/>
                    </a:cubicBezTo>
                    <a:cubicBezTo>
                      <a:pt x="3868" y="1709"/>
                      <a:pt x="3898" y="1891"/>
                      <a:pt x="3929" y="2104"/>
                    </a:cubicBezTo>
                    <a:cubicBezTo>
                      <a:pt x="3956" y="2224"/>
                      <a:pt x="4041" y="2274"/>
                      <a:pt x="4131" y="2274"/>
                    </a:cubicBezTo>
                    <a:cubicBezTo>
                      <a:pt x="4246" y="2274"/>
                      <a:pt x="4368" y="2193"/>
                      <a:pt x="4385" y="2074"/>
                    </a:cubicBezTo>
                    <a:cubicBezTo>
                      <a:pt x="4415" y="1557"/>
                      <a:pt x="4050" y="1071"/>
                      <a:pt x="3716" y="736"/>
                    </a:cubicBezTo>
                    <a:cubicBezTo>
                      <a:pt x="3321" y="372"/>
                      <a:pt x="2835" y="68"/>
                      <a:pt x="2287" y="7"/>
                    </a:cubicBezTo>
                    <a:cubicBezTo>
                      <a:pt x="2235" y="3"/>
                      <a:pt x="2183" y="0"/>
                      <a:pt x="213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481;p33"/>
              <p:cNvSpPr/>
              <p:nvPr/>
            </p:nvSpPr>
            <p:spPr>
              <a:xfrm>
                <a:off x="3300225" y="2073525"/>
                <a:ext cx="2890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544" extrusionOk="0">
                    <a:moveTo>
                      <a:pt x="495" y="0"/>
                    </a:moveTo>
                    <a:cubicBezTo>
                      <a:pt x="443" y="0"/>
                      <a:pt x="396" y="14"/>
                      <a:pt x="335" y="14"/>
                    </a:cubicBezTo>
                    <a:cubicBezTo>
                      <a:pt x="335" y="14"/>
                      <a:pt x="304" y="44"/>
                      <a:pt x="274" y="44"/>
                    </a:cubicBezTo>
                    <a:cubicBezTo>
                      <a:pt x="244" y="44"/>
                      <a:pt x="213" y="75"/>
                      <a:pt x="213" y="75"/>
                    </a:cubicBezTo>
                    <a:cubicBezTo>
                      <a:pt x="223" y="65"/>
                      <a:pt x="227" y="61"/>
                      <a:pt x="226" y="61"/>
                    </a:cubicBezTo>
                    <a:lnTo>
                      <a:pt x="226" y="61"/>
                    </a:lnTo>
                    <a:cubicBezTo>
                      <a:pt x="223" y="61"/>
                      <a:pt x="203" y="75"/>
                      <a:pt x="183" y="75"/>
                    </a:cubicBezTo>
                    <a:cubicBezTo>
                      <a:pt x="183" y="75"/>
                      <a:pt x="152" y="75"/>
                      <a:pt x="152" y="105"/>
                    </a:cubicBezTo>
                    <a:cubicBezTo>
                      <a:pt x="61" y="136"/>
                      <a:pt x="0" y="196"/>
                      <a:pt x="31" y="288"/>
                    </a:cubicBezTo>
                    <a:cubicBezTo>
                      <a:pt x="61" y="379"/>
                      <a:pt x="152" y="409"/>
                      <a:pt x="244" y="409"/>
                    </a:cubicBezTo>
                    <a:cubicBezTo>
                      <a:pt x="228" y="394"/>
                      <a:pt x="228" y="386"/>
                      <a:pt x="236" y="386"/>
                    </a:cubicBezTo>
                    <a:lnTo>
                      <a:pt x="236" y="386"/>
                    </a:lnTo>
                    <a:cubicBezTo>
                      <a:pt x="244" y="386"/>
                      <a:pt x="259" y="394"/>
                      <a:pt x="274" y="409"/>
                    </a:cubicBezTo>
                    <a:lnTo>
                      <a:pt x="426" y="409"/>
                    </a:lnTo>
                    <a:cubicBezTo>
                      <a:pt x="385" y="409"/>
                      <a:pt x="412" y="423"/>
                      <a:pt x="426" y="423"/>
                    </a:cubicBezTo>
                    <a:cubicBezTo>
                      <a:pt x="433" y="423"/>
                      <a:pt x="436" y="419"/>
                      <a:pt x="426" y="409"/>
                    </a:cubicBezTo>
                    <a:lnTo>
                      <a:pt x="426" y="409"/>
                    </a:lnTo>
                    <a:cubicBezTo>
                      <a:pt x="456" y="440"/>
                      <a:pt x="487" y="440"/>
                      <a:pt x="548" y="440"/>
                    </a:cubicBezTo>
                    <a:lnTo>
                      <a:pt x="487" y="440"/>
                    </a:lnTo>
                    <a:cubicBezTo>
                      <a:pt x="561" y="440"/>
                      <a:pt x="656" y="460"/>
                      <a:pt x="738" y="500"/>
                    </a:cubicBezTo>
                    <a:lnTo>
                      <a:pt x="738" y="500"/>
                    </a:lnTo>
                    <a:cubicBezTo>
                      <a:pt x="735" y="500"/>
                      <a:pt x="733" y="500"/>
                      <a:pt x="730" y="500"/>
                    </a:cubicBezTo>
                    <a:cubicBezTo>
                      <a:pt x="738" y="503"/>
                      <a:pt x="746" y="506"/>
                      <a:pt x="753" y="508"/>
                    </a:cubicBezTo>
                    <a:lnTo>
                      <a:pt x="753" y="508"/>
                    </a:lnTo>
                    <a:cubicBezTo>
                      <a:pt x="766" y="515"/>
                      <a:pt x="779" y="523"/>
                      <a:pt x="791" y="531"/>
                    </a:cubicBezTo>
                    <a:cubicBezTo>
                      <a:pt x="791" y="527"/>
                      <a:pt x="790" y="524"/>
                      <a:pt x="789" y="521"/>
                    </a:cubicBezTo>
                    <a:lnTo>
                      <a:pt x="789" y="521"/>
                    </a:lnTo>
                    <a:cubicBezTo>
                      <a:pt x="827" y="534"/>
                      <a:pt x="862" y="543"/>
                      <a:pt x="899" y="543"/>
                    </a:cubicBezTo>
                    <a:cubicBezTo>
                      <a:pt x="922" y="543"/>
                      <a:pt x="946" y="540"/>
                      <a:pt x="973" y="531"/>
                    </a:cubicBezTo>
                    <a:cubicBezTo>
                      <a:pt x="1064" y="500"/>
                      <a:pt x="1155" y="379"/>
                      <a:pt x="1125" y="257"/>
                    </a:cubicBezTo>
                    <a:cubicBezTo>
                      <a:pt x="1095" y="196"/>
                      <a:pt x="1034" y="136"/>
                      <a:pt x="973" y="105"/>
                    </a:cubicBezTo>
                    <a:cubicBezTo>
                      <a:pt x="912" y="75"/>
                      <a:pt x="882" y="44"/>
                      <a:pt x="821" y="44"/>
                    </a:cubicBezTo>
                    <a:cubicBezTo>
                      <a:pt x="730" y="14"/>
                      <a:pt x="669" y="14"/>
                      <a:pt x="578" y="14"/>
                    </a:cubicBezTo>
                    <a:cubicBezTo>
                      <a:pt x="548" y="4"/>
                      <a:pt x="521" y="0"/>
                      <a:pt x="49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482;p33"/>
              <p:cNvSpPr/>
              <p:nvPr/>
            </p:nvSpPr>
            <p:spPr>
              <a:xfrm>
                <a:off x="3319650" y="2070825"/>
                <a:ext cx="816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2993" extrusionOk="0">
                    <a:moveTo>
                      <a:pt x="1290" y="0"/>
                    </a:moveTo>
                    <a:cubicBezTo>
                      <a:pt x="1078" y="0"/>
                      <a:pt x="834" y="0"/>
                      <a:pt x="652" y="61"/>
                    </a:cubicBezTo>
                    <a:cubicBezTo>
                      <a:pt x="530" y="92"/>
                      <a:pt x="439" y="152"/>
                      <a:pt x="348" y="213"/>
                    </a:cubicBezTo>
                    <a:cubicBezTo>
                      <a:pt x="257" y="274"/>
                      <a:pt x="166" y="335"/>
                      <a:pt x="105" y="396"/>
                    </a:cubicBezTo>
                    <a:cubicBezTo>
                      <a:pt x="0" y="474"/>
                      <a:pt x="99" y="620"/>
                      <a:pt x="206" y="620"/>
                    </a:cubicBezTo>
                    <a:cubicBezTo>
                      <a:pt x="223" y="620"/>
                      <a:pt x="240" y="617"/>
                      <a:pt x="257" y="608"/>
                    </a:cubicBezTo>
                    <a:cubicBezTo>
                      <a:pt x="378" y="517"/>
                      <a:pt x="561" y="487"/>
                      <a:pt x="713" y="487"/>
                    </a:cubicBezTo>
                    <a:cubicBezTo>
                      <a:pt x="820" y="465"/>
                      <a:pt x="943" y="444"/>
                      <a:pt x="1070" y="444"/>
                    </a:cubicBezTo>
                    <a:cubicBezTo>
                      <a:pt x="1123" y="444"/>
                      <a:pt x="1176" y="447"/>
                      <a:pt x="1230" y="456"/>
                    </a:cubicBezTo>
                    <a:cubicBezTo>
                      <a:pt x="1533" y="487"/>
                      <a:pt x="1868" y="669"/>
                      <a:pt x="2081" y="882"/>
                    </a:cubicBezTo>
                    <a:cubicBezTo>
                      <a:pt x="2354" y="1125"/>
                      <a:pt x="2506" y="1429"/>
                      <a:pt x="2597" y="1763"/>
                    </a:cubicBezTo>
                    <a:cubicBezTo>
                      <a:pt x="2658" y="1915"/>
                      <a:pt x="2689" y="2098"/>
                      <a:pt x="2689" y="2280"/>
                    </a:cubicBezTo>
                    <a:cubicBezTo>
                      <a:pt x="2689" y="2462"/>
                      <a:pt x="2628" y="2584"/>
                      <a:pt x="2567" y="2736"/>
                    </a:cubicBezTo>
                    <a:cubicBezTo>
                      <a:pt x="2567" y="2864"/>
                      <a:pt x="2632" y="2993"/>
                      <a:pt x="2744" y="2993"/>
                    </a:cubicBezTo>
                    <a:cubicBezTo>
                      <a:pt x="2764" y="2993"/>
                      <a:pt x="2787" y="2989"/>
                      <a:pt x="2810" y="2979"/>
                    </a:cubicBezTo>
                    <a:cubicBezTo>
                      <a:pt x="3266" y="2797"/>
                      <a:pt x="3175" y="2128"/>
                      <a:pt x="3084" y="1763"/>
                    </a:cubicBezTo>
                    <a:cubicBezTo>
                      <a:pt x="2992" y="1307"/>
                      <a:pt x="2780" y="912"/>
                      <a:pt x="2445" y="578"/>
                    </a:cubicBezTo>
                    <a:cubicBezTo>
                      <a:pt x="2141" y="244"/>
                      <a:pt x="1716" y="61"/>
                      <a:pt x="129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483;p33"/>
              <p:cNvSpPr/>
              <p:nvPr/>
            </p:nvSpPr>
            <p:spPr>
              <a:xfrm>
                <a:off x="3307825" y="2138300"/>
                <a:ext cx="912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2925" extrusionOk="0">
                    <a:moveTo>
                      <a:pt x="3240" y="1"/>
                    </a:moveTo>
                    <a:cubicBezTo>
                      <a:pt x="3150" y="1"/>
                      <a:pt x="3070" y="79"/>
                      <a:pt x="3070" y="189"/>
                    </a:cubicBezTo>
                    <a:cubicBezTo>
                      <a:pt x="3070" y="371"/>
                      <a:pt x="3192" y="523"/>
                      <a:pt x="3192" y="706"/>
                    </a:cubicBezTo>
                    <a:cubicBezTo>
                      <a:pt x="3192" y="888"/>
                      <a:pt x="3131" y="1040"/>
                      <a:pt x="3040" y="1222"/>
                    </a:cubicBezTo>
                    <a:cubicBezTo>
                      <a:pt x="2888" y="1496"/>
                      <a:pt x="2675" y="1770"/>
                      <a:pt x="2402" y="1982"/>
                    </a:cubicBezTo>
                    <a:cubicBezTo>
                      <a:pt x="2128" y="2195"/>
                      <a:pt x="1794" y="2347"/>
                      <a:pt x="1429" y="2408"/>
                    </a:cubicBezTo>
                    <a:cubicBezTo>
                      <a:pt x="1247" y="2438"/>
                      <a:pt x="1064" y="2438"/>
                      <a:pt x="882" y="2438"/>
                    </a:cubicBezTo>
                    <a:cubicBezTo>
                      <a:pt x="669" y="2438"/>
                      <a:pt x="456" y="2347"/>
                      <a:pt x="274" y="2347"/>
                    </a:cubicBezTo>
                    <a:cubicBezTo>
                      <a:pt x="61" y="2347"/>
                      <a:pt x="0" y="2651"/>
                      <a:pt x="152" y="2742"/>
                    </a:cubicBezTo>
                    <a:cubicBezTo>
                      <a:pt x="365" y="2894"/>
                      <a:pt x="639" y="2894"/>
                      <a:pt x="882" y="2925"/>
                    </a:cubicBezTo>
                    <a:cubicBezTo>
                      <a:pt x="1125" y="2925"/>
                      <a:pt x="1368" y="2894"/>
                      <a:pt x="1581" y="2864"/>
                    </a:cubicBezTo>
                    <a:cubicBezTo>
                      <a:pt x="2037" y="2773"/>
                      <a:pt x="2432" y="2560"/>
                      <a:pt x="2766" y="2286"/>
                    </a:cubicBezTo>
                    <a:cubicBezTo>
                      <a:pt x="3101" y="2043"/>
                      <a:pt x="3344" y="1678"/>
                      <a:pt x="3526" y="1314"/>
                    </a:cubicBezTo>
                    <a:cubicBezTo>
                      <a:pt x="3617" y="1070"/>
                      <a:pt x="3648" y="858"/>
                      <a:pt x="3648" y="615"/>
                    </a:cubicBezTo>
                    <a:cubicBezTo>
                      <a:pt x="3617" y="402"/>
                      <a:pt x="3526" y="128"/>
                      <a:pt x="3344" y="37"/>
                    </a:cubicBezTo>
                    <a:cubicBezTo>
                      <a:pt x="3310" y="12"/>
                      <a:pt x="3275" y="1"/>
                      <a:pt x="324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484;p33"/>
              <p:cNvSpPr/>
              <p:nvPr/>
            </p:nvSpPr>
            <p:spPr>
              <a:xfrm>
                <a:off x="3210550" y="2169550"/>
                <a:ext cx="109900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2201" extrusionOk="0">
                    <a:moveTo>
                      <a:pt x="245" y="0"/>
                    </a:moveTo>
                    <a:cubicBezTo>
                      <a:pt x="125" y="0"/>
                      <a:pt x="1" y="79"/>
                      <a:pt x="1" y="216"/>
                    </a:cubicBezTo>
                    <a:cubicBezTo>
                      <a:pt x="31" y="1127"/>
                      <a:pt x="791" y="1887"/>
                      <a:pt x="1642" y="2100"/>
                    </a:cubicBezTo>
                    <a:cubicBezTo>
                      <a:pt x="1909" y="2171"/>
                      <a:pt x="2187" y="2201"/>
                      <a:pt x="2469" y="2201"/>
                    </a:cubicBezTo>
                    <a:cubicBezTo>
                      <a:pt x="2668" y="2201"/>
                      <a:pt x="2869" y="2186"/>
                      <a:pt x="3071" y="2161"/>
                    </a:cubicBezTo>
                    <a:cubicBezTo>
                      <a:pt x="3496" y="2100"/>
                      <a:pt x="3922" y="1979"/>
                      <a:pt x="4256" y="1644"/>
                    </a:cubicBezTo>
                    <a:cubicBezTo>
                      <a:pt x="4396" y="1528"/>
                      <a:pt x="4268" y="1341"/>
                      <a:pt x="4119" y="1341"/>
                    </a:cubicBezTo>
                    <a:cubicBezTo>
                      <a:pt x="4073" y="1341"/>
                      <a:pt x="4025" y="1358"/>
                      <a:pt x="3983" y="1401"/>
                    </a:cubicBezTo>
                    <a:cubicBezTo>
                      <a:pt x="3709" y="1644"/>
                      <a:pt x="3344" y="1735"/>
                      <a:pt x="3010" y="1766"/>
                    </a:cubicBezTo>
                    <a:cubicBezTo>
                      <a:pt x="2911" y="1773"/>
                      <a:pt x="2810" y="1777"/>
                      <a:pt x="2709" y="1777"/>
                    </a:cubicBezTo>
                    <a:cubicBezTo>
                      <a:pt x="2404" y="1777"/>
                      <a:pt x="2090" y="1743"/>
                      <a:pt x="1794" y="1675"/>
                    </a:cubicBezTo>
                    <a:cubicBezTo>
                      <a:pt x="1429" y="1583"/>
                      <a:pt x="1125" y="1401"/>
                      <a:pt x="882" y="1127"/>
                    </a:cubicBezTo>
                    <a:cubicBezTo>
                      <a:pt x="639" y="824"/>
                      <a:pt x="548" y="520"/>
                      <a:pt x="457" y="155"/>
                    </a:cubicBezTo>
                    <a:cubicBezTo>
                      <a:pt x="430" y="48"/>
                      <a:pt x="339" y="0"/>
                      <a:pt x="24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485;p33"/>
              <p:cNvSpPr/>
              <p:nvPr/>
            </p:nvSpPr>
            <p:spPr>
              <a:xfrm>
                <a:off x="3145200" y="2119450"/>
                <a:ext cx="74225" cy="712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1" extrusionOk="0">
                    <a:moveTo>
                      <a:pt x="761" y="1"/>
                    </a:moveTo>
                    <a:cubicBezTo>
                      <a:pt x="669" y="1"/>
                      <a:pt x="578" y="1"/>
                      <a:pt x="487" y="62"/>
                    </a:cubicBezTo>
                    <a:cubicBezTo>
                      <a:pt x="396" y="122"/>
                      <a:pt x="335" y="183"/>
                      <a:pt x="274" y="274"/>
                    </a:cubicBezTo>
                    <a:cubicBezTo>
                      <a:pt x="183" y="396"/>
                      <a:pt x="122" y="578"/>
                      <a:pt x="61" y="730"/>
                    </a:cubicBezTo>
                    <a:cubicBezTo>
                      <a:pt x="1" y="1034"/>
                      <a:pt x="31" y="1369"/>
                      <a:pt x="153" y="1672"/>
                    </a:cubicBezTo>
                    <a:cubicBezTo>
                      <a:pt x="426" y="2311"/>
                      <a:pt x="973" y="2736"/>
                      <a:pt x="1672" y="2828"/>
                    </a:cubicBezTo>
                    <a:cubicBezTo>
                      <a:pt x="1764" y="2843"/>
                      <a:pt x="1859" y="2850"/>
                      <a:pt x="1955" y="2850"/>
                    </a:cubicBezTo>
                    <a:cubicBezTo>
                      <a:pt x="2244" y="2850"/>
                      <a:pt x="2546" y="2782"/>
                      <a:pt x="2797" y="2645"/>
                    </a:cubicBezTo>
                    <a:cubicBezTo>
                      <a:pt x="2969" y="2531"/>
                      <a:pt x="2871" y="2308"/>
                      <a:pt x="2707" y="2308"/>
                    </a:cubicBezTo>
                    <a:cubicBezTo>
                      <a:pt x="2696" y="2308"/>
                      <a:pt x="2686" y="2309"/>
                      <a:pt x="2676" y="2311"/>
                    </a:cubicBezTo>
                    <a:cubicBezTo>
                      <a:pt x="2458" y="2370"/>
                      <a:pt x="2227" y="2417"/>
                      <a:pt x="2000" y="2417"/>
                    </a:cubicBezTo>
                    <a:cubicBezTo>
                      <a:pt x="1879" y="2417"/>
                      <a:pt x="1759" y="2403"/>
                      <a:pt x="1642" y="2372"/>
                    </a:cubicBezTo>
                    <a:cubicBezTo>
                      <a:pt x="1338" y="2311"/>
                      <a:pt x="1034" y="2159"/>
                      <a:pt x="821" y="1916"/>
                    </a:cubicBezTo>
                    <a:cubicBezTo>
                      <a:pt x="639" y="1703"/>
                      <a:pt x="517" y="1429"/>
                      <a:pt x="517" y="1125"/>
                    </a:cubicBezTo>
                    <a:cubicBezTo>
                      <a:pt x="517" y="973"/>
                      <a:pt x="517" y="852"/>
                      <a:pt x="578" y="700"/>
                    </a:cubicBezTo>
                    <a:cubicBezTo>
                      <a:pt x="609" y="639"/>
                      <a:pt x="639" y="578"/>
                      <a:pt x="700" y="517"/>
                    </a:cubicBezTo>
                    <a:cubicBezTo>
                      <a:pt x="761" y="457"/>
                      <a:pt x="821" y="396"/>
                      <a:pt x="882" y="305"/>
                    </a:cubicBezTo>
                    <a:cubicBezTo>
                      <a:pt x="943" y="214"/>
                      <a:pt x="913" y="31"/>
                      <a:pt x="7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486;p33"/>
              <p:cNvSpPr/>
              <p:nvPr/>
            </p:nvSpPr>
            <p:spPr>
              <a:xfrm>
                <a:off x="3152800" y="2085900"/>
                <a:ext cx="3270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08" extrusionOk="0">
                    <a:moveTo>
                      <a:pt x="1102" y="1"/>
                    </a:moveTo>
                    <a:cubicBezTo>
                      <a:pt x="1090" y="1"/>
                      <a:pt x="1077" y="2"/>
                      <a:pt x="1064" y="5"/>
                    </a:cubicBezTo>
                    <a:cubicBezTo>
                      <a:pt x="700" y="36"/>
                      <a:pt x="335" y="188"/>
                      <a:pt x="122" y="492"/>
                    </a:cubicBezTo>
                    <a:cubicBezTo>
                      <a:pt x="31" y="644"/>
                      <a:pt x="1" y="826"/>
                      <a:pt x="1" y="1008"/>
                    </a:cubicBezTo>
                    <a:cubicBezTo>
                      <a:pt x="1" y="1191"/>
                      <a:pt x="31" y="1373"/>
                      <a:pt x="92" y="1556"/>
                    </a:cubicBezTo>
                    <a:cubicBezTo>
                      <a:pt x="122" y="1647"/>
                      <a:pt x="213" y="1707"/>
                      <a:pt x="305" y="1707"/>
                    </a:cubicBezTo>
                    <a:cubicBezTo>
                      <a:pt x="396" y="1677"/>
                      <a:pt x="457" y="1616"/>
                      <a:pt x="457" y="1525"/>
                    </a:cubicBezTo>
                    <a:cubicBezTo>
                      <a:pt x="457" y="1434"/>
                      <a:pt x="487" y="1373"/>
                      <a:pt x="487" y="1282"/>
                    </a:cubicBezTo>
                    <a:cubicBezTo>
                      <a:pt x="457" y="1221"/>
                      <a:pt x="457" y="1130"/>
                      <a:pt x="457" y="1069"/>
                    </a:cubicBezTo>
                    <a:cubicBezTo>
                      <a:pt x="457" y="1039"/>
                      <a:pt x="457" y="978"/>
                      <a:pt x="457" y="948"/>
                    </a:cubicBezTo>
                    <a:cubicBezTo>
                      <a:pt x="457" y="948"/>
                      <a:pt x="457" y="925"/>
                      <a:pt x="457" y="899"/>
                    </a:cubicBezTo>
                    <a:cubicBezTo>
                      <a:pt x="457" y="899"/>
                      <a:pt x="457" y="878"/>
                      <a:pt x="457" y="856"/>
                    </a:cubicBezTo>
                    <a:lnTo>
                      <a:pt x="457" y="826"/>
                    </a:lnTo>
                    <a:cubicBezTo>
                      <a:pt x="487" y="796"/>
                      <a:pt x="487" y="765"/>
                      <a:pt x="517" y="735"/>
                    </a:cubicBezTo>
                    <a:cubicBezTo>
                      <a:pt x="517" y="735"/>
                      <a:pt x="517" y="704"/>
                      <a:pt x="548" y="704"/>
                    </a:cubicBezTo>
                    <a:cubicBezTo>
                      <a:pt x="548" y="674"/>
                      <a:pt x="578" y="674"/>
                      <a:pt x="609" y="644"/>
                    </a:cubicBezTo>
                    <a:cubicBezTo>
                      <a:pt x="639" y="644"/>
                      <a:pt x="639" y="613"/>
                      <a:pt x="669" y="613"/>
                    </a:cubicBezTo>
                    <a:cubicBezTo>
                      <a:pt x="669" y="583"/>
                      <a:pt x="700" y="583"/>
                      <a:pt x="730" y="552"/>
                    </a:cubicBezTo>
                    <a:lnTo>
                      <a:pt x="821" y="552"/>
                    </a:lnTo>
                    <a:cubicBezTo>
                      <a:pt x="852" y="522"/>
                      <a:pt x="882" y="522"/>
                      <a:pt x="913" y="522"/>
                    </a:cubicBezTo>
                    <a:cubicBezTo>
                      <a:pt x="973" y="492"/>
                      <a:pt x="1064" y="492"/>
                      <a:pt x="1125" y="461"/>
                    </a:cubicBezTo>
                    <a:cubicBezTo>
                      <a:pt x="1247" y="431"/>
                      <a:pt x="1308" y="309"/>
                      <a:pt x="1277" y="188"/>
                    </a:cubicBezTo>
                    <a:cubicBezTo>
                      <a:pt x="1277" y="106"/>
                      <a:pt x="1205" y="1"/>
                      <a:pt x="110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487;p33"/>
              <p:cNvSpPr/>
              <p:nvPr/>
            </p:nvSpPr>
            <p:spPr>
              <a:xfrm>
                <a:off x="3187900" y="2157075"/>
                <a:ext cx="568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849" extrusionOk="0">
                    <a:moveTo>
                      <a:pt x="251" y="1"/>
                    </a:moveTo>
                    <a:cubicBezTo>
                      <a:pt x="127" y="1"/>
                      <a:pt x="0" y="130"/>
                      <a:pt x="86" y="259"/>
                    </a:cubicBezTo>
                    <a:cubicBezTo>
                      <a:pt x="147" y="411"/>
                      <a:pt x="299" y="593"/>
                      <a:pt x="420" y="684"/>
                    </a:cubicBezTo>
                    <a:cubicBezTo>
                      <a:pt x="603" y="775"/>
                      <a:pt x="785" y="836"/>
                      <a:pt x="998" y="836"/>
                    </a:cubicBezTo>
                    <a:cubicBezTo>
                      <a:pt x="1055" y="844"/>
                      <a:pt x="1112" y="848"/>
                      <a:pt x="1168" y="848"/>
                    </a:cubicBezTo>
                    <a:cubicBezTo>
                      <a:pt x="1323" y="848"/>
                      <a:pt x="1472" y="820"/>
                      <a:pt x="1606" y="775"/>
                    </a:cubicBezTo>
                    <a:cubicBezTo>
                      <a:pt x="1697" y="745"/>
                      <a:pt x="1819" y="715"/>
                      <a:pt x="1910" y="654"/>
                    </a:cubicBezTo>
                    <a:cubicBezTo>
                      <a:pt x="2045" y="600"/>
                      <a:pt x="2156" y="546"/>
                      <a:pt x="2222" y="427"/>
                    </a:cubicBezTo>
                    <a:lnTo>
                      <a:pt x="2222" y="427"/>
                    </a:lnTo>
                    <a:cubicBezTo>
                      <a:pt x="2228" y="419"/>
                      <a:pt x="2232" y="409"/>
                      <a:pt x="2236" y="399"/>
                    </a:cubicBezTo>
                    <a:lnTo>
                      <a:pt x="2236" y="399"/>
                    </a:lnTo>
                    <a:cubicBezTo>
                      <a:pt x="2239" y="393"/>
                      <a:pt x="2242" y="387"/>
                      <a:pt x="2244" y="380"/>
                    </a:cubicBezTo>
                    <a:lnTo>
                      <a:pt x="2244" y="380"/>
                    </a:lnTo>
                    <a:cubicBezTo>
                      <a:pt x="2243" y="381"/>
                      <a:pt x="2242" y="383"/>
                      <a:pt x="2241" y="384"/>
                    </a:cubicBezTo>
                    <a:lnTo>
                      <a:pt x="2241" y="384"/>
                    </a:lnTo>
                    <a:cubicBezTo>
                      <a:pt x="2243" y="374"/>
                      <a:pt x="2244" y="362"/>
                      <a:pt x="2244" y="350"/>
                    </a:cubicBezTo>
                    <a:cubicBezTo>
                      <a:pt x="2275" y="259"/>
                      <a:pt x="2244" y="198"/>
                      <a:pt x="2183" y="167"/>
                    </a:cubicBezTo>
                    <a:cubicBezTo>
                      <a:pt x="2127" y="130"/>
                      <a:pt x="2067" y="115"/>
                      <a:pt x="2007" y="115"/>
                    </a:cubicBezTo>
                    <a:cubicBezTo>
                      <a:pt x="1872" y="115"/>
                      <a:pt x="1732" y="186"/>
                      <a:pt x="1606" y="228"/>
                    </a:cubicBezTo>
                    <a:cubicBezTo>
                      <a:pt x="1423" y="289"/>
                      <a:pt x="1271" y="350"/>
                      <a:pt x="1089" y="350"/>
                    </a:cubicBezTo>
                    <a:cubicBezTo>
                      <a:pt x="937" y="350"/>
                      <a:pt x="846" y="319"/>
                      <a:pt x="694" y="289"/>
                    </a:cubicBezTo>
                    <a:cubicBezTo>
                      <a:pt x="572" y="228"/>
                      <a:pt x="481" y="198"/>
                      <a:pt x="390" y="76"/>
                    </a:cubicBezTo>
                    <a:cubicBezTo>
                      <a:pt x="354" y="23"/>
                      <a:pt x="303" y="1"/>
                      <a:pt x="25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488;p33"/>
              <p:cNvSpPr/>
              <p:nvPr/>
            </p:nvSpPr>
            <p:spPr>
              <a:xfrm>
                <a:off x="3294150" y="2185575"/>
                <a:ext cx="403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764" extrusionOk="0">
                    <a:moveTo>
                      <a:pt x="230" y="0"/>
                    </a:moveTo>
                    <a:cubicBezTo>
                      <a:pt x="156" y="0"/>
                      <a:pt x="81" y="41"/>
                      <a:pt x="61" y="122"/>
                    </a:cubicBezTo>
                    <a:cubicBezTo>
                      <a:pt x="0" y="213"/>
                      <a:pt x="31" y="335"/>
                      <a:pt x="122" y="395"/>
                    </a:cubicBezTo>
                    <a:cubicBezTo>
                      <a:pt x="365" y="578"/>
                      <a:pt x="639" y="760"/>
                      <a:pt x="943" y="760"/>
                    </a:cubicBezTo>
                    <a:cubicBezTo>
                      <a:pt x="968" y="763"/>
                      <a:pt x="994" y="764"/>
                      <a:pt x="1020" y="764"/>
                    </a:cubicBezTo>
                    <a:cubicBezTo>
                      <a:pt x="1305" y="764"/>
                      <a:pt x="1611" y="611"/>
                      <a:pt x="1611" y="304"/>
                    </a:cubicBezTo>
                    <a:cubicBezTo>
                      <a:pt x="1611" y="229"/>
                      <a:pt x="1549" y="175"/>
                      <a:pt x="1494" y="175"/>
                    </a:cubicBezTo>
                    <a:cubicBezTo>
                      <a:pt x="1482" y="175"/>
                      <a:pt x="1470" y="177"/>
                      <a:pt x="1459" y="183"/>
                    </a:cubicBezTo>
                    <a:cubicBezTo>
                      <a:pt x="1398" y="183"/>
                      <a:pt x="1368" y="183"/>
                      <a:pt x="1338" y="213"/>
                    </a:cubicBezTo>
                    <a:lnTo>
                      <a:pt x="1246" y="213"/>
                    </a:lnTo>
                    <a:cubicBezTo>
                      <a:pt x="1246" y="243"/>
                      <a:pt x="1216" y="243"/>
                      <a:pt x="1216" y="243"/>
                    </a:cubicBezTo>
                    <a:lnTo>
                      <a:pt x="1186" y="243"/>
                    </a:lnTo>
                    <a:cubicBezTo>
                      <a:pt x="1155" y="274"/>
                      <a:pt x="1125" y="274"/>
                      <a:pt x="1094" y="274"/>
                    </a:cubicBezTo>
                    <a:lnTo>
                      <a:pt x="791" y="274"/>
                    </a:lnTo>
                    <a:cubicBezTo>
                      <a:pt x="760" y="243"/>
                      <a:pt x="699" y="243"/>
                      <a:pt x="639" y="213"/>
                    </a:cubicBezTo>
                    <a:lnTo>
                      <a:pt x="608" y="213"/>
                    </a:lnTo>
                    <a:cubicBezTo>
                      <a:pt x="608" y="213"/>
                      <a:pt x="578" y="183"/>
                      <a:pt x="578" y="183"/>
                    </a:cubicBezTo>
                    <a:cubicBezTo>
                      <a:pt x="547" y="183"/>
                      <a:pt x="517" y="152"/>
                      <a:pt x="487" y="152"/>
                    </a:cubicBezTo>
                    <a:cubicBezTo>
                      <a:pt x="456" y="91"/>
                      <a:pt x="395" y="61"/>
                      <a:pt x="335" y="31"/>
                    </a:cubicBezTo>
                    <a:cubicBezTo>
                      <a:pt x="304" y="10"/>
                      <a:pt x="267" y="0"/>
                      <a:pt x="23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489;p33"/>
              <p:cNvSpPr/>
              <p:nvPr/>
            </p:nvSpPr>
            <p:spPr>
              <a:xfrm>
                <a:off x="3224000" y="2144600"/>
                <a:ext cx="739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052" extrusionOk="0">
                    <a:moveTo>
                      <a:pt x="239" y="0"/>
                    </a:moveTo>
                    <a:cubicBezTo>
                      <a:pt x="119" y="0"/>
                      <a:pt x="0" y="101"/>
                      <a:pt x="40" y="241"/>
                    </a:cubicBezTo>
                    <a:cubicBezTo>
                      <a:pt x="192" y="788"/>
                      <a:pt x="861" y="940"/>
                      <a:pt x="1378" y="1031"/>
                    </a:cubicBezTo>
                    <a:cubicBezTo>
                      <a:pt x="1491" y="1044"/>
                      <a:pt x="1604" y="1051"/>
                      <a:pt x="1718" y="1051"/>
                    </a:cubicBezTo>
                    <a:cubicBezTo>
                      <a:pt x="1878" y="1051"/>
                      <a:pt x="2038" y="1036"/>
                      <a:pt x="2198" y="1001"/>
                    </a:cubicBezTo>
                    <a:cubicBezTo>
                      <a:pt x="2441" y="940"/>
                      <a:pt x="2867" y="788"/>
                      <a:pt x="2928" y="515"/>
                    </a:cubicBezTo>
                    <a:cubicBezTo>
                      <a:pt x="2958" y="363"/>
                      <a:pt x="2867" y="271"/>
                      <a:pt x="2715" y="241"/>
                    </a:cubicBezTo>
                    <a:cubicBezTo>
                      <a:pt x="2593" y="241"/>
                      <a:pt x="2472" y="332"/>
                      <a:pt x="2381" y="363"/>
                    </a:cubicBezTo>
                    <a:cubicBezTo>
                      <a:pt x="2290" y="423"/>
                      <a:pt x="2198" y="454"/>
                      <a:pt x="2107" y="484"/>
                    </a:cubicBezTo>
                    <a:cubicBezTo>
                      <a:pt x="1982" y="520"/>
                      <a:pt x="1868" y="534"/>
                      <a:pt x="1752" y="534"/>
                    </a:cubicBezTo>
                    <a:cubicBezTo>
                      <a:pt x="1670" y="534"/>
                      <a:pt x="1587" y="527"/>
                      <a:pt x="1499" y="515"/>
                    </a:cubicBezTo>
                    <a:cubicBezTo>
                      <a:pt x="1286" y="484"/>
                      <a:pt x="1043" y="454"/>
                      <a:pt x="831" y="393"/>
                    </a:cubicBezTo>
                    <a:cubicBezTo>
                      <a:pt x="648" y="332"/>
                      <a:pt x="496" y="241"/>
                      <a:pt x="405" y="89"/>
                    </a:cubicBezTo>
                    <a:cubicBezTo>
                      <a:pt x="364" y="27"/>
                      <a:pt x="301" y="0"/>
                      <a:pt x="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40" name="Google Shape;1490;p33"/>
              <p:cNvSpPr/>
              <p:nvPr/>
            </p:nvSpPr>
            <p:spPr>
              <a:xfrm>
                <a:off x="3155075" y="2120775"/>
                <a:ext cx="4600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57" extrusionOk="0">
                    <a:moveTo>
                      <a:pt x="81" y="1"/>
                    </a:moveTo>
                    <a:cubicBezTo>
                      <a:pt x="54" y="1"/>
                      <a:pt x="31" y="24"/>
                      <a:pt x="31" y="69"/>
                    </a:cubicBezTo>
                    <a:cubicBezTo>
                      <a:pt x="31" y="343"/>
                      <a:pt x="31" y="616"/>
                      <a:pt x="31" y="890"/>
                    </a:cubicBezTo>
                    <a:lnTo>
                      <a:pt x="31" y="1316"/>
                    </a:lnTo>
                    <a:cubicBezTo>
                      <a:pt x="31" y="1437"/>
                      <a:pt x="1" y="1589"/>
                      <a:pt x="31" y="1711"/>
                    </a:cubicBezTo>
                    <a:cubicBezTo>
                      <a:pt x="31" y="1741"/>
                      <a:pt x="54" y="1756"/>
                      <a:pt x="77" y="1756"/>
                    </a:cubicBezTo>
                    <a:cubicBezTo>
                      <a:pt x="100" y="1756"/>
                      <a:pt x="122" y="1741"/>
                      <a:pt x="122" y="1711"/>
                    </a:cubicBezTo>
                    <a:cubicBezTo>
                      <a:pt x="153" y="1680"/>
                      <a:pt x="183" y="1619"/>
                      <a:pt x="183" y="1589"/>
                    </a:cubicBezTo>
                    <a:cubicBezTo>
                      <a:pt x="183" y="1568"/>
                      <a:pt x="168" y="1546"/>
                      <a:pt x="148" y="1546"/>
                    </a:cubicBezTo>
                    <a:cubicBezTo>
                      <a:pt x="148" y="1546"/>
                      <a:pt x="147" y="1546"/>
                      <a:pt x="147" y="1546"/>
                    </a:cubicBezTo>
                    <a:lnTo>
                      <a:pt x="147" y="1546"/>
                    </a:lnTo>
                    <a:cubicBezTo>
                      <a:pt x="153" y="1467"/>
                      <a:pt x="153" y="1386"/>
                      <a:pt x="153" y="1316"/>
                    </a:cubicBezTo>
                    <a:lnTo>
                      <a:pt x="153" y="890"/>
                    </a:lnTo>
                    <a:cubicBezTo>
                      <a:pt x="153" y="616"/>
                      <a:pt x="153" y="343"/>
                      <a:pt x="153" y="69"/>
                    </a:cubicBezTo>
                    <a:cubicBezTo>
                      <a:pt x="138" y="24"/>
                      <a:pt x="107" y="1"/>
                      <a:pt x="8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491;p33"/>
              <p:cNvSpPr/>
              <p:nvPr/>
            </p:nvSpPr>
            <p:spPr>
              <a:xfrm>
                <a:off x="3161925" y="2122875"/>
                <a:ext cx="45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7" extrusionOk="0">
                    <a:moveTo>
                      <a:pt x="122" y="1"/>
                    </a:moveTo>
                    <a:cubicBezTo>
                      <a:pt x="92" y="1"/>
                      <a:pt x="61" y="16"/>
                      <a:pt x="61" y="46"/>
                    </a:cubicBezTo>
                    <a:cubicBezTo>
                      <a:pt x="61" y="320"/>
                      <a:pt x="31" y="624"/>
                      <a:pt x="31" y="897"/>
                    </a:cubicBezTo>
                    <a:cubicBezTo>
                      <a:pt x="31" y="1049"/>
                      <a:pt x="31" y="1201"/>
                      <a:pt x="31" y="1323"/>
                    </a:cubicBezTo>
                    <a:cubicBezTo>
                      <a:pt x="0" y="1475"/>
                      <a:pt x="0" y="1627"/>
                      <a:pt x="0" y="1779"/>
                    </a:cubicBezTo>
                    <a:cubicBezTo>
                      <a:pt x="17" y="1812"/>
                      <a:pt x="43" y="1836"/>
                      <a:pt x="68" y="1836"/>
                    </a:cubicBezTo>
                    <a:cubicBezTo>
                      <a:pt x="88" y="1836"/>
                      <a:pt x="108" y="1820"/>
                      <a:pt x="122" y="1779"/>
                    </a:cubicBezTo>
                    <a:cubicBezTo>
                      <a:pt x="152" y="1657"/>
                      <a:pt x="122" y="1505"/>
                      <a:pt x="152" y="1384"/>
                    </a:cubicBezTo>
                    <a:cubicBezTo>
                      <a:pt x="152" y="1232"/>
                      <a:pt x="152" y="1080"/>
                      <a:pt x="152" y="928"/>
                    </a:cubicBezTo>
                    <a:cubicBezTo>
                      <a:pt x="152" y="624"/>
                      <a:pt x="183" y="320"/>
                      <a:pt x="183" y="46"/>
                    </a:cubicBezTo>
                    <a:cubicBezTo>
                      <a:pt x="183" y="16"/>
                      <a:pt x="152" y="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492;p33"/>
              <p:cNvSpPr/>
              <p:nvPr/>
            </p:nvSpPr>
            <p:spPr>
              <a:xfrm>
                <a:off x="3168750" y="2132750"/>
                <a:ext cx="53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31" extrusionOk="0">
                    <a:moveTo>
                      <a:pt x="104" y="1"/>
                    </a:moveTo>
                    <a:cubicBezTo>
                      <a:pt x="77" y="1"/>
                      <a:pt x="47" y="16"/>
                      <a:pt x="31" y="46"/>
                    </a:cubicBezTo>
                    <a:cubicBezTo>
                      <a:pt x="31" y="654"/>
                      <a:pt x="1" y="1262"/>
                      <a:pt x="31" y="1870"/>
                    </a:cubicBezTo>
                    <a:cubicBezTo>
                      <a:pt x="31" y="1900"/>
                      <a:pt x="62" y="1931"/>
                      <a:pt x="92" y="1931"/>
                    </a:cubicBezTo>
                    <a:cubicBezTo>
                      <a:pt x="183" y="1900"/>
                      <a:pt x="214" y="1840"/>
                      <a:pt x="214" y="1779"/>
                    </a:cubicBezTo>
                    <a:cubicBezTo>
                      <a:pt x="214" y="1738"/>
                      <a:pt x="195" y="1721"/>
                      <a:pt x="172" y="1721"/>
                    </a:cubicBezTo>
                    <a:cubicBezTo>
                      <a:pt x="168" y="1721"/>
                      <a:pt x="164" y="1722"/>
                      <a:pt x="159" y="1723"/>
                    </a:cubicBezTo>
                    <a:lnTo>
                      <a:pt x="159" y="1723"/>
                    </a:lnTo>
                    <a:cubicBezTo>
                      <a:pt x="179" y="1164"/>
                      <a:pt x="153" y="605"/>
                      <a:pt x="153" y="46"/>
                    </a:cubicBezTo>
                    <a:cubicBezTo>
                      <a:pt x="153" y="16"/>
                      <a:pt x="130" y="1"/>
                      <a:pt x="10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493;p33"/>
              <p:cNvSpPr/>
              <p:nvPr/>
            </p:nvSpPr>
            <p:spPr>
              <a:xfrm>
                <a:off x="3177125" y="2151000"/>
                <a:ext cx="45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68" extrusionOk="0">
                    <a:moveTo>
                      <a:pt x="61" y="0"/>
                    </a:moveTo>
                    <a:cubicBezTo>
                      <a:pt x="31" y="0"/>
                      <a:pt x="0" y="15"/>
                      <a:pt x="0" y="46"/>
                    </a:cubicBezTo>
                    <a:cubicBezTo>
                      <a:pt x="0" y="259"/>
                      <a:pt x="31" y="471"/>
                      <a:pt x="31" y="684"/>
                    </a:cubicBezTo>
                    <a:cubicBezTo>
                      <a:pt x="31" y="897"/>
                      <a:pt x="31" y="1110"/>
                      <a:pt x="31" y="1322"/>
                    </a:cubicBezTo>
                    <a:cubicBezTo>
                      <a:pt x="46" y="1353"/>
                      <a:pt x="76" y="1368"/>
                      <a:pt x="103" y="1368"/>
                    </a:cubicBezTo>
                    <a:cubicBezTo>
                      <a:pt x="129" y="1368"/>
                      <a:pt x="152" y="1353"/>
                      <a:pt x="152" y="1322"/>
                    </a:cubicBezTo>
                    <a:cubicBezTo>
                      <a:pt x="183" y="1110"/>
                      <a:pt x="152" y="897"/>
                      <a:pt x="152" y="684"/>
                    </a:cubicBezTo>
                    <a:cubicBezTo>
                      <a:pt x="122" y="471"/>
                      <a:pt x="122" y="259"/>
                      <a:pt x="122" y="46"/>
                    </a:cubicBezTo>
                    <a:cubicBezTo>
                      <a:pt x="122" y="15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494;p33"/>
              <p:cNvSpPr/>
              <p:nvPr/>
            </p:nvSpPr>
            <p:spPr>
              <a:xfrm>
                <a:off x="3184725" y="2167325"/>
                <a:ext cx="45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621" extrusionOk="0">
                    <a:moveTo>
                      <a:pt x="91" y="1"/>
                    </a:moveTo>
                    <a:cubicBezTo>
                      <a:pt x="61" y="1"/>
                      <a:pt x="31" y="31"/>
                      <a:pt x="31" y="61"/>
                    </a:cubicBezTo>
                    <a:cubicBezTo>
                      <a:pt x="0" y="153"/>
                      <a:pt x="0" y="244"/>
                      <a:pt x="0" y="335"/>
                    </a:cubicBezTo>
                    <a:cubicBezTo>
                      <a:pt x="0" y="426"/>
                      <a:pt x="31" y="517"/>
                      <a:pt x="61" y="609"/>
                    </a:cubicBezTo>
                    <a:cubicBezTo>
                      <a:pt x="69" y="617"/>
                      <a:pt x="82" y="620"/>
                      <a:pt x="96" y="620"/>
                    </a:cubicBezTo>
                    <a:cubicBezTo>
                      <a:pt x="134" y="620"/>
                      <a:pt x="183" y="592"/>
                      <a:pt x="183" y="548"/>
                    </a:cubicBezTo>
                    <a:cubicBezTo>
                      <a:pt x="152" y="487"/>
                      <a:pt x="122" y="396"/>
                      <a:pt x="122" y="335"/>
                    </a:cubicBezTo>
                    <a:cubicBezTo>
                      <a:pt x="122" y="244"/>
                      <a:pt x="122" y="153"/>
                      <a:pt x="122" y="92"/>
                    </a:cubicBezTo>
                    <a:cubicBezTo>
                      <a:pt x="122" y="61"/>
                      <a:pt x="122" y="31"/>
                      <a:pt x="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495;p33"/>
              <p:cNvSpPr/>
              <p:nvPr/>
            </p:nvSpPr>
            <p:spPr>
              <a:xfrm>
                <a:off x="3193850" y="2170825"/>
                <a:ext cx="53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361" extrusionOk="0">
                    <a:moveTo>
                      <a:pt x="87" y="0"/>
                    </a:moveTo>
                    <a:cubicBezTo>
                      <a:pt x="79" y="0"/>
                      <a:pt x="70" y="4"/>
                      <a:pt x="61" y="13"/>
                    </a:cubicBezTo>
                    <a:cubicBezTo>
                      <a:pt x="30" y="13"/>
                      <a:pt x="0" y="43"/>
                      <a:pt x="30" y="73"/>
                    </a:cubicBezTo>
                    <a:cubicBezTo>
                      <a:pt x="30" y="104"/>
                      <a:pt x="61" y="165"/>
                      <a:pt x="61" y="195"/>
                    </a:cubicBezTo>
                    <a:cubicBezTo>
                      <a:pt x="91" y="225"/>
                      <a:pt x="91" y="256"/>
                      <a:pt x="91" y="256"/>
                    </a:cubicBezTo>
                    <a:lnTo>
                      <a:pt x="91" y="286"/>
                    </a:lnTo>
                    <a:cubicBezTo>
                      <a:pt x="122" y="317"/>
                      <a:pt x="122" y="317"/>
                      <a:pt x="122" y="347"/>
                    </a:cubicBezTo>
                    <a:cubicBezTo>
                      <a:pt x="142" y="347"/>
                      <a:pt x="149" y="360"/>
                      <a:pt x="160" y="360"/>
                    </a:cubicBezTo>
                    <a:cubicBezTo>
                      <a:pt x="165" y="360"/>
                      <a:pt x="172" y="357"/>
                      <a:pt x="182" y="347"/>
                    </a:cubicBezTo>
                    <a:cubicBezTo>
                      <a:pt x="213" y="347"/>
                      <a:pt x="213" y="347"/>
                      <a:pt x="213" y="317"/>
                    </a:cubicBezTo>
                    <a:cubicBezTo>
                      <a:pt x="213" y="286"/>
                      <a:pt x="213" y="286"/>
                      <a:pt x="213" y="256"/>
                    </a:cubicBezTo>
                    <a:lnTo>
                      <a:pt x="213" y="225"/>
                    </a:lnTo>
                    <a:cubicBezTo>
                      <a:pt x="182" y="225"/>
                      <a:pt x="182" y="195"/>
                      <a:pt x="182" y="165"/>
                    </a:cubicBezTo>
                    <a:cubicBezTo>
                      <a:pt x="152" y="134"/>
                      <a:pt x="152" y="73"/>
                      <a:pt x="122" y="43"/>
                    </a:cubicBezTo>
                    <a:cubicBezTo>
                      <a:pt x="122" y="22"/>
                      <a:pt x="106" y="0"/>
                      <a:pt x="8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496;p33"/>
              <p:cNvSpPr/>
              <p:nvPr/>
            </p:nvSpPr>
            <p:spPr>
              <a:xfrm>
                <a:off x="3226525" y="2169225"/>
                <a:ext cx="3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11" extrusionOk="0">
                    <a:moveTo>
                      <a:pt x="61" y="1"/>
                    </a:moveTo>
                    <a:cubicBezTo>
                      <a:pt x="30" y="1"/>
                      <a:pt x="0" y="16"/>
                      <a:pt x="0" y="46"/>
                    </a:cubicBezTo>
                    <a:lnTo>
                      <a:pt x="0" y="624"/>
                    </a:lnTo>
                    <a:lnTo>
                      <a:pt x="0" y="897"/>
                    </a:lnTo>
                    <a:cubicBezTo>
                      <a:pt x="0" y="958"/>
                      <a:pt x="0" y="1110"/>
                      <a:pt x="61" y="1110"/>
                    </a:cubicBezTo>
                    <a:cubicBezTo>
                      <a:pt x="152" y="1110"/>
                      <a:pt x="122" y="958"/>
                      <a:pt x="122" y="897"/>
                    </a:cubicBezTo>
                    <a:lnTo>
                      <a:pt x="122" y="624"/>
                    </a:lnTo>
                    <a:lnTo>
                      <a:pt x="122" y="46"/>
                    </a:lnTo>
                    <a:cubicBezTo>
                      <a:pt x="122" y="16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497;p33"/>
              <p:cNvSpPr/>
              <p:nvPr/>
            </p:nvSpPr>
            <p:spPr>
              <a:xfrm>
                <a:off x="3235625" y="2170750"/>
                <a:ext cx="30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78" extrusionOk="0">
                    <a:moveTo>
                      <a:pt x="62" y="0"/>
                    </a:moveTo>
                    <a:cubicBezTo>
                      <a:pt x="31" y="0"/>
                      <a:pt x="1" y="16"/>
                      <a:pt x="1" y="46"/>
                    </a:cubicBezTo>
                    <a:cubicBezTo>
                      <a:pt x="1" y="289"/>
                      <a:pt x="1" y="532"/>
                      <a:pt x="1" y="745"/>
                    </a:cubicBezTo>
                    <a:cubicBezTo>
                      <a:pt x="1" y="867"/>
                      <a:pt x="1" y="988"/>
                      <a:pt x="1" y="1110"/>
                    </a:cubicBezTo>
                    <a:cubicBezTo>
                      <a:pt x="1" y="1201"/>
                      <a:pt x="1" y="1323"/>
                      <a:pt x="1" y="1444"/>
                    </a:cubicBezTo>
                    <a:cubicBezTo>
                      <a:pt x="1" y="1467"/>
                      <a:pt x="19" y="1477"/>
                      <a:pt x="40" y="1477"/>
                    </a:cubicBezTo>
                    <a:cubicBezTo>
                      <a:pt x="76" y="1477"/>
                      <a:pt x="122" y="1451"/>
                      <a:pt x="122" y="1414"/>
                    </a:cubicBezTo>
                    <a:cubicBezTo>
                      <a:pt x="122" y="1292"/>
                      <a:pt x="122" y="1171"/>
                      <a:pt x="122" y="1079"/>
                    </a:cubicBezTo>
                    <a:cubicBezTo>
                      <a:pt x="122" y="958"/>
                      <a:pt x="122" y="836"/>
                      <a:pt x="122" y="745"/>
                    </a:cubicBezTo>
                    <a:cubicBezTo>
                      <a:pt x="122" y="502"/>
                      <a:pt x="122" y="289"/>
                      <a:pt x="122" y="46"/>
                    </a:cubicBezTo>
                    <a:cubicBezTo>
                      <a:pt x="122" y="16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498;p33"/>
              <p:cNvSpPr/>
              <p:nvPr/>
            </p:nvSpPr>
            <p:spPr>
              <a:xfrm>
                <a:off x="3243225" y="2168475"/>
                <a:ext cx="535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4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31" y="289"/>
                      <a:pt x="62" y="532"/>
                      <a:pt x="62" y="806"/>
                    </a:cubicBezTo>
                    <a:cubicBezTo>
                      <a:pt x="62" y="1049"/>
                      <a:pt x="62" y="1292"/>
                      <a:pt x="62" y="1535"/>
                    </a:cubicBezTo>
                    <a:cubicBezTo>
                      <a:pt x="62" y="1581"/>
                      <a:pt x="92" y="1604"/>
                      <a:pt x="122" y="1604"/>
                    </a:cubicBezTo>
                    <a:cubicBezTo>
                      <a:pt x="153" y="1604"/>
                      <a:pt x="183" y="1581"/>
                      <a:pt x="183" y="1535"/>
                    </a:cubicBezTo>
                    <a:cubicBezTo>
                      <a:pt x="213" y="1292"/>
                      <a:pt x="183" y="1049"/>
                      <a:pt x="183" y="806"/>
                    </a:cubicBezTo>
                    <a:cubicBezTo>
                      <a:pt x="183" y="563"/>
                      <a:pt x="153" y="289"/>
                      <a:pt x="122" y="46"/>
                    </a:cubicBezTo>
                    <a:cubicBezTo>
                      <a:pt x="122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499;p33"/>
              <p:cNvSpPr/>
              <p:nvPr/>
            </p:nvSpPr>
            <p:spPr>
              <a:xfrm>
                <a:off x="3253100" y="2182900"/>
                <a:ext cx="6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329" extrusionOk="0">
                    <a:moveTo>
                      <a:pt x="62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1" y="290"/>
                      <a:pt x="31" y="563"/>
                      <a:pt x="31" y="806"/>
                    </a:cubicBezTo>
                    <a:cubicBezTo>
                      <a:pt x="31" y="928"/>
                      <a:pt x="31" y="1049"/>
                      <a:pt x="31" y="1171"/>
                    </a:cubicBezTo>
                    <a:cubicBezTo>
                      <a:pt x="58" y="1250"/>
                      <a:pt x="84" y="1329"/>
                      <a:pt x="150" y="1329"/>
                    </a:cubicBezTo>
                    <a:cubicBezTo>
                      <a:pt x="160" y="1329"/>
                      <a:pt x="171" y="1327"/>
                      <a:pt x="183" y="1323"/>
                    </a:cubicBezTo>
                    <a:cubicBezTo>
                      <a:pt x="214" y="1323"/>
                      <a:pt x="214" y="1323"/>
                      <a:pt x="214" y="1293"/>
                    </a:cubicBezTo>
                    <a:cubicBezTo>
                      <a:pt x="244" y="1262"/>
                      <a:pt x="214" y="1232"/>
                      <a:pt x="183" y="1232"/>
                    </a:cubicBezTo>
                    <a:cubicBezTo>
                      <a:pt x="183" y="1201"/>
                      <a:pt x="183" y="1171"/>
                      <a:pt x="183" y="1141"/>
                    </a:cubicBezTo>
                    <a:cubicBezTo>
                      <a:pt x="153" y="1110"/>
                      <a:pt x="153" y="1049"/>
                      <a:pt x="153" y="1019"/>
                    </a:cubicBezTo>
                    <a:cubicBezTo>
                      <a:pt x="153" y="897"/>
                      <a:pt x="153" y="776"/>
                      <a:pt x="153" y="685"/>
                    </a:cubicBezTo>
                    <a:cubicBezTo>
                      <a:pt x="122" y="472"/>
                      <a:pt x="122" y="259"/>
                      <a:pt x="122" y="46"/>
                    </a:cubicBezTo>
                    <a:cubicBezTo>
                      <a:pt x="122" y="16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500;p33"/>
              <p:cNvSpPr/>
              <p:nvPr/>
            </p:nvSpPr>
            <p:spPr>
              <a:xfrm>
                <a:off x="3263750" y="2190500"/>
                <a:ext cx="45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53" extrusionOk="0">
                    <a:moveTo>
                      <a:pt x="61" y="1"/>
                    </a:moveTo>
                    <a:cubicBezTo>
                      <a:pt x="31" y="1"/>
                      <a:pt x="0" y="16"/>
                      <a:pt x="0" y="46"/>
                    </a:cubicBezTo>
                    <a:cubicBezTo>
                      <a:pt x="0" y="259"/>
                      <a:pt x="0" y="441"/>
                      <a:pt x="0" y="624"/>
                    </a:cubicBezTo>
                    <a:lnTo>
                      <a:pt x="0" y="745"/>
                    </a:lnTo>
                    <a:cubicBezTo>
                      <a:pt x="0" y="806"/>
                      <a:pt x="0" y="837"/>
                      <a:pt x="31" y="867"/>
                    </a:cubicBezTo>
                    <a:cubicBezTo>
                      <a:pt x="31" y="910"/>
                      <a:pt x="61" y="953"/>
                      <a:pt x="100" y="953"/>
                    </a:cubicBezTo>
                    <a:cubicBezTo>
                      <a:pt x="117" y="953"/>
                      <a:pt x="135" y="946"/>
                      <a:pt x="152" y="928"/>
                    </a:cubicBezTo>
                    <a:cubicBezTo>
                      <a:pt x="183" y="928"/>
                      <a:pt x="183" y="867"/>
                      <a:pt x="152" y="867"/>
                    </a:cubicBezTo>
                    <a:cubicBezTo>
                      <a:pt x="122" y="837"/>
                      <a:pt x="122" y="837"/>
                      <a:pt x="122" y="837"/>
                    </a:cubicBezTo>
                    <a:cubicBezTo>
                      <a:pt x="122" y="806"/>
                      <a:pt x="122" y="745"/>
                      <a:pt x="122" y="715"/>
                    </a:cubicBezTo>
                    <a:lnTo>
                      <a:pt x="122" y="502"/>
                    </a:ln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501;p33"/>
              <p:cNvSpPr/>
              <p:nvPr/>
            </p:nvSpPr>
            <p:spPr>
              <a:xfrm>
                <a:off x="3274375" y="2191275"/>
                <a:ext cx="460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09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lnTo>
                      <a:pt x="1" y="836"/>
                    </a:lnTo>
                    <a:cubicBezTo>
                      <a:pt x="1" y="880"/>
                      <a:pt x="34" y="909"/>
                      <a:pt x="63" y="909"/>
                    </a:cubicBezTo>
                    <a:cubicBezTo>
                      <a:pt x="74" y="909"/>
                      <a:pt x="84" y="905"/>
                      <a:pt x="92" y="897"/>
                    </a:cubicBezTo>
                    <a:cubicBezTo>
                      <a:pt x="153" y="866"/>
                      <a:pt x="183" y="806"/>
                      <a:pt x="153" y="775"/>
                    </a:cubicBezTo>
                    <a:cubicBezTo>
                      <a:pt x="153" y="745"/>
                      <a:pt x="123" y="745"/>
                      <a:pt x="123" y="745"/>
                    </a:cubicBezTo>
                    <a:cubicBezTo>
                      <a:pt x="123" y="525"/>
                      <a:pt x="123" y="286"/>
                      <a:pt x="123" y="46"/>
                    </a:cubicBezTo>
                    <a:cubicBezTo>
                      <a:pt x="123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502;p33"/>
              <p:cNvSpPr/>
              <p:nvPr/>
            </p:nvSpPr>
            <p:spPr>
              <a:xfrm>
                <a:off x="3286550" y="2192025"/>
                <a:ext cx="53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46" extrusionOk="0">
                    <a:moveTo>
                      <a:pt x="50" y="1"/>
                    </a:moveTo>
                    <a:cubicBezTo>
                      <a:pt x="23" y="1"/>
                      <a:pt x="0" y="16"/>
                      <a:pt x="0" y="46"/>
                    </a:cubicBezTo>
                    <a:cubicBezTo>
                      <a:pt x="0" y="168"/>
                      <a:pt x="0" y="289"/>
                      <a:pt x="0" y="411"/>
                    </a:cubicBezTo>
                    <a:cubicBezTo>
                      <a:pt x="31" y="472"/>
                      <a:pt x="31" y="532"/>
                      <a:pt x="31" y="593"/>
                    </a:cubicBezTo>
                    <a:cubicBezTo>
                      <a:pt x="31" y="654"/>
                      <a:pt x="61" y="745"/>
                      <a:pt x="122" y="745"/>
                    </a:cubicBezTo>
                    <a:cubicBezTo>
                      <a:pt x="213" y="745"/>
                      <a:pt x="183" y="624"/>
                      <a:pt x="152" y="593"/>
                    </a:cubicBezTo>
                    <a:cubicBezTo>
                      <a:pt x="152" y="532"/>
                      <a:pt x="122" y="472"/>
                      <a:pt x="122" y="411"/>
                    </a:cubicBezTo>
                    <a:cubicBezTo>
                      <a:pt x="122" y="289"/>
                      <a:pt x="122" y="168"/>
                      <a:pt x="122" y="46"/>
                    </a:cubicBezTo>
                    <a:cubicBezTo>
                      <a:pt x="107" y="16"/>
                      <a:pt x="76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503;p33"/>
              <p:cNvSpPr/>
              <p:nvPr/>
            </p:nvSpPr>
            <p:spPr>
              <a:xfrm>
                <a:off x="3301750" y="2195450"/>
                <a:ext cx="45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30" extrusionOk="0">
                    <a:moveTo>
                      <a:pt x="91" y="0"/>
                    </a:moveTo>
                    <a:cubicBezTo>
                      <a:pt x="61" y="0"/>
                      <a:pt x="31" y="0"/>
                      <a:pt x="31" y="31"/>
                    </a:cubicBezTo>
                    <a:cubicBezTo>
                      <a:pt x="0" y="152"/>
                      <a:pt x="0" y="274"/>
                      <a:pt x="0" y="395"/>
                    </a:cubicBezTo>
                    <a:cubicBezTo>
                      <a:pt x="0" y="456"/>
                      <a:pt x="31" y="517"/>
                      <a:pt x="31" y="578"/>
                    </a:cubicBezTo>
                    <a:cubicBezTo>
                      <a:pt x="31" y="578"/>
                      <a:pt x="31" y="608"/>
                      <a:pt x="61" y="639"/>
                    </a:cubicBezTo>
                    <a:cubicBezTo>
                      <a:pt x="61" y="669"/>
                      <a:pt x="61" y="699"/>
                      <a:pt x="91" y="730"/>
                    </a:cubicBezTo>
                    <a:cubicBezTo>
                      <a:pt x="122" y="730"/>
                      <a:pt x="152" y="730"/>
                      <a:pt x="152" y="699"/>
                    </a:cubicBezTo>
                    <a:cubicBezTo>
                      <a:pt x="183" y="669"/>
                      <a:pt x="183" y="669"/>
                      <a:pt x="152" y="639"/>
                    </a:cubicBezTo>
                    <a:cubicBezTo>
                      <a:pt x="152" y="608"/>
                      <a:pt x="152" y="578"/>
                      <a:pt x="152" y="547"/>
                    </a:cubicBezTo>
                    <a:cubicBezTo>
                      <a:pt x="152" y="487"/>
                      <a:pt x="122" y="456"/>
                      <a:pt x="122" y="395"/>
                    </a:cubicBezTo>
                    <a:cubicBezTo>
                      <a:pt x="122" y="274"/>
                      <a:pt x="122" y="183"/>
                      <a:pt x="122" y="61"/>
                    </a:cubicBezTo>
                    <a:cubicBezTo>
                      <a:pt x="152" y="31"/>
                      <a:pt x="12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504;p33"/>
              <p:cNvSpPr/>
              <p:nvPr/>
            </p:nvSpPr>
            <p:spPr>
              <a:xfrm>
                <a:off x="3317700" y="2179425"/>
                <a:ext cx="457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37" extrusionOk="0">
                    <a:moveTo>
                      <a:pt x="69" y="0"/>
                    </a:moveTo>
                    <a:cubicBezTo>
                      <a:pt x="49" y="0"/>
                      <a:pt x="31" y="10"/>
                      <a:pt x="31" y="33"/>
                    </a:cubicBezTo>
                    <a:cubicBezTo>
                      <a:pt x="1" y="185"/>
                      <a:pt x="1" y="307"/>
                      <a:pt x="1" y="429"/>
                    </a:cubicBezTo>
                    <a:cubicBezTo>
                      <a:pt x="1" y="520"/>
                      <a:pt x="1" y="581"/>
                      <a:pt x="1" y="641"/>
                    </a:cubicBezTo>
                    <a:cubicBezTo>
                      <a:pt x="31" y="702"/>
                      <a:pt x="31" y="763"/>
                      <a:pt x="61" y="824"/>
                    </a:cubicBezTo>
                    <a:cubicBezTo>
                      <a:pt x="70" y="833"/>
                      <a:pt x="79" y="836"/>
                      <a:pt x="88" y="836"/>
                    </a:cubicBezTo>
                    <a:cubicBezTo>
                      <a:pt x="109" y="836"/>
                      <a:pt x="131" y="815"/>
                      <a:pt x="152" y="793"/>
                    </a:cubicBezTo>
                    <a:cubicBezTo>
                      <a:pt x="183" y="732"/>
                      <a:pt x="152" y="672"/>
                      <a:pt x="122" y="611"/>
                    </a:cubicBezTo>
                    <a:cubicBezTo>
                      <a:pt x="122" y="550"/>
                      <a:pt x="122" y="489"/>
                      <a:pt x="122" y="429"/>
                    </a:cubicBezTo>
                    <a:cubicBezTo>
                      <a:pt x="122" y="307"/>
                      <a:pt x="122" y="185"/>
                      <a:pt x="122" y="64"/>
                    </a:cubicBezTo>
                    <a:cubicBezTo>
                      <a:pt x="141" y="26"/>
                      <a:pt x="102" y="0"/>
                      <a:pt x="6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505;p33"/>
              <p:cNvSpPr/>
              <p:nvPr/>
            </p:nvSpPr>
            <p:spPr>
              <a:xfrm>
                <a:off x="3329850" y="2178725"/>
                <a:ext cx="38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43" extrusionOk="0">
                    <a:moveTo>
                      <a:pt x="62" y="1"/>
                    </a:moveTo>
                    <a:cubicBezTo>
                      <a:pt x="31" y="1"/>
                      <a:pt x="1" y="31"/>
                      <a:pt x="1" y="61"/>
                    </a:cubicBezTo>
                    <a:cubicBezTo>
                      <a:pt x="1" y="183"/>
                      <a:pt x="31" y="335"/>
                      <a:pt x="31" y="457"/>
                    </a:cubicBezTo>
                    <a:cubicBezTo>
                      <a:pt x="31" y="548"/>
                      <a:pt x="31" y="609"/>
                      <a:pt x="31" y="669"/>
                    </a:cubicBezTo>
                    <a:cubicBezTo>
                      <a:pt x="31" y="730"/>
                      <a:pt x="31" y="821"/>
                      <a:pt x="31" y="882"/>
                    </a:cubicBezTo>
                    <a:cubicBezTo>
                      <a:pt x="31" y="912"/>
                      <a:pt x="62" y="943"/>
                      <a:pt x="92" y="943"/>
                    </a:cubicBezTo>
                    <a:cubicBezTo>
                      <a:pt x="92" y="943"/>
                      <a:pt x="122" y="912"/>
                      <a:pt x="153" y="882"/>
                    </a:cubicBezTo>
                    <a:cubicBezTo>
                      <a:pt x="153" y="821"/>
                      <a:pt x="153" y="760"/>
                      <a:pt x="153" y="669"/>
                    </a:cubicBezTo>
                    <a:cubicBezTo>
                      <a:pt x="153" y="609"/>
                      <a:pt x="153" y="548"/>
                      <a:pt x="153" y="487"/>
                    </a:cubicBezTo>
                    <a:cubicBezTo>
                      <a:pt x="153" y="335"/>
                      <a:pt x="122" y="183"/>
                      <a:pt x="122" y="61"/>
                    </a:cubicBezTo>
                    <a:cubicBezTo>
                      <a:pt x="122" y="31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506;p33"/>
              <p:cNvSpPr/>
              <p:nvPr/>
            </p:nvSpPr>
            <p:spPr>
              <a:xfrm>
                <a:off x="3339725" y="2181575"/>
                <a:ext cx="46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77" extrusionOk="0">
                    <a:moveTo>
                      <a:pt x="123" y="1"/>
                    </a:moveTo>
                    <a:cubicBezTo>
                      <a:pt x="92" y="1"/>
                      <a:pt x="62" y="23"/>
                      <a:pt x="62" y="69"/>
                    </a:cubicBezTo>
                    <a:cubicBezTo>
                      <a:pt x="62" y="160"/>
                      <a:pt x="62" y="251"/>
                      <a:pt x="62" y="343"/>
                    </a:cubicBezTo>
                    <a:cubicBezTo>
                      <a:pt x="62" y="434"/>
                      <a:pt x="31" y="525"/>
                      <a:pt x="1" y="616"/>
                    </a:cubicBezTo>
                    <a:cubicBezTo>
                      <a:pt x="1" y="646"/>
                      <a:pt x="31" y="646"/>
                      <a:pt x="31" y="677"/>
                    </a:cubicBezTo>
                    <a:lnTo>
                      <a:pt x="62" y="677"/>
                    </a:lnTo>
                    <a:cubicBezTo>
                      <a:pt x="92" y="677"/>
                      <a:pt x="123" y="677"/>
                      <a:pt x="123" y="646"/>
                    </a:cubicBezTo>
                    <a:cubicBezTo>
                      <a:pt x="153" y="555"/>
                      <a:pt x="153" y="434"/>
                      <a:pt x="183" y="343"/>
                    </a:cubicBezTo>
                    <a:cubicBezTo>
                      <a:pt x="183" y="251"/>
                      <a:pt x="183" y="160"/>
                      <a:pt x="183" y="69"/>
                    </a:cubicBezTo>
                    <a:cubicBezTo>
                      <a:pt x="183" y="23"/>
                      <a:pt x="153" y="1"/>
                      <a:pt x="12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507;p33"/>
              <p:cNvSpPr/>
              <p:nvPr/>
            </p:nvSpPr>
            <p:spPr>
              <a:xfrm>
                <a:off x="3352650" y="2182525"/>
                <a:ext cx="53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18" extrusionOk="0">
                    <a:moveTo>
                      <a:pt x="61" y="1"/>
                    </a:moveTo>
                    <a:cubicBezTo>
                      <a:pt x="31" y="1"/>
                      <a:pt x="1" y="31"/>
                      <a:pt x="1" y="61"/>
                    </a:cubicBezTo>
                    <a:cubicBezTo>
                      <a:pt x="31" y="122"/>
                      <a:pt x="31" y="213"/>
                      <a:pt x="31" y="274"/>
                    </a:cubicBezTo>
                    <a:cubicBezTo>
                      <a:pt x="61" y="305"/>
                      <a:pt x="61" y="335"/>
                      <a:pt x="61" y="396"/>
                    </a:cubicBezTo>
                    <a:cubicBezTo>
                      <a:pt x="61" y="396"/>
                      <a:pt x="92" y="426"/>
                      <a:pt x="92" y="426"/>
                    </a:cubicBezTo>
                    <a:cubicBezTo>
                      <a:pt x="92" y="457"/>
                      <a:pt x="92" y="487"/>
                      <a:pt x="122" y="487"/>
                    </a:cubicBezTo>
                    <a:cubicBezTo>
                      <a:pt x="122" y="512"/>
                      <a:pt x="143" y="516"/>
                      <a:pt x="167" y="517"/>
                    </a:cubicBezTo>
                    <a:lnTo>
                      <a:pt x="167" y="517"/>
                    </a:lnTo>
                    <a:cubicBezTo>
                      <a:pt x="180" y="516"/>
                      <a:pt x="186" y="514"/>
                      <a:pt x="198" y="502"/>
                    </a:cubicBezTo>
                    <a:lnTo>
                      <a:pt x="198" y="502"/>
                    </a:lnTo>
                    <a:cubicBezTo>
                      <a:pt x="194" y="506"/>
                      <a:pt x="189" y="511"/>
                      <a:pt x="183" y="517"/>
                    </a:cubicBezTo>
                    <a:lnTo>
                      <a:pt x="183" y="517"/>
                    </a:lnTo>
                    <a:lnTo>
                      <a:pt x="212" y="488"/>
                    </a:lnTo>
                    <a:lnTo>
                      <a:pt x="212" y="488"/>
                    </a:lnTo>
                    <a:cubicBezTo>
                      <a:pt x="207" y="494"/>
                      <a:pt x="202" y="498"/>
                      <a:pt x="198" y="502"/>
                    </a:cubicBezTo>
                    <a:lnTo>
                      <a:pt x="198" y="502"/>
                    </a:lnTo>
                    <a:cubicBezTo>
                      <a:pt x="213" y="486"/>
                      <a:pt x="213" y="481"/>
                      <a:pt x="213" y="457"/>
                    </a:cubicBezTo>
                    <a:cubicBezTo>
                      <a:pt x="213" y="426"/>
                      <a:pt x="213" y="396"/>
                      <a:pt x="183" y="365"/>
                    </a:cubicBezTo>
                    <a:cubicBezTo>
                      <a:pt x="183" y="335"/>
                      <a:pt x="183" y="274"/>
                      <a:pt x="153" y="244"/>
                    </a:cubicBezTo>
                    <a:cubicBezTo>
                      <a:pt x="153" y="183"/>
                      <a:pt x="122" y="122"/>
                      <a:pt x="122" y="61"/>
                    </a:cubicBezTo>
                    <a:cubicBezTo>
                      <a:pt x="122" y="31"/>
                      <a:pt x="92" y="1"/>
                      <a:pt x="61" y="1"/>
                    </a:cubicBezTo>
                    <a:close/>
                    <a:moveTo>
                      <a:pt x="167" y="517"/>
                    </a:moveTo>
                    <a:lnTo>
                      <a:pt x="167" y="517"/>
                    </a:lnTo>
                    <a:cubicBezTo>
                      <a:pt x="163" y="517"/>
                      <a:pt x="158" y="517"/>
                      <a:pt x="153" y="517"/>
                    </a:cubicBezTo>
                    <a:lnTo>
                      <a:pt x="183" y="517"/>
                    </a:lnTo>
                    <a:cubicBezTo>
                      <a:pt x="178" y="517"/>
                      <a:pt x="172" y="517"/>
                      <a:pt x="167" y="51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508;p33"/>
              <p:cNvSpPr/>
              <p:nvPr/>
            </p:nvSpPr>
            <p:spPr>
              <a:xfrm>
                <a:off x="3364050" y="2181000"/>
                <a:ext cx="6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7" extrusionOk="0">
                    <a:moveTo>
                      <a:pt x="61" y="1"/>
                    </a:moveTo>
                    <a:cubicBezTo>
                      <a:pt x="31" y="1"/>
                      <a:pt x="1" y="31"/>
                      <a:pt x="31" y="62"/>
                    </a:cubicBezTo>
                    <a:cubicBezTo>
                      <a:pt x="31" y="122"/>
                      <a:pt x="61" y="183"/>
                      <a:pt x="92" y="244"/>
                    </a:cubicBezTo>
                    <a:cubicBezTo>
                      <a:pt x="92" y="274"/>
                      <a:pt x="92" y="305"/>
                      <a:pt x="92" y="335"/>
                    </a:cubicBezTo>
                    <a:cubicBezTo>
                      <a:pt x="122" y="335"/>
                      <a:pt x="122" y="366"/>
                      <a:pt x="122" y="366"/>
                    </a:cubicBezTo>
                    <a:cubicBezTo>
                      <a:pt x="122" y="396"/>
                      <a:pt x="153" y="396"/>
                      <a:pt x="153" y="426"/>
                    </a:cubicBezTo>
                    <a:cubicBezTo>
                      <a:pt x="183" y="426"/>
                      <a:pt x="213" y="396"/>
                      <a:pt x="213" y="396"/>
                    </a:cubicBezTo>
                    <a:cubicBezTo>
                      <a:pt x="244" y="366"/>
                      <a:pt x="244" y="366"/>
                      <a:pt x="244" y="335"/>
                    </a:cubicBezTo>
                    <a:cubicBezTo>
                      <a:pt x="244" y="335"/>
                      <a:pt x="213" y="305"/>
                      <a:pt x="213" y="274"/>
                    </a:cubicBezTo>
                    <a:lnTo>
                      <a:pt x="213" y="214"/>
                    </a:lnTo>
                    <a:cubicBezTo>
                      <a:pt x="183" y="153"/>
                      <a:pt x="153" y="92"/>
                      <a:pt x="153" y="31"/>
                    </a:cubicBezTo>
                    <a:cubicBezTo>
                      <a:pt x="153" y="1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509;p33"/>
              <p:cNvSpPr/>
              <p:nvPr/>
            </p:nvSpPr>
            <p:spPr>
              <a:xfrm>
                <a:off x="3334425" y="2114900"/>
                <a:ext cx="30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0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lnTo>
                      <a:pt x="0" y="183"/>
                    </a:lnTo>
                    <a:lnTo>
                      <a:pt x="0" y="244"/>
                    </a:lnTo>
                    <a:cubicBezTo>
                      <a:pt x="0" y="274"/>
                      <a:pt x="0" y="274"/>
                      <a:pt x="31" y="304"/>
                    </a:cubicBezTo>
                    <a:cubicBezTo>
                      <a:pt x="31" y="335"/>
                      <a:pt x="46" y="350"/>
                      <a:pt x="65" y="350"/>
                    </a:cubicBezTo>
                    <a:cubicBezTo>
                      <a:pt x="84" y="350"/>
                      <a:pt x="107" y="335"/>
                      <a:pt x="122" y="304"/>
                    </a:cubicBezTo>
                    <a:cubicBezTo>
                      <a:pt x="122" y="274"/>
                      <a:pt x="122" y="274"/>
                      <a:pt x="122" y="244"/>
                    </a:cubicBezTo>
                    <a:lnTo>
                      <a:pt x="122" y="183"/>
                    </a:lnTo>
                    <a:lnTo>
                      <a:pt x="122" y="31"/>
                    </a:lnTo>
                    <a:cubicBezTo>
                      <a:pt x="122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510;p33"/>
              <p:cNvSpPr/>
              <p:nvPr/>
            </p:nvSpPr>
            <p:spPr>
              <a:xfrm>
                <a:off x="3340500" y="2117925"/>
                <a:ext cx="38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63" extrusionOk="0">
                    <a:moveTo>
                      <a:pt x="61" y="1"/>
                    </a:moveTo>
                    <a:cubicBezTo>
                      <a:pt x="31" y="1"/>
                      <a:pt x="31" y="31"/>
                      <a:pt x="31" y="62"/>
                    </a:cubicBezTo>
                    <a:cubicBezTo>
                      <a:pt x="0" y="153"/>
                      <a:pt x="0" y="244"/>
                      <a:pt x="0" y="366"/>
                    </a:cubicBezTo>
                    <a:cubicBezTo>
                      <a:pt x="0" y="396"/>
                      <a:pt x="0" y="457"/>
                      <a:pt x="31" y="487"/>
                    </a:cubicBezTo>
                    <a:cubicBezTo>
                      <a:pt x="31" y="548"/>
                      <a:pt x="31" y="609"/>
                      <a:pt x="61" y="639"/>
                    </a:cubicBezTo>
                    <a:cubicBezTo>
                      <a:pt x="76" y="654"/>
                      <a:pt x="92" y="662"/>
                      <a:pt x="103" y="662"/>
                    </a:cubicBezTo>
                    <a:cubicBezTo>
                      <a:pt x="114" y="662"/>
                      <a:pt x="122" y="654"/>
                      <a:pt x="122" y="639"/>
                    </a:cubicBezTo>
                    <a:cubicBezTo>
                      <a:pt x="152" y="609"/>
                      <a:pt x="152" y="548"/>
                      <a:pt x="122" y="487"/>
                    </a:cubicBezTo>
                    <a:cubicBezTo>
                      <a:pt x="122" y="457"/>
                      <a:pt x="122" y="396"/>
                      <a:pt x="122" y="335"/>
                    </a:cubicBezTo>
                    <a:cubicBezTo>
                      <a:pt x="122" y="244"/>
                      <a:pt x="122" y="153"/>
                      <a:pt x="122" y="62"/>
                    </a:cubicBezTo>
                    <a:cubicBezTo>
                      <a:pt x="122" y="31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511;p33"/>
              <p:cNvSpPr/>
              <p:nvPr/>
            </p:nvSpPr>
            <p:spPr>
              <a:xfrm>
                <a:off x="3348850" y="2123075"/>
                <a:ext cx="307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76" extrusionOk="0">
                    <a:moveTo>
                      <a:pt x="62" y="0"/>
                    </a:moveTo>
                    <a:cubicBezTo>
                      <a:pt x="31" y="0"/>
                      <a:pt x="1" y="23"/>
                      <a:pt x="1" y="69"/>
                    </a:cubicBezTo>
                    <a:lnTo>
                      <a:pt x="1" y="403"/>
                    </a:lnTo>
                    <a:cubicBezTo>
                      <a:pt x="1" y="494"/>
                      <a:pt x="1" y="616"/>
                      <a:pt x="1" y="707"/>
                    </a:cubicBezTo>
                    <a:cubicBezTo>
                      <a:pt x="1" y="752"/>
                      <a:pt x="31" y="775"/>
                      <a:pt x="62" y="775"/>
                    </a:cubicBezTo>
                    <a:cubicBezTo>
                      <a:pt x="92" y="775"/>
                      <a:pt x="122" y="752"/>
                      <a:pt x="122" y="707"/>
                    </a:cubicBezTo>
                    <a:cubicBezTo>
                      <a:pt x="122" y="616"/>
                      <a:pt x="122" y="494"/>
                      <a:pt x="122" y="403"/>
                    </a:cubicBezTo>
                    <a:lnTo>
                      <a:pt x="122" y="69"/>
                    </a:lnTo>
                    <a:cubicBezTo>
                      <a:pt x="122" y="23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512;p33"/>
              <p:cNvSpPr/>
              <p:nvPr/>
            </p:nvSpPr>
            <p:spPr>
              <a:xfrm>
                <a:off x="3355700" y="2126675"/>
                <a:ext cx="3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29" extrusionOk="0">
                    <a:moveTo>
                      <a:pt x="103" y="0"/>
                    </a:moveTo>
                    <a:cubicBezTo>
                      <a:pt x="76" y="0"/>
                      <a:pt x="46" y="16"/>
                      <a:pt x="31" y="46"/>
                    </a:cubicBezTo>
                    <a:lnTo>
                      <a:pt x="31" y="411"/>
                    </a:lnTo>
                    <a:cubicBezTo>
                      <a:pt x="31" y="472"/>
                      <a:pt x="31" y="563"/>
                      <a:pt x="31" y="624"/>
                    </a:cubicBezTo>
                    <a:cubicBezTo>
                      <a:pt x="31" y="684"/>
                      <a:pt x="0" y="745"/>
                      <a:pt x="31" y="806"/>
                    </a:cubicBezTo>
                    <a:cubicBezTo>
                      <a:pt x="46" y="821"/>
                      <a:pt x="61" y="829"/>
                      <a:pt x="76" y="829"/>
                    </a:cubicBezTo>
                    <a:cubicBezTo>
                      <a:pt x="91" y="829"/>
                      <a:pt x="107" y="821"/>
                      <a:pt x="122" y="806"/>
                    </a:cubicBezTo>
                    <a:cubicBezTo>
                      <a:pt x="152" y="745"/>
                      <a:pt x="152" y="684"/>
                      <a:pt x="152" y="624"/>
                    </a:cubicBezTo>
                    <a:cubicBezTo>
                      <a:pt x="152" y="563"/>
                      <a:pt x="152" y="502"/>
                      <a:pt x="152" y="411"/>
                    </a:cubicBezTo>
                    <a:lnTo>
                      <a:pt x="152" y="46"/>
                    </a:lnTo>
                    <a:cubicBezTo>
                      <a:pt x="152" y="16"/>
                      <a:pt x="129" y="0"/>
                      <a:pt x="10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513;p33"/>
              <p:cNvSpPr/>
              <p:nvPr/>
            </p:nvSpPr>
            <p:spPr>
              <a:xfrm>
                <a:off x="3366650" y="2127200"/>
                <a:ext cx="50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6" extrusionOk="0">
                    <a:moveTo>
                      <a:pt x="66" y="0"/>
                    </a:moveTo>
                    <a:cubicBezTo>
                      <a:pt x="34" y="0"/>
                      <a:pt x="1" y="33"/>
                      <a:pt x="18" y="86"/>
                    </a:cubicBezTo>
                    <a:cubicBezTo>
                      <a:pt x="49" y="147"/>
                      <a:pt x="49" y="238"/>
                      <a:pt x="79" y="329"/>
                    </a:cubicBezTo>
                    <a:cubicBezTo>
                      <a:pt x="79" y="390"/>
                      <a:pt x="79" y="420"/>
                      <a:pt x="79" y="481"/>
                    </a:cubicBezTo>
                    <a:cubicBezTo>
                      <a:pt x="79" y="511"/>
                      <a:pt x="79" y="572"/>
                      <a:pt x="79" y="603"/>
                    </a:cubicBezTo>
                    <a:cubicBezTo>
                      <a:pt x="94" y="618"/>
                      <a:pt x="117" y="625"/>
                      <a:pt x="136" y="625"/>
                    </a:cubicBezTo>
                    <a:cubicBezTo>
                      <a:pt x="155" y="625"/>
                      <a:pt x="170" y="618"/>
                      <a:pt x="170" y="603"/>
                    </a:cubicBezTo>
                    <a:cubicBezTo>
                      <a:pt x="201" y="572"/>
                      <a:pt x="201" y="511"/>
                      <a:pt x="201" y="451"/>
                    </a:cubicBezTo>
                    <a:lnTo>
                      <a:pt x="170" y="329"/>
                    </a:lnTo>
                    <a:cubicBezTo>
                      <a:pt x="170" y="238"/>
                      <a:pt x="140" y="147"/>
                      <a:pt x="109" y="55"/>
                    </a:cubicBezTo>
                    <a:cubicBezTo>
                      <a:pt x="109" y="17"/>
                      <a:pt x="88" y="0"/>
                      <a:pt x="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514;p33"/>
              <p:cNvSpPr/>
              <p:nvPr/>
            </p:nvSpPr>
            <p:spPr>
              <a:xfrm>
                <a:off x="3376975" y="2123625"/>
                <a:ext cx="572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814" extrusionOk="0">
                    <a:moveTo>
                      <a:pt x="179" y="1"/>
                    </a:moveTo>
                    <a:cubicBezTo>
                      <a:pt x="152" y="1"/>
                      <a:pt x="122" y="16"/>
                      <a:pt x="122" y="47"/>
                    </a:cubicBezTo>
                    <a:cubicBezTo>
                      <a:pt x="92" y="168"/>
                      <a:pt x="92" y="290"/>
                      <a:pt x="61" y="411"/>
                    </a:cubicBezTo>
                    <a:cubicBezTo>
                      <a:pt x="61" y="472"/>
                      <a:pt x="61" y="533"/>
                      <a:pt x="31" y="594"/>
                    </a:cubicBezTo>
                    <a:cubicBezTo>
                      <a:pt x="31" y="624"/>
                      <a:pt x="31" y="654"/>
                      <a:pt x="31" y="685"/>
                    </a:cubicBezTo>
                    <a:cubicBezTo>
                      <a:pt x="0" y="715"/>
                      <a:pt x="0" y="746"/>
                      <a:pt x="31" y="776"/>
                    </a:cubicBezTo>
                    <a:cubicBezTo>
                      <a:pt x="31" y="806"/>
                      <a:pt x="38" y="814"/>
                      <a:pt x="50" y="814"/>
                    </a:cubicBezTo>
                    <a:cubicBezTo>
                      <a:pt x="61" y="814"/>
                      <a:pt x="76" y="806"/>
                      <a:pt x="92" y="806"/>
                    </a:cubicBezTo>
                    <a:cubicBezTo>
                      <a:pt x="122" y="776"/>
                      <a:pt x="122" y="746"/>
                      <a:pt x="122" y="715"/>
                    </a:cubicBezTo>
                    <a:cubicBezTo>
                      <a:pt x="152" y="685"/>
                      <a:pt x="152" y="654"/>
                      <a:pt x="152" y="624"/>
                    </a:cubicBezTo>
                    <a:cubicBezTo>
                      <a:pt x="152" y="563"/>
                      <a:pt x="183" y="502"/>
                      <a:pt x="183" y="411"/>
                    </a:cubicBezTo>
                    <a:cubicBezTo>
                      <a:pt x="213" y="290"/>
                      <a:pt x="213" y="168"/>
                      <a:pt x="213" y="47"/>
                    </a:cubicBezTo>
                    <a:cubicBezTo>
                      <a:pt x="228" y="16"/>
                      <a:pt x="206" y="1"/>
                      <a:pt x="17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515;p33"/>
              <p:cNvSpPr/>
              <p:nvPr/>
            </p:nvSpPr>
            <p:spPr>
              <a:xfrm>
                <a:off x="3384575" y="2127825"/>
                <a:ext cx="30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8" extrusionOk="0">
                    <a:moveTo>
                      <a:pt x="61" y="0"/>
                    </a:moveTo>
                    <a:cubicBezTo>
                      <a:pt x="31" y="0"/>
                      <a:pt x="0" y="30"/>
                      <a:pt x="0" y="61"/>
                    </a:cubicBezTo>
                    <a:cubicBezTo>
                      <a:pt x="0" y="122"/>
                      <a:pt x="0" y="152"/>
                      <a:pt x="0" y="213"/>
                    </a:cubicBezTo>
                    <a:cubicBezTo>
                      <a:pt x="0" y="243"/>
                      <a:pt x="0" y="243"/>
                      <a:pt x="0" y="274"/>
                    </a:cubicBezTo>
                    <a:lnTo>
                      <a:pt x="0" y="304"/>
                    </a:lnTo>
                    <a:cubicBezTo>
                      <a:pt x="0" y="334"/>
                      <a:pt x="0" y="334"/>
                      <a:pt x="0" y="365"/>
                    </a:cubicBezTo>
                    <a:cubicBezTo>
                      <a:pt x="16" y="380"/>
                      <a:pt x="38" y="388"/>
                      <a:pt x="57" y="388"/>
                    </a:cubicBezTo>
                    <a:cubicBezTo>
                      <a:pt x="76" y="388"/>
                      <a:pt x="92" y="380"/>
                      <a:pt x="92" y="365"/>
                    </a:cubicBezTo>
                    <a:cubicBezTo>
                      <a:pt x="92" y="334"/>
                      <a:pt x="92" y="334"/>
                      <a:pt x="92" y="304"/>
                    </a:cubicBezTo>
                    <a:lnTo>
                      <a:pt x="92" y="274"/>
                    </a:lnTo>
                    <a:cubicBezTo>
                      <a:pt x="92" y="243"/>
                      <a:pt x="92" y="243"/>
                      <a:pt x="122" y="213"/>
                    </a:cubicBezTo>
                    <a:cubicBezTo>
                      <a:pt x="122" y="152"/>
                      <a:pt x="122" y="122"/>
                      <a:pt x="122" y="61"/>
                    </a:cubicBezTo>
                    <a:cubicBezTo>
                      <a:pt x="122" y="30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" name="Google Shape;1476;p33"/>
          <p:cNvGrpSpPr/>
          <p:nvPr/>
        </p:nvGrpSpPr>
        <p:grpSpPr>
          <a:xfrm>
            <a:off x="6096000" y="1600200"/>
            <a:ext cx="397775" cy="306330"/>
            <a:chOff x="3145200" y="2027350"/>
            <a:chExt cx="256100" cy="197225"/>
          </a:xfrm>
        </p:grpSpPr>
        <p:sp>
          <p:nvSpPr>
            <p:cNvPr id="467" name="Google Shape;1477;p33"/>
            <p:cNvSpPr/>
            <p:nvPr/>
          </p:nvSpPr>
          <p:spPr>
            <a:xfrm>
              <a:off x="3154325" y="2038225"/>
              <a:ext cx="240900" cy="179400"/>
            </a:xfrm>
            <a:custGeom>
              <a:avLst/>
              <a:gdLst/>
              <a:ahLst/>
              <a:cxnLst/>
              <a:rect l="l" t="t" r="r" b="b"/>
              <a:pathLst>
                <a:path w="9636" h="7176" extrusionOk="0">
                  <a:moveTo>
                    <a:pt x="3993" y="0"/>
                  </a:moveTo>
                  <a:cubicBezTo>
                    <a:pt x="3845" y="0"/>
                    <a:pt x="3698" y="10"/>
                    <a:pt x="3557" y="28"/>
                  </a:cubicBezTo>
                  <a:cubicBezTo>
                    <a:pt x="3192" y="58"/>
                    <a:pt x="2858" y="149"/>
                    <a:pt x="2614" y="393"/>
                  </a:cubicBezTo>
                  <a:cubicBezTo>
                    <a:pt x="2311" y="697"/>
                    <a:pt x="2250" y="1213"/>
                    <a:pt x="1915" y="1456"/>
                  </a:cubicBezTo>
                  <a:cubicBezTo>
                    <a:pt x="1763" y="1517"/>
                    <a:pt x="1611" y="1578"/>
                    <a:pt x="1490" y="1608"/>
                  </a:cubicBezTo>
                  <a:cubicBezTo>
                    <a:pt x="1186" y="1730"/>
                    <a:pt x="912" y="1943"/>
                    <a:pt x="700" y="2186"/>
                  </a:cubicBezTo>
                  <a:cubicBezTo>
                    <a:pt x="639" y="2277"/>
                    <a:pt x="578" y="2399"/>
                    <a:pt x="487" y="2459"/>
                  </a:cubicBezTo>
                  <a:cubicBezTo>
                    <a:pt x="396" y="2490"/>
                    <a:pt x="304" y="2520"/>
                    <a:pt x="213" y="2581"/>
                  </a:cubicBezTo>
                  <a:cubicBezTo>
                    <a:pt x="31" y="2703"/>
                    <a:pt x="0" y="2976"/>
                    <a:pt x="31" y="3219"/>
                  </a:cubicBezTo>
                  <a:cubicBezTo>
                    <a:pt x="31" y="3645"/>
                    <a:pt x="61" y="4101"/>
                    <a:pt x="92" y="4557"/>
                  </a:cubicBezTo>
                  <a:cubicBezTo>
                    <a:pt x="92" y="4739"/>
                    <a:pt x="92" y="4921"/>
                    <a:pt x="183" y="5073"/>
                  </a:cubicBezTo>
                  <a:cubicBezTo>
                    <a:pt x="244" y="5256"/>
                    <a:pt x="396" y="5377"/>
                    <a:pt x="548" y="5499"/>
                  </a:cubicBezTo>
                  <a:cubicBezTo>
                    <a:pt x="855" y="5716"/>
                    <a:pt x="1249" y="5847"/>
                    <a:pt x="1632" y="5847"/>
                  </a:cubicBezTo>
                  <a:cubicBezTo>
                    <a:pt x="1893" y="5847"/>
                    <a:pt x="2150" y="5786"/>
                    <a:pt x="2371" y="5651"/>
                  </a:cubicBezTo>
                  <a:cubicBezTo>
                    <a:pt x="2645" y="6350"/>
                    <a:pt x="3222" y="6867"/>
                    <a:pt x="3921" y="7080"/>
                  </a:cubicBezTo>
                  <a:cubicBezTo>
                    <a:pt x="4133" y="7144"/>
                    <a:pt x="4354" y="7175"/>
                    <a:pt x="4575" y="7175"/>
                  </a:cubicBezTo>
                  <a:cubicBezTo>
                    <a:pt x="5083" y="7175"/>
                    <a:pt x="5595" y="7011"/>
                    <a:pt x="6019" y="6715"/>
                  </a:cubicBezTo>
                  <a:cubicBezTo>
                    <a:pt x="6080" y="6654"/>
                    <a:pt x="6140" y="6593"/>
                    <a:pt x="6201" y="6593"/>
                  </a:cubicBezTo>
                  <a:cubicBezTo>
                    <a:pt x="6292" y="6593"/>
                    <a:pt x="6353" y="6624"/>
                    <a:pt x="6414" y="6624"/>
                  </a:cubicBezTo>
                  <a:cubicBezTo>
                    <a:pt x="6636" y="6696"/>
                    <a:pt x="6867" y="6730"/>
                    <a:pt x="7099" y="6730"/>
                  </a:cubicBezTo>
                  <a:cubicBezTo>
                    <a:pt x="8044" y="6730"/>
                    <a:pt x="9002" y="6165"/>
                    <a:pt x="9393" y="5286"/>
                  </a:cubicBezTo>
                  <a:cubicBezTo>
                    <a:pt x="9484" y="5073"/>
                    <a:pt x="9545" y="4861"/>
                    <a:pt x="9514" y="4618"/>
                  </a:cubicBezTo>
                  <a:cubicBezTo>
                    <a:pt x="9484" y="4435"/>
                    <a:pt x="9393" y="4283"/>
                    <a:pt x="9393" y="4101"/>
                  </a:cubicBezTo>
                  <a:cubicBezTo>
                    <a:pt x="9393" y="3949"/>
                    <a:pt x="9453" y="3827"/>
                    <a:pt x="9484" y="3675"/>
                  </a:cubicBezTo>
                  <a:cubicBezTo>
                    <a:pt x="9636" y="3037"/>
                    <a:pt x="9423" y="2338"/>
                    <a:pt x="8906" y="1912"/>
                  </a:cubicBezTo>
                  <a:cubicBezTo>
                    <a:pt x="8597" y="1642"/>
                    <a:pt x="8189" y="1506"/>
                    <a:pt x="7776" y="1506"/>
                  </a:cubicBezTo>
                  <a:cubicBezTo>
                    <a:pt x="7541" y="1506"/>
                    <a:pt x="7304" y="1550"/>
                    <a:pt x="7083" y="1639"/>
                  </a:cubicBezTo>
                  <a:cubicBezTo>
                    <a:pt x="6991" y="1669"/>
                    <a:pt x="6870" y="1730"/>
                    <a:pt x="6748" y="1760"/>
                  </a:cubicBezTo>
                  <a:cubicBezTo>
                    <a:pt x="6714" y="1765"/>
                    <a:pt x="6681" y="1768"/>
                    <a:pt x="6650" y="1768"/>
                  </a:cubicBezTo>
                  <a:cubicBezTo>
                    <a:pt x="6289" y="1768"/>
                    <a:pt x="6098" y="1460"/>
                    <a:pt x="5958" y="1152"/>
                  </a:cubicBezTo>
                  <a:cubicBezTo>
                    <a:pt x="5745" y="727"/>
                    <a:pt x="5472" y="423"/>
                    <a:pt x="5046" y="210"/>
                  </a:cubicBezTo>
                  <a:cubicBezTo>
                    <a:pt x="4723" y="59"/>
                    <a:pt x="4354" y="0"/>
                    <a:pt x="399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1478;p33"/>
            <p:cNvGrpSpPr/>
            <p:nvPr/>
          </p:nvGrpSpPr>
          <p:grpSpPr>
            <a:xfrm>
              <a:off x="3145200" y="2027350"/>
              <a:ext cx="256100" cy="197225"/>
              <a:chOff x="3145200" y="2027350"/>
              <a:chExt cx="256100" cy="197225"/>
            </a:xfrm>
          </p:grpSpPr>
          <p:sp>
            <p:nvSpPr>
              <p:cNvPr id="469" name="Google Shape;1479;p33"/>
              <p:cNvSpPr/>
              <p:nvPr/>
            </p:nvSpPr>
            <p:spPr>
              <a:xfrm>
                <a:off x="3177875" y="2068550"/>
                <a:ext cx="3195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933" extrusionOk="0">
                    <a:moveTo>
                      <a:pt x="852" y="0"/>
                    </a:moveTo>
                    <a:cubicBezTo>
                      <a:pt x="730" y="0"/>
                      <a:pt x="609" y="61"/>
                      <a:pt x="487" y="122"/>
                    </a:cubicBezTo>
                    <a:cubicBezTo>
                      <a:pt x="274" y="213"/>
                      <a:pt x="122" y="426"/>
                      <a:pt x="31" y="669"/>
                    </a:cubicBezTo>
                    <a:cubicBezTo>
                      <a:pt x="1" y="760"/>
                      <a:pt x="61" y="882"/>
                      <a:pt x="183" y="912"/>
                    </a:cubicBezTo>
                    <a:cubicBezTo>
                      <a:pt x="208" y="925"/>
                      <a:pt x="233" y="932"/>
                      <a:pt x="256" y="932"/>
                    </a:cubicBezTo>
                    <a:cubicBezTo>
                      <a:pt x="289" y="932"/>
                      <a:pt x="317" y="917"/>
                      <a:pt x="335" y="882"/>
                    </a:cubicBezTo>
                    <a:cubicBezTo>
                      <a:pt x="391" y="882"/>
                      <a:pt x="421" y="831"/>
                      <a:pt x="449" y="799"/>
                    </a:cubicBezTo>
                    <a:lnTo>
                      <a:pt x="449" y="799"/>
                    </a:lnTo>
                    <a:cubicBezTo>
                      <a:pt x="445" y="809"/>
                      <a:pt x="443" y="817"/>
                      <a:pt x="443" y="817"/>
                    </a:cubicBezTo>
                    <a:cubicBezTo>
                      <a:pt x="444" y="817"/>
                      <a:pt x="447" y="809"/>
                      <a:pt x="457" y="791"/>
                    </a:cubicBezTo>
                    <a:lnTo>
                      <a:pt x="457" y="791"/>
                    </a:lnTo>
                    <a:cubicBezTo>
                      <a:pt x="454" y="793"/>
                      <a:pt x="451" y="796"/>
                      <a:pt x="449" y="799"/>
                    </a:cubicBezTo>
                    <a:lnTo>
                      <a:pt x="449" y="799"/>
                    </a:lnTo>
                    <a:cubicBezTo>
                      <a:pt x="452" y="787"/>
                      <a:pt x="457" y="772"/>
                      <a:pt x="457" y="760"/>
                    </a:cubicBezTo>
                    <a:lnTo>
                      <a:pt x="487" y="699"/>
                    </a:lnTo>
                    <a:lnTo>
                      <a:pt x="516" y="641"/>
                    </a:lnTo>
                    <a:lnTo>
                      <a:pt x="516" y="641"/>
                    </a:lnTo>
                    <a:cubicBezTo>
                      <a:pt x="507" y="659"/>
                      <a:pt x="504" y="666"/>
                      <a:pt x="505" y="666"/>
                    </a:cubicBezTo>
                    <a:cubicBezTo>
                      <a:pt x="507" y="666"/>
                      <a:pt x="528" y="639"/>
                      <a:pt x="548" y="639"/>
                    </a:cubicBezTo>
                    <a:cubicBezTo>
                      <a:pt x="548" y="608"/>
                      <a:pt x="578" y="608"/>
                      <a:pt x="578" y="578"/>
                    </a:cubicBezTo>
                    <a:lnTo>
                      <a:pt x="609" y="578"/>
                    </a:lnTo>
                    <a:cubicBezTo>
                      <a:pt x="639" y="547"/>
                      <a:pt x="669" y="517"/>
                      <a:pt x="700" y="517"/>
                    </a:cubicBezTo>
                    <a:cubicBezTo>
                      <a:pt x="711" y="506"/>
                      <a:pt x="722" y="499"/>
                      <a:pt x="732" y="494"/>
                    </a:cubicBezTo>
                    <a:lnTo>
                      <a:pt x="732" y="494"/>
                    </a:lnTo>
                    <a:cubicBezTo>
                      <a:pt x="726" y="497"/>
                      <a:pt x="724" y="500"/>
                      <a:pt x="727" y="500"/>
                    </a:cubicBezTo>
                    <a:cubicBezTo>
                      <a:pt x="730" y="500"/>
                      <a:pt x="740" y="497"/>
                      <a:pt x="761" y="487"/>
                    </a:cubicBezTo>
                    <a:lnTo>
                      <a:pt x="761" y="487"/>
                    </a:lnTo>
                    <a:cubicBezTo>
                      <a:pt x="761" y="487"/>
                      <a:pt x="748" y="487"/>
                      <a:pt x="732" y="494"/>
                    </a:cubicBezTo>
                    <a:lnTo>
                      <a:pt x="732" y="494"/>
                    </a:lnTo>
                    <a:cubicBezTo>
                      <a:pt x="738" y="491"/>
                      <a:pt x="749" y="487"/>
                      <a:pt x="761" y="487"/>
                    </a:cubicBezTo>
                    <a:lnTo>
                      <a:pt x="761" y="487"/>
                    </a:lnTo>
                    <a:cubicBezTo>
                      <a:pt x="761" y="487"/>
                      <a:pt x="761" y="487"/>
                      <a:pt x="761" y="487"/>
                    </a:cubicBezTo>
                    <a:lnTo>
                      <a:pt x="791" y="487"/>
                    </a:lnTo>
                    <a:cubicBezTo>
                      <a:pt x="821" y="456"/>
                      <a:pt x="882" y="456"/>
                      <a:pt x="913" y="456"/>
                    </a:cubicBezTo>
                    <a:cubicBezTo>
                      <a:pt x="913" y="426"/>
                      <a:pt x="943" y="426"/>
                      <a:pt x="943" y="426"/>
                    </a:cubicBezTo>
                    <a:lnTo>
                      <a:pt x="1034" y="426"/>
                    </a:lnTo>
                    <a:cubicBezTo>
                      <a:pt x="1065" y="395"/>
                      <a:pt x="1095" y="395"/>
                      <a:pt x="1125" y="395"/>
                    </a:cubicBezTo>
                    <a:cubicBezTo>
                      <a:pt x="1156" y="365"/>
                      <a:pt x="1156" y="365"/>
                      <a:pt x="1186" y="335"/>
                    </a:cubicBezTo>
                    <a:cubicBezTo>
                      <a:pt x="1247" y="304"/>
                      <a:pt x="1277" y="213"/>
                      <a:pt x="1217" y="183"/>
                    </a:cubicBezTo>
                    <a:cubicBezTo>
                      <a:pt x="1217" y="153"/>
                      <a:pt x="1217" y="152"/>
                      <a:pt x="1187" y="123"/>
                    </a:cubicBezTo>
                    <a:lnTo>
                      <a:pt x="1187" y="123"/>
                    </a:lnTo>
                    <a:cubicBezTo>
                      <a:pt x="1217" y="152"/>
                      <a:pt x="1217" y="152"/>
                      <a:pt x="1217" y="152"/>
                    </a:cubicBezTo>
                    <a:cubicBezTo>
                      <a:pt x="1217" y="152"/>
                      <a:pt x="1217" y="122"/>
                      <a:pt x="1217" y="122"/>
                    </a:cubicBezTo>
                    <a:cubicBezTo>
                      <a:pt x="1186" y="61"/>
                      <a:pt x="1125" y="31"/>
                      <a:pt x="1065" y="31"/>
                    </a:cubicBezTo>
                    <a:cubicBezTo>
                      <a:pt x="1004" y="0"/>
                      <a:pt x="913" y="0"/>
                      <a:pt x="8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480;p33"/>
              <p:cNvSpPr/>
              <p:nvPr/>
            </p:nvSpPr>
            <p:spPr>
              <a:xfrm>
                <a:off x="3198975" y="2027350"/>
                <a:ext cx="110400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2275" extrusionOk="0">
                    <a:moveTo>
                      <a:pt x="2131" y="0"/>
                    </a:moveTo>
                    <a:cubicBezTo>
                      <a:pt x="1105" y="0"/>
                      <a:pt x="241" y="845"/>
                      <a:pt x="38" y="1800"/>
                    </a:cubicBezTo>
                    <a:cubicBezTo>
                      <a:pt x="1" y="1950"/>
                      <a:pt x="114" y="2054"/>
                      <a:pt x="228" y="2054"/>
                    </a:cubicBezTo>
                    <a:cubicBezTo>
                      <a:pt x="298" y="2054"/>
                      <a:pt x="368" y="2015"/>
                      <a:pt x="403" y="1922"/>
                    </a:cubicBezTo>
                    <a:cubicBezTo>
                      <a:pt x="661" y="1148"/>
                      <a:pt x="1270" y="455"/>
                      <a:pt x="2104" y="455"/>
                    </a:cubicBezTo>
                    <a:cubicBezTo>
                      <a:pt x="2154" y="455"/>
                      <a:pt x="2205" y="458"/>
                      <a:pt x="2257" y="463"/>
                    </a:cubicBezTo>
                    <a:cubicBezTo>
                      <a:pt x="2683" y="493"/>
                      <a:pt x="3047" y="767"/>
                      <a:pt x="3351" y="1040"/>
                    </a:cubicBezTo>
                    <a:cubicBezTo>
                      <a:pt x="3503" y="1192"/>
                      <a:pt x="3655" y="1344"/>
                      <a:pt x="3746" y="1527"/>
                    </a:cubicBezTo>
                    <a:cubicBezTo>
                      <a:pt x="3868" y="1709"/>
                      <a:pt x="3898" y="1891"/>
                      <a:pt x="3929" y="2104"/>
                    </a:cubicBezTo>
                    <a:cubicBezTo>
                      <a:pt x="3956" y="2224"/>
                      <a:pt x="4041" y="2274"/>
                      <a:pt x="4131" y="2274"/>
                    </a:cubicBezTo>
                    <a:cubicBezTo>
                      <a:pt x="4246" y="2274"/>
                      <a:pt x="4368" y="2193"/>
                      <a:pt x="4385" y="2074"/>
                    </a:cubicBezTo>
                    <a:cubicBezTo>
                      <a:pt x="4415" y="1557"/>
                      <a:pt x="4050" y="1071"/>
                      <a:pt x="3716" y="736"/>
                    </a:cubicBezTo>
                    <a:cubicBezTo>
                      <a:pt x="3321" y="372"/>
                      <a:pt x="2835" y="68"/>
                      <a:pt x="2287" y="7"/>
                    </a:cubicBezTo>
                    <a:cubicBezTo>
                      <a:pt x="2235" y="3"/>
                      <a:pt x="2183" y="0"/>
                      <a:pt x="213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481;p33"/>
              <p:cNvSpPr/>
              <p:nvPr/>
            </p:nvSpPr>
            <p:spPr>
              <a:xfrm>
                <a:off x="3300225" y="2073525"/>
                <a:ext cx="2890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544" extrusionOk="0">
                    <a:moveTo>
                      <a:pt x="495" y="0"/>
                    </a:moveTo>
                    <a:cubicBezTo>
                      <a:pt x="443" y="0"/>
                      <a:pt x="396" y="14"/>
                      <a:pt x="335" y="14"/>
                    </a:cubicBezTo>
                    <a:cubicBezTo>
                      <a:pt x="335" y="14"/>
                      <a:pt x="304" y="44"/>
                      <a:pt x="274" y="44"/>
                    </a:cubicBezTo>
                    <a:cubicBezTo>
                      <a:pt x="244" y="44"/>
                      <a:pt x="213" y="75"/>
                      <a:pt x="213" y="75"/>
                    </a:cubicBezTo>
                    <a:cubicBezTo>
                      <a:pt x="223" y="65"/>
                      <a:pt x="227" y="61"/>
                      <a:pt x="226" y="61"/>
                    </a:cubicBezTo>
                    <a:lnTo>
                      <a:pt x="226" y="61"/>
                    </a:lnTo>
                    <a:cubicBezTo>
                      <a:pt x="223" y="61"/>
                      <a:pt x="203" y="75"/>
                      <a:pt x="183" y="75"/>
                    </a:cubicBezTo>
                    <a:cubicBezTo>
                      <a:pt x="183" y="75"/>
                      <a:pt x="152" y="75"/>
                      <a:pt x="152" y="105"/>
                    </a:cubicBezTo>
                    <a:cubicBezTo>
                      <a:pt x="61" y="136"/>
                      <a:pt x="0" y="196"/>
                      <a:pt x="31" y="288"/>
                    </a:cubicBezTo>
                    <a:cubicBezTo>
                      <a:pt x="61" y="379"/>
                      <a:pt x="152" y="409"/>
                      <a:pt x="244" y="409"/>
                    </a:cubicBezTo>
                    <a:cubicBezTo>
                      <a:pt x="228" y="394"/>
                      <a:pt x="228" y="386"/>
                      <a:pt x="236" y="386"/>
                    </a:cubicBezTo>
                    <a:lnTo>
                      <a:pt x="236" y="386"/>
                    </a:lnTo>
                    <a:cubicBezTo>
                      <a:pt x="244" y="386"/>
                      <a:pt x="259" y="394"/>
                      <a:pt x="274" y="409"/>
                    </a:cubicBezTo>
                    <a:lnTo>
                      <a:pt x="426" y="409"/>
                    </a:lnTo>
                    <a:cubicBezTo>
                      <a:pt x="385" y="409"/>
                      <a:pt x="412" y="423"/>
                      <a:pt x="426" y="423"/>
                    </a:cubicBezTo>
                    <a:cubicBezTo>
                      <a:pt x="433" y="423"/>
                      <a:pt x="436" y="419"/>
                      <a:pt x="426" y="409"/>
                    </a:cubicBezTo>
                    <a:lnTo>
                      <a:pt x="426" y="409"/>
                    </a:lnTo>
                    <a:cubicBezTo>
                      <a:pt x="456" y="440"/>
                      <a:pt x="487" y="440"/>
                      <a:pt x="548" y="440"/>
                    </a:cubicBezTo>
                    <a:lnTo>
                      <a:pt x="487" y="440"/>
                    </a:lnTo>
                    <a:cubicBezTo>
                      <a:pt x="561" y="440"/>
                      <a:pt x="656" y="460"/>
                      <a:pt x="738" y="500"/>
                    </a:cubicBezTo>
                    <a:lnTo>
                      <a:pt x="738" y="500"/>
                    </a:lnTo>
                    <a:cubicBezTo>
                      <a:pt x="735" y="500"/>
                      <a:pt x="733" y="500"/>
                      <a:pt x="730" y="500"/>
                    </a:cubicBezTo>
                    <a:cubicBezTo>
                      <a:pt x="738" y="503"/>
                      <a:pt x="746" y="506"/>
                      <a:pt x="753" y="508"/>
                    </a:cubicBezTo>
                    <a:lnTo>
                      <a:pt x="753" y="508"/>
                    </a:lnTo>
                    <a:cubicBezTo>
                      <a:pt x="766" y="515"/>
                      <a:pt x="779" y="523"/>
                      <a:pt x="791" y="531"/>
                    </a:cubicBezTo>
                    <a:cubicBezTo>
                      <a:pt x="791" y="527"/>
                      <a:pt x="790" y="524"/>
                      <a:pt x="789" y="521"/>
                    </a:cubicBezTo>
                    <a:lnTo>
                      <a:pt x="789" y="521"/>
                    </a:lnTo>
                    <a:cubicBezTo>
                      <a:pt x="827" y="534"/>
                      <a:pt x="862" y="543"/>
                      <a:pt x="899" y="543"/>
                    </a:cubicBezTo>
                    <a:cubicBezTo>
                      <a:pt x="922" y="543"/>
                      <a:pt x="946" y="540"/>
                      <a:pt x="973" y="531"/>
                    </a:cubicBezTo>
                    <a:cubicBezTo>
                      <a:pt x="1064" y="500"/>
                      <a:pt x="1155" y="379"/>
                      <a:pt x="1125" y="257"/>
                    </a:cubicBezTo>
                    <a:cubicBezTo>
                      <a:pt x="1095" y="196"/>
                      <a:pt x="1034" y="136"/>
                      <a:pt x="973" y="105"/>
                    </a:cubicBezTo>
                    <a:cubicBezTo>
                      <a:pt x="912" y="75"/>
                      <a:pt x="882" y="44"/>
                      <a:pt x="821" y="44"/>
                    </a:cubicBezTo>
                    <a:cubicBezTo>
                      <a:pt x="730" y="14"/>
                      <a:pt x="669" y="14"/>
                      <a:pt x="578" y="14"/>
                    </a:cubicBezTo>
                    <a:cubicBezTo>
                      <a:pt x="548" y="4"/>
                      <a:pt x="521" y="0"/>
                      <a:pt x="49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482;p33"/>
              <p:cNvSpPr/>
              <p:nvPr/>
            </p:nvSpPr>
            <p:spPr>
              <a:xfrm>
                <a:off x="3319650" y="2070825"/>
                <a:ext cx="816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2993" extrusionOk="0">
                    <a:moveTo>
                      <a:pt x="1290" y="0"/>
                    </a:moveTo>
                    <a:cubicBezTo>
                      <a:pt x="1078" y="0"/>
                      <a:pt x="834" y="0"/>
                      <a:pt x="652" y="61"/>
                    </a:cubicBezTo>
                    <a:cubicBezTo>
                      <a:pt x="530" y="92"/>
                      <a:pt x="439" y="152"/>
                      <a:pt x="348" y="213"/>
                    </a:cubicBezTo>
                    <a:cubicBezTo>
                      <a:pt x="257" y="274"/>
                      <a:pt x="166" y="335"/>
                      <a:pt x="105" y="396"/>
                    </a:cubicBezTo>
                    <a:cubicBezTo>
                      <a:pt x="0" y="474"/>
                      <a:pt x="99" y="620"/>
                      <a:pt x="206" y="620"/>
                    </a:cubicBezTo>
                    <a:cubicBezTo>
                      <a:pt x="223" y="620"/>
                      <a:pt x="240" y="617"/>
                      <a:pt x="257" y="608"/>
                    </a:cubicBezTo>
                    <a:cubicBezTo>
                      <a:pt x="378" y="517"/>
                      <a:pt x="561" y="487"/>
                      <a:pt x="713" y="487"/>
                    </a:cubicBezTo>
                    <a:cubicBezTo>
                      <a:pt x="820" y="465"/>
                      <a:pt x="943" y="444"/>
                      <a:pt x="1070" y="444"/>
                    </a:cubicBezTo>
                    <a:cubicBezTo>
                      <a:pt x="1123" y="444"/>
                      <a:pt x="1176" y="447"/>
                      <a:pt x="1230" y="456"/>
                    </a:cubicBezTo>
                    <a:cubicBezTo>
                      <a:pt x="1533" y="487"/>
                      <a:pt x="1868" y="669"/>
                      <a:pt x="2081" y="882"/>
                    </a:cubicBezTo>
                    <a:cubicBezTo>
                      <a:pt x="2354" y="1125"/>
                      <a:pt x="2506" y="1429"/>
                      <a:pt x="2597" y="1763"/>
                    </a:cubicBezTo>
                    <a:cubicBezTo>
                      <a:pt x="2658" y="1915"/>
                      <a:pt x="2689" y="2098"/>
                      <a:pt x="2689" y="2280"/>
                    </a:cubicBezTo>
                    <a:cubicBezTo>
                      <a:pt x="2689" y="2462"/>
                      <a:pt x="2628" y="2584"/>
                      <a:pt x="2567" y="2736"/>
                    </a:cubicBezTo>
                    <a:cubicBezTo>
                      <a:pt x="2567" y="2864"/>
                      <a:pt x="2632" y="2993"/>
                      <a:pt x="2744" y="2993"/>
                    </a:cubicBezTo>
                    <a:cubicBezTo>
                      <a:pt x="2764" y="2993"/>
                      <a:pt x="2787" y="2989"/>
                      <a:pt x="2810" y="2979"/>
                    </a:cubicBezTo>
                    <a:cubicBezTo>
                      <a:pt x="3266" y="2797"/>
                      <a:pt x="3175" y="2128"/>
                      <a:pt x="3084" y="1763"/>
                    </a:cubicBezTo>
                    <a:cubicBezTo>
                      <a:pt x="2992" y="1307"/>
                      <a:pt x="2780" y="912"/>
                      <a:pt x="2445" y="578"/>
                    </a:cubicBezTo>
                    <a:cubicBezTo>
                      <a:pt x="2141" y="244"/>
                      <a:pt x="1716" y="61"/>
                      <a:pt x="129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483;p33"/>
              <p:cNvSpPr/>
              <p:nvPr/>
            </p:nvSpPr>
            <p:spPr>
              <a:xfrm>
                <a:off x="3307825" y="2138300"/>
                <a:ext cx="912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2925" extrusionOk="0">
                    <a:moveTo>
                      <a:pt x="3240" y="1"/>
                    </a:moveTo>
                    <a:cubicBezTo>
                      <a:pt x="3150" y="1"/>
                      <a:pt x="3070" y="79"/>
                      <a:pt x="3070" y="189"/>
                    </a:cubicBezTo>
                    <a:cubicBezTo>
                      <a:pt x="3070" y="371"/>
                      <a:pt x="3192" y="523"/>
                      <a:pt x="3192" y="706"/>
                    </a:cubicBezTo>
                    <a:cubicBezTo>
                      <a:pt x="3192" y="888"/>
                      <a:pt x="3131" y="1040"/>
                      <a:pt x="3040" y="1222"/>
                    </a:cubicBezTo>
                    <a:cubicBezTo>
                      <a:pt x="2888" y="1496"/>
                      <a:pt x="2675" y="1770"/>
                      <a:pt x="2402" y="1982"/>
                    </a:cubicBezTo>
                    <a:cubicBezTo>
                      <a:pt x="2128" y="2195"/>
                      <a:pt x="1794" y="2347"/>
                      <a:pt x="1429" y="2408"/>
                    </a:cubicBezTo>
                    <a:cubicBezTo>
                      <a:pt x="1247" y="2438"/>
                      <a:pt x="1064" y="2438"/>
                      <a:pt x="882" y="2438"/>
                    </a:cubicBezTo>
                    <a:cubicBezTo>
                      <a:pt x="669" y="2438"/>
                      <a:pt x="456" y="2347"/>
                      <a:pt x="274" y="2347"/>
                    </a:cubicBezTo>
                    <a:cubicBezTo>
                      <a:pt x="61" y="2347"/>
                      <a:pt x="0" y="2651"/>
                      <a:pt x="152" y="2742"/>
                    </a:cubicBezTo>
                    <a:cubicBezTo>
                      <a:pt x="365" y="2894"/>
                      <a:pt x="639" y="2894"/>
                      <a:pt x="882" y="2925"/>
                    </a:cubicBezTo>
                    <a:cubicBezTo>
                      <a:pt x="1125" y="2925"/>
                      <a:pt x="1368" y="2894"/>
                      <a:pt x="1581" y="2864"/>
                    </a:cubicBezTo>
                    <a:cubicBezTo>
                      <a:pt x="2037" y="2773"/>
                      <a:pt x="2432" y="2560"/>
                      <a:pt x="2766" y="2286"/>
                    </a:cubicBezTo>
                    <a:cubicBezTo>
                      <a:pt x="3101" y="2043"/>
                      <a:pt x="3344" y="1678"/>
                      <a:pt x="3526" y="1314"/>
                    </a:cubicBezTo>
                    <a:cubicBezTo>
                      <a:pt x="3617" y="1070"/>
                      <a:pt x="3648" y="858"/>
                      <a:pt x="3648" y="615"/>
                    </a:cubicBezTo>
                    <a:cubicBezTo>
                      <a:pt x="3617" y="402"/>
                      <a:pt x="3526" y="128"/>
                      <a:pt x="3344" y="37"/>
                    </a:cubicBezTo>
                    <a:cubicBezTo>
                      <a:pt x="3310" y="12"/>
                      <a:pt x="3275" y="1"/>
                      <a:pt x="324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484;p33"/>
              <p:cNvSpPr/>
              <p:nvPr/>
            </p:nvSpPr>
            <p:spPr>
              <a:xfrm>
                <a:off x="3210550" y="2169550"/>
                <a:ext cx="109900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2201" extrusionOk="0">
                    <a:moveTo>
                      <a:pt x="245" y="0"/>
                    </a:moveTo>
                    <a:cubicBezTo>
                      <a:pt x="125" y="0"/>
                      <a:pt x="1" y="79"/>
                      <a:pt x="1" y="216"/>
                    </a:cubicBezTo>
                    <a:cubicBezTo>
                      <a:pt x="31" y="1127"/>
                      <a:pt x="791" y="1887"/>
                      <a:pt x="1642" y="2100"/>
                    </a:cubicBezTo>
                    <a:cubicBezTo>
                      <a:pt x="1909" y="2171"/>
                      <a:pt x="2187" y="2201"/>
                      <a:pt x="2469" y="2201"/>
                    </a:cubicBezTo>
                    <a:cubicBezTo>
                      <a:pt x="2668" y="2201"/>
                      <a:pt x="2869" y="2186"/>
                      <a:pt x="3071" y="2161"/>
                    </a:cubicBezTo>
                    <a:cubicBezTo>
                      <a:pt x="3496" y="2100"/>
                      <a:pt x="3922" y="1979"/>
                      <a:pt x="4256" y="1644"/>
                    </a:cubicBezTo>
                    <a:cubicBezTo>
                      <a:pt x="4396" y="1528"/>
                      <a:pt x="4268" y="1341"/>
                      <a:pt x="4119" y="1341"/>
                    </a:cubicBezTo>
                    <a:cubicBezTo>
                      <a:pt x="4073" y="1341"/>
                      <a:pt x="4025" y="1358"/>
                      <a:pt x="3983" y="1401"/>
                    </a:cubicBezTo>
                    <a:cubicBezTo>
                      <a:pt x="3709" y="1644"/>
                      <a:pt x="3344" y="1735"/>
                      <a:pt x="3010" y="1766"/>
                    </a:cubicBezTo>
                    <a:cubicBezTo>
                      <a:pt x="2911" y="1773"/>
                      <a:pt x="2810" y="1777"/>
                      <a:pt x="2709" y="1777"/>
                    </a:cubicBezTo>
                    <a:cubicBezTo>
                      <a:pt x="2404" y="1777"/>
                      <a:pt x="2090" y="1743"/>
                      <a:pt x="1794" y="1675"/>
                    </a:cubicBezTo>
                    <a:cubicBezTo>
                      <a:pt x="1429" y="1583"/>
                      <a:pt x="1125" y="1401"/>
                      <a:pt x="882" y="1127"/>
                    </a:cubicBezTo>
                    <a:cubicBezTo>
                      <a:pt x="639" y="824"/>
                      <a:pt x="548" y="520"/>
                      <a:pt x="457" y="155"/>
                    </a:cubicBezTo>
                    <a:cubicBezTo>
                      <a:pt x="430" y="48"/>
                      <a:pt x="339" y="0"/>
                      <a:pt x="24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485;p33"/>
              <p:cNvSpPr/>
              <p:nvPr/>
            </p:nvSpPr>
            <p:spPr>
              <a:xfrm>
                <a:off x="3145200" y="2119450"/>
                <a:ext cx="74225" cy="712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1" extrusionOk="0">
                    <a:moveTo>
                      <a:pt x="761" y="1"/>
                    </a:moveTo>
                    <a:cubicBezTo>
                      <a:pt x="669" y="1"/>
                      <a:pt x="578" y="1"/>
                      <a:pt x="487" y="62"/>
                    </a:cubicBezTo>
                    <a:cubicBezTo>
                      <a:pt x="396" y="122"/>
                      <a:pt x="335" y="183"/>
                      <a:pt x="274" y="274"/>
                    </a:cubicBezTo>
                    <a:cubicBezTo>
                      <a:pt x="183" y="396"/>
                      <a:pt x="122" y="578"/>
                      <a:pt x="61" y="730"/>
                    </a:cubicBezTo>
                    <a:cubicBezTo>
                      <a:pt x="1" y="1034"/>
                      <a:pt x="31" y="1369"/>
                      <a:pt x="153" y="1672"/>
                    </a:cubicBezTo>
                    <a:cubicBezTo>
                      <a:pt x="426" y="2311"/>
                      <a:pt x="973" y="2736"/>
                      <a:pt x="1672" y="2828"/>
                    </a:cubicBezTo>
                    <a:cubicBezTo>
                      <a:pt x="1764" y="2843"/>
                      <a:pt x="1859" y="2850"/>
                      <a:pt x="1955" y="2850"/>
                    </a:cubicBezTo>
                    <a:cubicBezTo>
                      <a:pt x="2244" y="2850"/>
                      <a:pt x="2546" y="2782"/>
                      <a:pt x="2797" y="2645"/>
                    </a:cubicBezTo>
                    <a:cubicBezTo>
                      <a:pt x="2969" y="2531"/>
                      <a:pt x="2871" y="2308"/>
                      <a:pt x="2707" y="2308"/>
                    </a:cubicBezTo>
                    <a:cubicBezTo>
                      <a:pt x="2696" y="2308"/>
                      <a:pt x="2686" y="2309"/>
                      <a:pt x="2676" y="2311"/>
                    </a:cubicBezTo>
                    <a:cubicBezTo>
                      <a:pt x="2458" y="2370"/>
                      <a:pt x="2227" y="2417"/>
                      <a:pt x="2000" y="2417"/>
                    </a:cubicBezTo>
                    <a:cubicBezTo>
                      <a:pt x="1879" y="2417"/>
                      <a:pt x="1759" y="2403"/>
                      <a:pt x="1642" y="2372"/>
                    </a:cubicBezTo>
                    <a:cubicBezTo>
                      <a:pt x="1338" y="2311"/>
                      <a:pt x="1034" y="2159"/>
                      <a:pt x="821" y="1916"/>
                    </a:cubicBezTo>
                    <a:cubicBezTo>
                      <a:pt x="639" y="1703"/>
                      <a:pt x="517" y="1429"/>
                      <a:pt x="517" y="1125"/>
                    </a:cubicBezTo>
                    <a:cubicBezTo>
                      <a:pt x="517" y="973"/>
                      <a:pt x="517" y="852"/>
                      <a:pt x="578" y="700"/>
                    </a:cubicBezTo>
                    <a:cubicBezTo>
                      <a:pt x="609" y="639"/>
                      <a:pt x="639" y="578"/>
                      <a:pt x="700" y="517"/>
                    </a:cubicBezTo>
                    <a:cubicBezTo>
                      <a:pt x="761" y="457"/>
                      <a:pt x="821" y="396"/>
                      <a:pt x="882" y="305"/>
                    </a:cubicBezTo>
                    <a:cubicBezTo>
                      <a:pt x="943" y="214"/>
                      <a:pt x="913" y="31"/>
                      <a:pt x="7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486;p33"/>
              <p:cNvSpPr/>
              <p:nvPr/>
            </p:nvSpPr>
            <p:spPr>
              <a:xfrm>
                <a:off x="3152800" y="2085900"/>
                <a:ext cx="3270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08" extrusionOk="0">
                    <a:moveTo>
                      <a:pt x="1102" y="1"/>
                    </a:moveTo>
                    <a:cubicBezTo>
                      <a:pt x="1090" y="1"/>
                      <a:pt x="1077" y="2"/>
                      <a:pt x="1064" y="5"/>
                    </a:cubicBezTo>
                    <a:cubicBezTo>
                      <a:pt x="700" y="36"/>
                      <a:pt x="335" y="188"/>
                      <a:pt x="122" y="492"/>
                    </a:cubicBezTo>
                    <a:cubicBezTo>
                      <a:pt x="31" y="644"/>
                      <a:pt x="1" y="826"/>
                      <a:pt x="1" y="1008"/>
                    </a:cubicBezTo>
                    <a:cubicBezTo>
                      <a:pt x="1" y="1191"/>
                      <a:pt x="31" y="1373"/>
                      <a:pt x="92" y="1556"/>
                    </a:cubicBezTo>
                    <a:cubicBezTo>
                      <a:pt x="122" y="1647"/>
                      <a:pt x="213" y="1707"/>
                      <a:pt x="305" y="1707"/>
                    </a:cubicBezTo>
                    <a:cubicBezTo>
                      <a:pt x="396" y="1677"/>
                      <a:pt x="457" y="1616"/>
                      <a:pt x="457" y="1525"/>
                    </a:cubicBezTo>
                    <a:cubicBezTo>
                      <a:pt x="457" y="1434"/>
                      <a:pt x="487" y="1373"/>
                      <a:pt x="487" y="1282"/>
                    </a:cubicBezTo>
                    <a:cubicBezTo>
                      <a:pt x="457" y="1221"/>
                      <a:pt x="457" y="1130"/>
                      <a:pt x="457" y="1069"/>
                    </a:cubicBezTo>
                    <a:cubicBezTo>
                      <a:pt x="457" y="1039"/>
                      <a:pt x="457" y="978"/>
                      <a:pt x="457" y="948"/>
                    </a:cubicBezTo>
                    <a:cubicBezTo>
                      <a:pt x="457" y="948"/>
                      <a:pt x="457" y="925"/>
                      <a:pt x="457" y="899"/>
                    </a:cubicBezTo>
                    <a:cubicBezTo>
                      <a:pt x="457" y="899"/>
                      <a:pt x="457" y="878"/>
                      <a:pt x="457" y="856"/>
                    </a:cubicBezTo>
                    <a:lnTo>
                      <a:pt x="457" y="826"/>
                    </a:lnTo>
                    <a:cubicBezTo>
                      <a:pt x="487" y="796"/>
                      <a:pt x="487" y="765"/>
                      <a:pt x="517" y="735"/>
                    </a:cubicBezTo>
                    <a:cubicBezTo>
                      <a:pt x="517" y="735"/>
                      <a:pt x="517" y="704"/>
                      <a:pt x="548" y="704"/>
                    </a:cubicBezTo>
                    <a:cubicBezTo>
                      <a:pt x="548" y="674"/>
                      <a:pt x="578" y="674"/>
                      <a:pt x="609" y="644"/>
                    </a:cubicBezTo>
                    <a:cubicBezTo>
                      <a:pt x="639" y="644"/>
                      <a:pt x="639" y="613"/>
                      <a:pt x="669" y="613"/>
                    </a:cubicBezTo>
                    <a:cubicBezTo>
                      <a:pt x="669" y="583"/>
                      <a:pt x="700" y="583"/>
                      <a:pt x="730" y="552"/>
                    </a:cubicBezTo>
                    <a:lnTo>
                      <a:pt x="821" y="552"/>
                    </a:lnTo>
                    <a:cubicBezTo>
                      <a:pt x="852" y="522"/>
                      <a:pt x="882" y="522"/>
                      <a:pt x="913" y="522"/>
                    </a:cubicBezTo>
                    <a:cubicBezTo>
                      <a:pt x="973" y="492"/>
                      <a:pt x="1064" y="492"/>
                      <a:pt x="1125" y="461"/>
                    </a:cubicBezTo>
                    <a:cubicBezTo>
                      <a:pt x="1247" y="431"/>
                      <a:pt x="1308" y="309"/>
                      <a:pt x="1277" y="188"/>
                    </a:cubicBezTo>
                    <a:cubicBezTo>
                      <a:pt x="1277" y="106"/>
                      <a:pt x="1205" y="1"/>
                      <a:pt x="110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487;p33"/>
              <p:cNvSpPr/>
              <p:nvPr/>
            </p:nvSpPr>
            <p:spPr>
              <a:xfrm>
                <a:off x="3187900" y="2157075"/>
                <a:ext cx="568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849" extrusionOk="0">
                    <a:moveTo>
                      <a:pt x="251" y="1"/>
                    </a:moveTo>
                    <a:cubicBezTo>
                      <a:pt x="127" y="1"/>
                      <a:pt x="0" y="130"/>
                      <a:pt x="86" y="259"/>
                    </a:cubicBezTo>
                    <a:cubicBezTo>
                      <a:pt x="147" y="411"/>
                      <a:pt x="299" y="593"/>
                      <a:pt x="420" y="684"/>
                    </a:cubicBezTo>
                    <a:cubicBezTo>
                      <a:pt x="603" y="775"/>
                      <a:pt x="785" y="836"/>
                      <a:pt x="998" y="836"/>
                    </a:cubicBezTo>
                    <a:cubicBezTo>
                      <a:pt x="1055" y="844"/>
                      <a:pt x="1112" y="848"/>
                      <a:pt x="1168" y="848"/>
                    </a:cubicBezTo>
                    <a:cubicBezTo>
                      <a:pt x="1323" y="848"/>
                      <a:pt x="1472" y="820"/>
                      <a:pt x="1606" y="775"/>
                    </a:cubicBezTo>
                    <a:cubicBezTo>
                      <a:pt x="1697" y="745"/>
                      <a:pt x="1819" y="715"/>
                      <a:pt x="1910" y="654"/>
                    </a:cubicBezTo>
                    <a:cubicBezTo>
                      <a:pt x="2045" y="600"/>
                      <a:pt x="2156" y="546"/>
                      <a:pt x="2222" y="427"/>
                    </a:cubicBezTo>
                    <a:lnTo>
                      <a:pt x="2222" y="427"/>
                    </a:lnTo>
                    <a:cubicBezTo>
                      <a:pt x="2228" y="419"/>
                      <a:pt x="2232" y="409"/>
                      <a:pt x="2236" y="399"/>
                    </a:cubicBezTo>
                    <a:lnTo>
                      <a:pt x="2236" y="399"/>
                    </a:lnTo>
                    <a:cubicBezTo>
                      <a:pt x="2239" y="393"/>
                      <a:pt x="2242" y="387"/>
                      <a:pt x="2244" y="380"/>
                    </a:cubicBezTo>
                    <a:lnTo>
                      <a:pt x="2244" y="380"/>
                    </a:lnTo>
                    <a:cubicBezTo>
                      <a:pt x="2243" y="381"/>
                      <a:pt x="2242" y="383"/>
                      <a:pt x="2241" y="384"/>
                    </a:cubicBezTo>
                    <a:lnTo>
                      <a:pt x="2241" y="384"/>
                    </a:lnTo>
                    <a:cubicBezTo>
                      <a:pt x="2243" y="374"/>
                      <a:pt x="2244" y="362"/>
                      <a:pt x="2244" y="350"/>
                    </a:cubicBezTo>
                    <a:cubicBezTo>
                      <a:pt x="2275" y="259"/>
                      <a:pt x="2244" y="198"/>
                      <a:pt x="2183" y="167"/>
                    </a:cubicBezTo>
                    <a:cubicBezTo>
                      <a:pt x="2127" y="130"/>
                      <a:pt x="2067" y="115"/>
                      <a:pt x="2007" y="115"/>
                    </a:cubicBezTo>
                    <a:cubicBezTo>
                      <a:pt x="1872" y="115"/>
                      <a:pt x="1732" y="186"/>
                      <a:pt x="1606" y="228"/>
                    </a:cubicBezTo>
                    <a:cubicBezTo>
                      <a:pt x="1423" y="289"/>
                      <a:pt x="1271" y="350"/>
                      <a:pt x="1089" y="350"/>
                    </a:cubicBezTo>
                    <a:cubicBezTo>
                      <a:pt x="937" y="350"/>
                      <a:pt x="846" y="319"/>
                      <a:pt x="694" y="289"/>
                    </a:cubicBezTo>
                    <a:cubicBezTo>
                      <a:pt x="572" y="228"/>
                      <a:pt x="481" y="198"/>
                      <a:pt x="390" y="76"/>
                    </a:cubicBezTo>
                    <a:cubicBezTo>
                      <a:pt x="354" y="23"/>
                      <a:pt x="303" y="1"/>
                      <a:pt x="25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488;p33"/>
              <p:cNvSpPr/>
              <p:nvPr/>
            </p:nvSpPr>
            <p:spPr>
              <a:xfrm>
                <a:off x="3294150" y="2185575"/>
                <a:ext cx="403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764" extrusionOk="0">
                    <a:moveTo>
                      <a:pt x="230" y="0"/>
                    </a:moveTo>
                    <a:cubicBezTo>
                      <a:pt x="156" y="0"/>
                      <a:pt x="81" y="41"/>
                      <a:pt x="61" y="122"/>
                    </a:cubicBezTo>
                    <a:cubicBezTo>
                      <a:pt x="0" y="213"/>
                      <a:pt x="31" y="335"/>
                      <a:pt x="122" y="395"/>
                    </a:cubicBezTo>
                    <a:cubicBezTo>
                      <a:pt x="365" y="578"/>
                      <a:pt x="639" y="760"/>
                      <a:pt x="943" y="760"/>
                    </a:cubicBezTo>
                    <a:cubicBezTo>
                      <a:pt x="968" y="763"/>
                      <a:pt x="994" y="764"/>
                      <a:pt x="1020" y="764"/>
                    </a:cubicBezTo>
                    <a:cubicBezTo>
                      <a:pt x="1305" y="764"/>
                      <a:pt x="1611" y="611"/>
                      <a:pt x="1611" y="304"/>
                    </a:cubicBezTo>
                    <a:cubicBezTo>
                      <a:pt x="1611" y="229"/>
                      <a:pt x="1549" y="175"/>
                      <a:pt x="1494" y="175"/>
                    </a:cubicBezTo>
                    <a:cubicBezTo>
                      <a:pt x="1482" y="175"/>
                      <a:pt x="1470" y="177"/>
                      <a:pt x="1459" y="183"/>
                    </a:cubicBezTo>
                    <a:cubicBezTo>
                      <a:pt x="1398" y="183"/>
                      <a:pt x="1368" y="183"/>
                      <a:pt x="1338" y="213"/>
                    </a:cubicBezTo>
                    <a:lnTo>
                      <a:pt x="1246" y="213"/>
                    </a:lnTo>
                    <a:cubicBezTo>
                      <a:pt x="1246" y="243"/>
                      <a:pt x="1216" y="243"/>
                      <a:pt x="1216" y="243"/>
                    </a:cubicBezTo>
                    <a:lnTo>
                      <a:pt x="1186" y="243"/>
                    </a:lnTo>
                    <a:cubicBezTo>
                      <a:pt x="1155" y="274"/>
                      <a:pt x="1125" y="274"/>
                      <a:pt x="1094" y="274"/>
                    </a:cubicBezTo>
                    <a:lnTo>
                      <a:pt x="791" y="274"/>
                    </a:lnTo>
                    <a:cubicBezTo>
                      <a:pt x="760" y="243"/>
                      <a:pt x="699" y="243"/>
                      <a:pt x="639" y="213"/>
                    </a:cubicBezTo>
                    <a:lnTo>
                      <a:pt x="608" y="213"/>
                    </a:lnTo>
                    <a:cubicBezTo>
                      <a:pt x="608" y="213"/>
                      <a:pt x="578" y="183"/>
                      <a:pt x="578" y="183"/>
                    </a:cubicBezTo>
                    <a:cubicBezTo>
                      <a:pt x="547" y="183"/>
                      <a:pt x="517" y="152"/>
                      <a:pt x="487" y="152"/>
                    </a:cubicBezTo>
                    <a:cubicBezTo>
                      <a:pt x="456" y="91"/>
                      <a:pt x="395" y="61"/>
                      <a:pt x="335" y="31"/>
                    </a:cubicBezTo>
                    <a:cubicBezTo>
                      <a:pt x="304" y="10"/>
                      <a:pt x="267" y="0"/>
                      <a:pt x="23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489;p33"/>
              <p:cNvSpPr/>
              <p:nvPr/>
            </p:nvSpPr>
            <p:spPr>
              <a:xfrm>
                <a:off x="3224000" y="2144600"/>
                <a:ext cx="739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052" extrusionOk="0">
                    <a:moveTo>
                      <a:pt x="239" y="0"/>
                    </a:moveTo>
                    <a:cubicBezTo>
                      <a:pt x="119" y="0"/>
                      <a:pt x="0" y="101"/>
                      <a:pt x="40" y="241"/>
                    </a:cubicBezTo>
                    <a:cubicBezTo>
                      <a:pt x="192" y="788"/>
                      <a:pt x="861" y="940"/>
                      <a:pt x="1378" y="1031"/>
                    </a:cubicBezTo>
                    <a:cubicBezTo>
                      <a:pt x="1491" y="1044"/>
                      <a:pt x="1604" y="1051"/>
                      <a:pt x="1718" y="1051"/>
                    </a:cubicBezTo>
                    <a:cubicBezTo>
                      <a:pt x="1878" y="1051"/>
                      <a:pt x="2038" y="1036"/>
                      <a:pt x="2198" y="1001"/>
                    </a:cubicBezTo>
                    <a:cubicBezTo>
                      <a:pt x="2441" y="940"/>
                      <a:pt x="2867" y="788"/>
                      <a:pt x="2928" y="515"/>
                    </a:cubicBezTo>
                    <a:cubicBezTo>
                      <a:pt x="2958" y="363"/>
                      <a:pt x="2867" y="271"/>
                      <a:pt x="2715" y="241"/>
                    </a:cubicBezTo>
                    <a:cubicBezTo>
                      <a:pt x="2593" y="241"/>
                      <a:pt x="2472" y="332"/>
                      <a:pt x="2381" y="363"/>
                    </a:cubicBezTo>
                    <a:cubicBezTo>
                      <a:pt x="2290" y="423"/>
                      <a:pt x="2198" y="454"/>
                      <a:pt x="2107" y="484"/>
                    </a:cubicBezTo>
                    <a:cubicBezTo>
                      <a:pt x="1982" y="520"/>
                      <a:pt x="1868" y="534"/>
                      <a:pt x="1752" y="534"/>
                    </a:cubicBezTo>
                    <a:cubicBezTo>
                      <a:pt x="1670" y="534"/>
                      <a:pt x="1587" y="527"/>
                      <a:pt x="1499" y="515"/>
                    </a:cubicBezTo>
                    <a:cubicBezTo>
                      <a:pt x="1286" y="484"/>
                      <a:pt x="1043" y="454"/>
                      <a:pt x="831" y="393"/>
                    </a:cubicBezTo>
                    <a:cubicBezTo>
                      <a:pt x="648" y="332"/>
                      <a:pt x="496" y="241"/>
                      <a:pt x="405" y="89"/>
                    </a:cubicBezTo>
                    <a:cubicBezTo>
                      <a:pt x="364" y="27"/>
                      <a:pt x="301" y="0"/>
                      <a:pt x="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80" name="Google Shape;1490;p33"/>
              <p:cNvSpPr/>
              <p:nvPr/>
            </p:nvSpPr>
            <p:spPr>
              <a:xfrm>
                <a:off x="3155075" y="2120775"/>
                <a:ext cx="4600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57" extrusionOk="0">
                    <a:moveTo>
                      <a:pt x="81" y="1"/>
                    </a:moveTo>
                    <a:cubicBezTo>
                      <a:pt x="54" y="1"/>
                      <a:pt x="31" y="24"/>
                      <a:pt x="31" y="69"/>
                    </a:cubicBezTo>
                    <a:cubicBezTo>
                      <a:pt x="31" y="343"/>
                      <a:pt x="31" y="616"/>
                      <a:pt x="31" y="890"/>
                    </a:cubicBezTo>
                    <a:lnTo>
                      <a:pt x="31" y="1316"/>
                    </a:lnTo>
                    <a:cubicBezTo>
                      <a:pt x="31" y="1437"/>
                      <a:pt x="1" y="1589"/>
                      <a:pt x="31" y="1711"/>
                    </a:cubicBezTo>
                    <a:cubicBezTo>
                      <a:pt x="31" y="1741"/>
                      <a:pt x="54" y="1756"/>
                      <a:pt x="77" y="1756"/>
                    </a:cubicBezTo>
                    <a:cubicBezTo>
                      <a:pt x="100" y="1756"/>
                      <a:pt x="122" y="1741"/>
                      <a:pt x="122" y="1711"/>
                    </a:cubicBezTo>
                    <a:cubicBezTo>
                      <a:pt x="153" y="1680"/>
                      <a:pt x="183" y="1619"/>
                      <a:pt x="183" y="1589"/>
                    </a:cubicBezTo>
                    <a:cubicBezTo>
                      <a:pt x="183" y="1568"/>
                      <a:pt x="168" y="1546"/>
                      <a:pt x="148" y="1546"/>
                    </a:cubicBezTo>
                    <a:cubicBezTo>
                      <a:pt x="148" y="1546"/>
                      <a:pt x="147" y="1546"/>
                      <a:pt x="147" y="1546"/>
                    </a:cubicBezTo>
                    <a:lnTo>
                      <a:pt x="147" y="1546"/>
                    </a:lnTo>
                    <a:cubicBezTo>
                      <a:pt x="153" y="1467"/>
                      <a:pt x="153" y="1386"/>
                      <a:pt x="153" y="1316"/>
                    </a:cubicBezTo>
                    <a:lnTo>
                      <a:pt x="153" y="890"/>
                    </a:lnTo>
                    <a:cubicBezTo>
                      <a:pt x="153" y="616"/>
                      <a:pt x="153" y="343"/>
                      <a:pt x="153" y="69"/>
                    </a:cubicBezTo>
                    <a:cubicBezTo>
                      <a:pt x="138" y="24"/>
                      <a:pt x="107" y="1"/>
                      <a:pt x="8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491;p33"/>
              <p:cNvSpPr/>
              <p:nvPr/>
            </p:nvSpPr>
            <p:spPr>
              <a:xfrm>
                <a:off x="3161925" y="2122875"/>
                <a:ext cx="45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7" extrusionOk="0">
                    <a:moveTo>
                      <a:pt x="122" y="1"/>
                    </a:moveTo>
                    <a:cubicBezTo>
                      <a:pt x="92" y="1"/>
                      <a:pt x="61" y="16"/>
                      <a:pt x="61" y="46"/>
                    </a:cubicBezTo>
                    <a:cubicBezTo>
                      <a:pt x="61" y="320"/>
                      <a:pt x="31" y="624"/>
                      <a:pt x="31" y="897"/>
                    </a:cubicBezTo>
                    <a:cubicBezTo>
                      <a:pt x="31" y="1049"/>
                      <a:pt x="31" y="1201"/>
                      <a:pt x="31" y="1323"/>
                    </a:cubicBezTo>
                    <a:cubicBezTo>
                      <a:pt x="0" y="1475"/>
                      <a:pt x="0" y="1627"/>
                      <a:pt x="0" y="1779"/>
                    </a:cubicBezTo>
                    <a:cubicBezTo>
                      <a:pt x="17" y="1812"/>
                      <a:pt x="43" y="1836"/>
                      <a:pt x="68" y="1836"/>
                    </a:cubicBezTo>
                    <a:cubicBezTo>
                      <a:pt x="88" y="1836"/>
                      <a:pt x="108" y="1820"/>
                      <a:pt x="122" y="1779"/>
                    </a:cubicBezTo>
                    <a:cubicBezTo>
                      <a:pt x="152" y="1657"/>
                      <a:pt x="122" y="1505"/>
                      <a:pt x="152" y="1384"/>
                    </a:cubicBezTo>
                    <a:cubicBezTo>
                      <a:pt x="152" y="1232"/>
                      <a:pt x="152" y="1080"/>
                      <a:pt x="152" y="928"/>
                    </a:cubicBezTo>
                    <a:cubicBezTo>
                      <a:pt x="152" y="624"/>
                      <a:pt x="183" y="320"/>
                      <a:pt x="183" y="46"/>
                    </a:cubicBezTo>
                    <a:cubicBezTo>
                      <a:pt x="183" y="16"/>
                      <a:pt x="152" y="1"/>
                      <a:pt x="12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492;p33"/>
              <p:cNvSpPr/>
              <p:nvPr/>
            </p:nvSpPr>
            <p:spPr>
              <a:xfrm>
                <a:off x="3168750" y="2132750"/>
                <a:ext cx="53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31" extrusionOk="0">
                    <a:moveTo>
                      <a:pt x="104" y="1"/>
                    </a:moveTo>
                    <a:cubicBezTo>
                      <a:pt x="77" y="1"/>
                      <a:pt x="47" y="16"/>
                      <a:pt x="31" y="46"/>
                    </a:cubicBezTo>
                    <a:cubicBezTo>
                      <a:pt x="31" y="654"/>
                      <a:pt x="1" y="1262"/>
                      <a:pt x="31" y="1870"/>
                    </a:cubicBezTo>
                    <a:cubicBezTo>
                      <a:pt x="31" y="1900"/>
                      <a:pt x="62" y="1931"/>
                      <a:pt x="92" y="1931"/>
                    </a:cubicBezTo>
                    <a:cubicBezTo>
                      <a:pt x="183" y="1900"/>
                      <a:pt x="214" y="1840"/>
                      <a:pt x="214" y="1779"/>
                    </a:cubicBezTo>
                    <a:cubicBezTo>
                      <a:pt x="214" y="1738"/>
                      <a:pt x="195" y="1721"/>
                      <a:pt x="172" y="1721"/>
                    </a:cubicBezTo>
                    <a:cubicBezTo>
                      <a:pt x="168" y="1721"/>
                      <a:pt x="164" y="1722"/>
                      <a:pt x="159" y="1723"/>
                    </a:cubicBezTo>
                    <a:lnTo>
                      <a:pt x="159" y="1723"/>
                    </a:lnTo>
                    <a:cubicBezTo>
                      <a:pt x="179" y="1164"/>
                      <a:pt x="153" y="605"/>
                      <a:pt x="153" y="46"/>
                    </a:cubicBezTo>
                    <a:cubicBezTo>
                      <a:pt x="153" y="16"/>
                      <a:pt x="130" y="1"/>
                      <a:pt x="10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493;p33"/>
              <p:cNvSpPr/>
              <p:nvPr/>
            </p:nvSpPr>
            <p:spPr>
              <a:xfrm>
                <a:off x="3177125" y="2151000"/>
                <a:ext cx="45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68" extrusionOk="0">
                    <a:moveTo>
                      <a:pt x="61" y="0"/>
                    </a:moveTo>
                    <a:cubicBezTo>
                      <a:pt x="31" y="0"/>
                      <a:pt x="0" y="15"/>
                      <a:pt x="0" y="46"/>
                    </a:cubicBezTo>
                    <a:cubicBezTo>
                      <a:pt x="0" y="259"/>
                      <a:pt x="31" y="471"/>
                      <a:pt x="31" y="684"/>
                    </a:cubicBezTo>
                    <a:cubicBezTo>
                      <a:pt x="31" y="897"/>
                      <a:pt x="31" y="1110"/>
                      <a:pt x="31" y="1322"/>
                    </a:cubicBezTo>
                    <a:cubicBezTo>
                      <a:pt x="46" y="1353"/>
                      <a:pt x="76" y="1368"/>
                      <a:pt x="103" y="1368"/>
                    </a:cubicBezTo>
                    <a:cubicBezTo>
                      <a:pt x="129" y="1368"/>
                      <a:pt x="152" y="1353"/>
                      <a:pt x="152" y="1322"/>
                    </a:cubicBezTo>
                    <a:cubicBezTo>
                      <a:pt x="183" y="1110"/>
                      <a:pt x="152" y="897"/>
                      <a:pt x="152" y="684"/>
                    </a:cubicBezTo>
                    <a:cubicBezTo>
                      <a:pt x="122" y="471"/>
                      <a:pt x="122" y="259"/>
                      <a:pt x="122" y="46"/>
                    </a:cubicBezTo>
                    <a:cubicBezTo>
                      <a:pt x="122" y="15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494;p33"/>
              <p:cNvSpPr/>
              <p:nvPr/>
            </p:nvSpPr>
            <p:spPr>
              <a:xfrm>
                <a:off x="3184725" y="2167325"/>
                <a:ext cx="45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621" extrusionOk="0">
                    <a:moveTo>
                      <a:pt x="91" y="1"/>
                    </a:moveTo>
                    <a:cubicBezTo>
                      <a:pt x="61" y="1"/>
                      <a:pt x="31" y="31"/>
                      <a:pt x="31" y="61"/>
                    </a:cubicBezTo>
                    <a:cubicBezTo>
                      <a:pt x="0" y="153"/>
                      <a:pt x="0" y="244"/>
                      <a:pt x="0" y="335"/>
                    </a:cubicBezTo>
                    <a:cubicBezTo>
                      <a:pt x="0" y="426"/>
                      <a:pt x="31" y="517"/>
                      <a:pt x="61" y="609"/>
                    </a:cubicBezTo>
                    <a:cubicBezTo>
                      <a:pt x="69" y="617"/>
                      <a:pt x="82" y="620"/>
                      <a:pt x="96" y="620"/>
                    </a:cubicBezTo>
                    <a:cubicBezTo>
                      <a:pt x="134" y="620"/>
                      <a:pt x="183" y="592"/>
                      <a:pt x="183" y="548"/>
                    </a:cubicBezTo>
                    <a:cubicBezTo>
                      <a:pt x="152" y="487"/>
                      <a:pt x="122" y="396"/>
                      <a:pt x="122" y="335"/>
                    </a:cubicBezTo>
                    <a:cubicBezTo>
                      <a:pt x="122" y="244"/>
                      <a:pt x="122" y="153"/>
                      <a:pt x="122" y="92"/>
                    </a:cubicBezTo>
                    <a:cubicBezTo>
                      <a:pt x="122" y="61"/>
                      <a:pt x="122" y="31"/>
                      <a:pt x="9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495;p33"/>
              <p:cNvSpPr/>
              <p:nvPr/>
            </p:nvSpPr>
            <p:spPr>
              <a:xfrm>
                <a:off x="3193850" y="2170825"/>
                <a:ext cx="53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361" extrusionOk="0">
                    <a:moveTo>
                      <a:pt x="87" y="0"/>
                    </a:moveTo>
                    <a:cubicBezTo>
                      <a:pt x="79" y="0"/>
                      <a:pt x="70" y="4"/>
                      <a:pt x="61" y="13"/>
                    </a:cubicBezTo>
                    <a:cubicBezTo>
                      <a:pt x="30" y="13"/>
                      <a:pt x="0" y="43"/>
                      <a:pt x="30" y="73"/>
                    </a:cubicBezTo>
                    <a:cubicBezTo>
                      <a:pt x="30" y="104"/>
                      <a:pt x="61" y="165"/>
                      <a:pt x="61" y="195"/>
                    </a:cubicBezTo>
                    <a:cubicBezTo>
                      <a:pt x="91" y="225"/>
                      <a:pt x="91" y="256"/>
                      <a:pt x="91" y="256"/>
                    </a:cubicBezTo>
                    <a:lnTo>
                      <a:pt x="91" y="286"/>
                    </a:lnTo>
                    <a:cubicBezTo>
                      <a:pt x="122" y="317"/>
                      <a:pt x="122" y="317"/>
                      <a:pt x="122" y="347"/>
                    </a:cubicBezTo>
                    <a:cubicBezTo>
                      <a:pt x="142" y="347"/>
                      <a:pt x="149" y="360"/>
                      <a:pt x="160" y="360"/>
                    </a:cubicBezTo>
                    <a:cubicBezTo>
                      <a:pt x="165" y="360"/>
                      <a:pt x="172" y="357"/>
                      <a:pt x="182" y="347"/>
                    </a:cubicBezTo>
                    <a:cubicBezTo>
                      <a:pt x="213" y="347"/>
                      <a:pt x="213" y="347"/>
                      <a:pt x="213" y="317"/>
                    </a:cubicBezTo>
                    <a:cubicBezTo>
                      <a:pt x="213" y="286"/>
                      <a:pt x="213" y="286"/>
                      <a:pt x="213" y="256"/>
                    </a:cubicBezTo>
                    <a:lnTo>
                      <a:pt x="213" y="225"/>
                    </a:lnTo>
                    <a:cubicBezTo>
                      <a:pt x="182" y="225"/>
                      <a:pt x="182" y="195"/>
                      <a:pt x="182" y="165"/>
                    </a:cubicBezTo>
                    <a:cubicBezTo>
                      <a:pt x="152" y="134"/>
                      <a:pt x="152" y="73"/>
                      <a:pt x="122" y="43"/>
                    </a:cubicBezTo>
                    <a:cubicBezTo>
                      <a:pt x="122" y="22"/>
                      <a:pt x="106" y="0"/>
                      <a:pt x="8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496;p33"/>
              <p:cNvSpPr/>
              <p:nvPr/>
            </p:nvSpPr>
            <p:spPr>
              <a:xfrm>
                <a:off x="3226525" y="2169225"/>
                <a:ext cx="3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11" extrusionOk="0">
                    <a:moveTo>
                      <a:pt x="61" y="1"/>
                    </a:moveTo>
                    <a:cubicBezTo>
                      <a:pt x="30" y="1"/>
                      <a:pt x="0" y="16"/>
                      <a:pt x="0" y="46"/>
                    </a:cubicBezTo>
                    <a:lnTo>
                      <a:pt x="0" y="624"/>
                    </a:lnTo>
                    <a:lnTo>
                      <a:pt x="0" y="897"/>
                    </a:lnTo>
                    <a:cubicBezTo>
                      <a:pt x="0" y="958"/>
                      <a:pt x="0" y="1110"/>
                      <a:pt x="61" y="1110"/>
                    </a:cubicBezTo>
                    <a:cubicBezTo>
                      <a:pt x="152" y="1110"/>
                      <a:pt x="122" y="958"/>
                      <a:pt x="122" y="897"/>
                    </a:cubicBezTo>
                    <a:lnTo>
                      <a:pt x="122" y="624"/>
                    </a:lnTo>
                    <a:lnTo>
                      <a:pt x="122" y="46"/>
                    </a:lnTo>
                    <a:cubicBezTo>
                      <a:pt x="122" y="16"/>
                      <a:pt x="91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497;p33"/>
              <p:cNvSpPr/>
              <p:nvPr/>
            </p:nvSpPr>
            <p:spPr>
              <a:xfrm>
                <a:off x="3235625" y="2170750"/>
                <a:ext cx="30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78" extrusionOk="0">
                    <a:moveTo>
                      <a:pt x="62" y="0"/>
                    </a:moveTo>
                    <a:cubicBezTo>
                      <a:pt x="31" y="0"/>
                      <a:pt x="1" y="16"/>
                      <a:pt x="1" y="46"/>
                    </a:cubicBezTo>
                    <a:cubicBezTo>
                      <a:pt x="1" y="289"/>
                      <a:pt x="1" y="532"/>
                      <a:pt x="1" y="745"/>
                    </a:cubicBezTo>
                    <a:cubicBezTo>
                      <a:pt x="1" y="867"/>
                      <a:pt x="1" y="988"/>
                      <a:pt x="1" y="1110"/>
                    </a:cubicBezTo>
                    <a:cubicBezTo>
                      <a:pt x="1" y="1201"/>
                      <a:pt x="1" y="1323"/>
                      <a:pt x="1" y="1444"/>
                    </a:cubicBezTo>
                    <a:cubicBezTo>
                      <a:pt x="1" y="1467"/>
                      <a:pt x="19" y="1477"/>
                      <a:pt x="40" y="1477"/>
                    </a:cubicBezTo>
                    <a:cubicBezTo>
                      <a:pt x="76" y="1477"/>
                      <a:pt x="122" y="1451"/>
                      <a:pt x="122" y="1414"/>
                    </a:cubicBezTo>
                    <a:cubicBezTo>
                      <a:pt x="122" y="1292"/>
                      <a:pt x="122" y="1171"/>
                      <a:pt x="122" y="1079"/>
                    </a:cubicBezTo>
                    <a:cubicBezTo>
                      <a:pt x="122" y="958"/>
                      <a:pt x="122" y="836"/>
                      <a:pt x="122" y="745"/>
                    </a:cubicBezTo>
                    <a:cubicBezTo>
                      <a:pt x="122" y="502"/>
                      <a:pt x="122" y="289"/>
                      <a:pt x="122" y="46"/>
                    </a:cubicBezTo>
                    <a:cubicBezTo>
                      <a:pt x="122" y="16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498;p33"/>
              <p:cNvSpPr/>
              <p:nvPr/>
            </p:nvSpPr>
            <p:spPr>
              <a:xfrm>
                <a:off x="3243225" y="2168475"/>
                <a:ext cx="535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04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cubicBezTo>
                      <a:pt x="31" y="289"/>
                      <a:pt x="62" y="532"/>
                      <a:pt x="62" y="806"/>
                    </a:cubicBezTo>
                    <a:cubicBezTo>
                      <a:pt x="62" y="1049"/>
                      <a:pt x="62" y="1292"/>
                      <a:pt x="62" y="1535"/>
                    </a:cubicBezTo>
                    <a:cubicBezTo>
                      <a:pt x="62" y="1581"/>
                      <a:pt x="92" y="1604"/>
                      <a:pt x="122" y="1604"/>
                    </a:cubicBezTo>
                    <a:cubicBezTo>
                      <a:pt x="153" y="1604"/>
                      <a:pt x="183" y="1581"/>
                      <a:pt x="183" y="1535"/>
                    </a:cubicBezTo>
                    <a:cubicBezTo>
                      <a:pt x="213" y="1292"/>
                      <a:pt x="183" y="1049"/>
                      <a:pt x="183" y="806"/>
                    </a:cubicBezTo>
                    <a:cubicBezTo>
                      <a:pt x="183" y="563"/>
                      <a:pt x="153" y="289"/>
                      <a:pt x="122" y="46"/>
                    </a:cubicBezTo>
                    <a:cubicBezTo>
                      <a:pt x="122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499;p33"/>
              <p:cNvSpPr/>
              <p:nvPr/>
            </p:nvSpPr>
            <p:spPr>
              <a:xfrm>
                <a:off x="3253100" y="2182900"/>
                <a:ext cx="6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329" extrusionOk="0">
                    <a:moveTo>
                      <a:pt x="62" y="1"/>
                    </a:moveTo>
                    <a:cubicBezTo>
                      <a:pt x="31" y="1"/>
                      <a:pt x="1" y="16"/>
                      <a:pt x="1" y="46"/>
                    </a:cubicBezTo>
                    <a:cubicBezTo>
                      <a:pt x="1" y="290"/>
                      <a:pt x="31" y="563"/>
                      <a:pt x="31" y="806"/>
                    </a:cubicBezTo>
                    <a:cubicBezTo>
                      <a:pt x="31" y="928"/>
                      <a:pt x="31" y="1049"/>
                      <a:pt x="31" y="1171"/>
                    </a:cubicBezTo>
                    <a:cubicBezTo>
                      <a:pt x="58" y="1250"/>
                      <a:pt x="84" y="1329"/>
                      <a:pt x="150" y="1329"/>
                    </a:cubicBezTo>
                    <a:cubicBezTo>
                      <a:pt x="160" y="1329"/>
                      <a:pt x="171" y="1327"/>
                      <a:pt x="183" y="1323"/>
                    </a:cubicBezTo>
                    <a:cubicBezTo>
                      <a:pt x="214" y="1323"/>
                      <a:pt x="214" y="1323"/>
                      <a:pt x="214" y="1293"/>
                    </a:cubicBezTo>
                    <a:cubicBezTo>
                      <a:pt x="244" y="1262"/>
                      <a:pt x="214" y="1232"/>
                      <a:pt x="183" y="1232"/>
                    </a:cubicBezTo>
                    <a:cubicBezTo>
                      <a:pt x="183" y="1201"/>
                      <a:pt x="183" y="1171"/>
                      <a:pt x="183" y="1141"/>
                    </a:cubicBezTo>
                    <a:cubicBezTo>
                      <a:pt x="153" y="1110"/>
                      <a:pt x="153" y="1049"/>
                      <a:pt x="153" y="1019"/>
                    </a:cubicBezTo>
                    <a:cubicBezTo>
                      <a:pt x="153" y="897"/>
                      <a:pt x="153" y="776"/>
                      <a:pt x="153" y="685"/>
                    </a:cubicBezTo>
                    <a:cubicBezTo>
                      <a:pt x="122" y="472"/>
                      <a:pt x="122" y="259"/>
                      <a:pt x="122" y="46"/>
                    </a:cubicBezTo>
                    <a:cubicBezTo>
                      <a:pt x="122" y="16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500;p33"/>
              <p:cNvSpPr/>
              <p:nvPr/>
            </p:nvSpPr>
            <p:spPr>
              <a:xfrm>
                <a:off x="3263750" y="2190500"/>
                <a:ext cx="45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53" extrusionOk="0">
                    <a:moveTo>
                      <a:pt x="61" y="1"/>
                    </a:moveTo>
                    <a:cubicBezTo>
                      <a:pt x="31" y="1"/>
                      <a:pt x="0" y="16"/>
                      <a:pt x="0" y="46"/>
                    </a:cubicBezTo>
                    <a:cubicBezTo>
                      <a:pt x="0" y="259"/>
                      <a:pt x="0" y="441"/>
                      <a:pt x="0" y="624"/>
                    </a:cubicBezTo>
                    <a:lnTo>
                      <a:pt x="0" y="745"/>
                    </a:lnTo>
                    <a:cubicBezTo>
                      <a:pt x="0" y="806"/>
                      <a:pt x="0" y="837"/>
                      <a:pt x="31" y="867"/>
                    </a:cubicBezTo>
                    <a:cubicBezTo>
                      <a:pt x="31" y="910"/>
                      <a:pt x="61" y="953"/>
                      <a:pt x="100" y="953"/>
                    </a:cubicBezTo>
                    <a:cubicBezTo>
                      <a:pt x="117" y="953"/>
                      <a:pt x="135" y="946"/>
                      <a:pt x="152" y="928"/>
                    </a:cubicBezTo>
                    <a:cubicBezTo>
                      <a:pt x="183" y="928"/>
                      <a:pt x="183" y="867"/>
                      <a:pt x="152" y="867"/>
                    </a:cubicBezTo>
                    <a:cubicBezTo>
                      <a:pt x="122" y="837"/>
                      <a:pt x="122" y="837"/>
                      <a:pt x="122" y="837"/>
                    </a:cubicBezTo>
                    <a:cubicBezTo>
                      <a:pt x="122" y="806"/>
                      <a:pt x="122" y="745"/>
                      <a:pt x="122" y="715"/>
                    </a:cubicBezTo>
                    <a:lnTo>
                      <a:pt x="122" y="502"/>
                    </a:lnTo>
                    <a:cubicBezTo>
                      <a:pt x="122" y="350"/>
                      <a:pt x="122" y="198"/>
                      <a:pt x="122" y="46"/>
                    </a:cubicBezTo>
                    <a:cubicBezTo>
                      <a:pt x="122" y="16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501;p33"/>
              <p:cNvSpPr/>
              <p:nvPr/>
            </p:nvSpPr>
            <p:spPr>
              <a:xfrm>
                <a:off x="3274375" y="2191275"/>
                <a:ext cx="460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09" extrusionOk="0">
                    <a:moveTo>
                      <a:pt x="62" y="0"/>
                    </a:moveTo>
                    <a:cubicBezTo>
                      <a:pt x="31" y="0"/>
                      <a:pt x="1" y="15"/>
                      <a:pt x="1" y="46"/>
                    </a:cubicBezTo>
                    <a:lnTo>
                      <a:pt x="1" y="836"/>
                    </a:lnTo>
                    <a:cubicBezTo>
                      <a:pt x="1" y="880"/>
                      <a:pt x="34" y="909"/>
                      <a:pt x="63" y="909"/>
                    </a:cubicBezTo>
                    <a:cubicBezTo>
                      <a:pt x="74" y="909"/>
                      <a:pt x="84" y="905"/>
                      <a:pt x="92" y="897"/>
                    </a:cubicBezTo>
                    <a:cubicBezTo>
                      <a:pt x="153" y="866"/>
                      <a:pt x="183" y="806"/>
                      <a:pt x="153" y="775"/>
                    </a:cubicBezTo>
                    <a:cubicBezTo>
                      <a:pt x="153" y="745"/>
                      <a:pt x="123" y="745"/>
                      <a:pt x="123" y="745"/>
                    </a:cubicBezTo>
                    <a:cubicBezTo>
                      <a:pt x="123" y="525"/>
                      <a:pt x="123" y="286"/>
                      <a:pt x="123" y="46"/>
                    </a:cubicBezTo>
                    <a:cubicBezTo>
                      <a:pt x="123" y="15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502;p33"/>
              <p:cNvSpPr/>
              <p:nvPr/>
            </p:nvSpPr>
            <p:spPr>
              <a:xfrm>
                <a:off x="3286550" y="2192025"/>
                <a:ext cx="53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46" extrusionOk="0">
                    <a:moveTo>
                      <a:pt x="50" y="1"/>
                    </a:moveTo>
                    <a:cubicBezTo>
                      <a:pt x="23" y="1"/>
                      <a:pt x="0" y="16"/>
                      <a:pt x="0" y="46"/>
                    </a:cubicBezTo>
                    <a:cubicBezTo>
                      <a:pt x="0" y="168"/>
                      <a:pt x="0" y="289"/>
                      <a:pt x="0" y="411"/>
                    </a:cubicBezTo>
                    <a:cubicBezTo>
                      <a:pt x="31" y="472"/>
                      <a:pt x="31" y="532"/>
                      <a:pt x="31" y="593"/>
                    </a:cubicBezTo>
                    <a:cubicBezTo>
                      <a:pt x="31" y="654"/>
                      <a:pt x="61" y="745"/>
                      <a:pt x="122" y="745"/>
                    </a:cubicBezTo>
                    <a:cubicBezTo>
                      <a:pt x="213" y="745"/>
                      <a:pt x="183" y="624"/>
                      <a:pt x="152" y="593"/>
                    </a:cubicBezTo>
                    <a:cubicBezTo>
                      <a:pt x="152" y="532"/>
                      <a:pt x="122" y="472"/>
                      <a:pt x="122" y="411"/>
                    </a:cubicBezTo>
                    <a:cubicBezTo>
                      <a:pt x="122" y="289"/>
                      <a:pt x="122" y="168"/>
                      <a:pt x="122" y="46"/>
                    </a:cubicBezTo>
                    <a:cubicBezTo>
                      <a:pt x="107" y="16"/>
                      <a:pt x="76" y="1"/>
                      <a:pt x="50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503;p33"/>
              <p:cNvSpPr/>
              <p:nvPr/>
            </p:nvSpPr>
            <p:spPr>
              <a:xfrm>
                <a:off x="3301750" y="2195450"/>
                <a:ext cx="45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30" extrusionOk="0">
                    <a:moveTo>
                      <a:pt x="91" y="0"/>
                    </a:moveTo>
                    <a:cubicBezTo>
                      <a:pt x="61" y="0"/>
                      <a:pt x="31" y="0"/>
                      <a:pt x="31" y="31"/>
                    </a:cubicBezTo>
                    <a:cubicBezTo>
                      <a:pt x="0" y="152"/>
                      <a:pt x="0" y="274"/>
                      <a:pt x="0" y="395"/>
                    </a:cubicBezTo>
                    <a:cubicBezTo>
                      <a:pt x="0" y="456"/>
                      <a:pt x="31" y="517"/>
                      <a:pt x="31" y="578"/>
                    </a:cubicBezTo>
                    <a:cubicBezTo>
                      <a:pt x="31" y="578"/>
                      <a:pt x="31" y="608"/>
                      <a:pt x="61" y="639"/>
                    </a:cubicBezTo>
                    <a:cubicBezTo>
                      <a:pt x="61" y="669"/>
                      <a:pt x="61" y="699"/>
                      <a:pt x="91" y="730"/>
                    </a:cubicBezTo>
                    <a:cubicBezTo>
                      <a:pt x="122" y="730"/>
                      <a:pt x="152" y="730"/>
                      <a:pt x="152" y="699"/>
                    </a:cubicBezTo>
                    <a:cubicBezTo>
                      <a:pt x="183" y="669"/>
                      <a:pt x="183" y="669"/>
                      <a:pt x="152" y="639"/>
                    </a:cubicBezTo>
                    <a:cubicBezTo>
                      <a:pt x="152" y="608"/>
                      <a:pt x="152" y="578"/>
                      <a:pt x="152" y="547"/>
                    </a:cubicBezTo>
                    <a:cubicBezTo>
                      <a:pt x="152" y="487"/>
                      <a:pt x="122" y="456"/>
                      <a:pt x="122" y="395"/>
                    </a:cubicBezTo>
                    <a:cubicBezTo>
                      <a:pt x="122" y="274"/>
                      <a:pt x="122" y="183"/>
                      <a:pt x="122" y="61"/>
                    </a:cubicBezTo>
                    <a:cubicBezTo>
                      <a:pt x="152" y="31"/>
                      <a:pt x="122" y="0"/>
                      <a:pt x="9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504;p33"/>
              <p:cNvSpPr/>
              <p:nvPr/>
            </p:nvSpPr>
            <p:spPr>
              <a:xfrm>
                <a:off x="3317700" y="2179425"/>
                <a:ext cx="457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37" extrusionOk="0">
                    <a:moveTo>
                      <a:pt x="69" y="0"/>
                    </a:moveTo>
                    <a:cubicBezTo>
                      <a:pt x="49" y="0"/>
                      <a:pt x="31" y="10"/>
                      <a:pt x="31" y="33"/>
                    </a:cubicBezTo>
                    <a:cubicBezTo>
                      <a:pt x="1" y="185"/>
                      <a:pt x="1" y="307"/>
                      <a:pt x="1" y="429"/>
                    </a:cubicBezTo>
                    <a:cubicBezTo>
                      <a:pt x="1" y="520"/>
                      <a:pt x="1" y="581"/>
                      <a:pt x="1" y="641"/>
                    </a:cubicBezTo>
                    <a:cubicBezTo>
                      <a:pt x="31" y="702"/>
                      <a:pt x="31" y="763"/>
                      <a:pt x="61" y="824"/>
                    </a:cubicBezTo>
                    <a:cubicBezTo>
                      <a:pt x="70" y="833"/>
                      <a:pt x="79" y="836"/>
                      <a:pt x="88" y="836"/>
                    </a:cubicBezTo>
                    <a:cubicBezTo>
                      <a:pt x="109" y="836"/>
                      <a:pt x="131" y="815"/>
                      <a:pt x="152" y="793"/>
                    </a:cubicBezTo>
                    <a:cubicBezTo>
                      <a:pt x="183" y="732"/>
                      <a:pt x="152" y="672"/>
                      <a:pt x="122" y="611"/>
                    </a:cubicBezTo>
                    <a:cubicBezTo>
                      <a:pt x="122" y="550"/>
                      <a:pt x="122" y="489"/>
                      <a:pt x="122" y="429"/>
                    </a:cubicBezTo>
                    <a:cubicBezTo>
                      <a:pt x="122" y="307"/>
                      <a:pt x="122" y="185"/>
                      <a:pt x="122" y="64"/>
                    </a:cubicBezTo>
                    <a:cubicBezTo>
                      <a:pt x="141" y="26"/>
                      <a:pt x="102" y="0"/>
                      <a:pt x="6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505;p33"/>
              <p:cNvSpPr/>
              <p:nvPr/>
            </p:nvSpPr>
            <p:spPr>
              <a:xfrm>
                <a:off x="3329850" y="2178725"/>
                <a:ext cx="38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43" extrusionOk="0">
                    <a:moveTo>
                      <a:pt x="62" y="1"/>
                    </a:moveTo>
                    <a:cubicBezTo>
                      <a:pt x="31" y="1"/>
                      <a:pt x="1" y="31"/>
                      <a:pt x="1" y="61"/>
                    </a:cubicBezTo>
                    <a:cubicBezTo>
                      <a:pt x="1" y="183"/>
                      <a:pt x="31" y="335"/>
                      <a:pt x="31" y="457"/>
                    </a:cubicBezTo>
                    <a:cubicBezTo>
                      <a:pt x="31" y="548"/>
                      <a:pt x="31" y="609"/>
                      <a:pt x="31" y="669"/>
                    </a:cubicBezTo>
                    <a:cubicBezTo>
                      <a:pt x="31" y="730"/>
                      <a:pt x="31" y="821"/>
                      <a:pt x="31" y="882"/>
                    </a:cubicBezTo>
                    <a:cubicBezTo>
                      <a:pt x="31" y="912"/>
                      <a:pt x="62" y="943"/>
                      <a:pt x="92" y="943"/>
                    </a:cubicBezTo>
                    <a:cubicBezTo>
                      <a:pt x="92" y="943"/>
                      <a:pt x="122" y="912"/>
                      <a:pt x="153" y="882"/>
                    </a:cubicBezTo>
                    <a:cubicBezTo>
                      <a:pt x="153" y="821"/>
                      <a:pt x="153" y="760"/>
                      <a:pt x="153" y="669"/>
                    </a:cubicBezTo>
                    <a:cubicBezTo>
                      <a:pt x="153" y="609"/>
                      <a:pt x="153" y="548"/>
                      <a:pt x="153" y="487"/>
                    </a:cubicBezTo>
                    <a:cubicBezTo>
                      <a:pt x="153" y="335"/>
                      <a:pt x="122" y="183"/>
                      <a:pt x="122" y="61"/>
                    </a:cubicBezTo>
                    <a:cubicBezTo>
                      <a:pt x="122" y="31"/>
                      <a:pt x="92" y="1"/>
                      <a:pt x="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506;p33"/>
              <p:cNvSpPr/>
              <p:nvPr/>
            </p:nvSpPr>
            <p:spPr>
              <a:xfrm>
                <a:off x="3339725" y="2181575"/>
                <a:ext cx="46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77" extrusionOk="0">
                    <a:moveTo>
                      <a:pt x="123" y="1"/>
                    </a:moveTo>
                    <a:cubicBezTo>
                      <a:pt x="92" y="1"/>
                      <a:pt x="62" y="23"/>
                      <a:pt x="62" y="69"/>
                    </a:cubicBezTo>
                    <a:cubicBezTo>
                      <a:pt x="62" y="160"/>
                      <a:pt x="62" y="251"/>
                      <a:pt x="62" y="343"/>
                    </a:cubicBezTo>
                    <a:cubicBezTo>
                      <a:pt x="62" y="434"/>
                      <a:pt x="31" y="525"/>
                      <a:pt x="1" y="616"/>
                    </a:cubicBezTo>
                    <a:cubicBezTo>
                      <a:pt x="1" y="646"/>
                      <a:pt x="31" y="646"/>
                      <a:pt x="31" y="677"/>
                    </a:cubicBezTo>
                    <a:lnTo>
                      <a:pt x="62" y="677"/>
                    </a:lnTo>
                    <a:cubicBezTo>
                      <a:pt x="92" y="677"/>
                      <a:pt x="123" y="677"/>
                      <a:pt x="123" y="646"/>
                    </a:cubicBezTo>
                    <a:cubicBezTo>
                      <a:pt x="153" y="555"/>
                      <a:pt x="153" y="434"/>
                      <a:pt x="183" y="343"/>
                    </a:cubicBezTo>
                    <a:cubicBezTo>
                      <a:pt x="183" y="251"/>
                      <a:pt x="183" y="160"/>
                      <a:pt x="183" y="69"/>
                    </a:cubicBezTo>
                    <a:cubicBezTo>
                      <a:pt x="183" y="23"/>
                      <a:pt x="153" y="1"/>
                      <a:pt x="12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507;p33"/>
              <p:cNvSpPr/>
              <p:nvPr/>
            </p:nvSpPr>
            <p:spPr>
              <a:xfrm>
                <a:off x="3352650" y="2182525"/>
                <a:ext cx="53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18" extrusionOk="0">
                    <a:moveTo>
                      <a:pt x="61" y="1"/>
                    </a:moveTo>
                    <a:cubicBezTo>
                      <a:pt x="31" y="1"/>
                      <a:pt x="1" y="31"/>
                      <a:pt x="1" y="61"/>
                    </a:cubicBezTo>
                    <a:cubicBezTo>
                      <a:pt x="31" y="122"/>
                      <a:pt x="31" y="213"/>
                      <a:pt x="31" y="274"/>
                    </a:cubicBezTo>
                    <a:cubicBezTo>
                      <a:pt x="61" y="305"/>
                      <a:pt x="61" y="335"/>
                      <a:pt x="61" y="396"/>
                    </a:cubicBezTo>
                    <a:cubicBezTo>
                      <a:pt x="61" y="396"/>
                      <a:pt x="92" y="426"/>
                      <a:pt x="92" y="426"/>
                    </a:cubicBezTo>
                    <a:cubicBezTo>
                      <a:pt x="92" y="457"/>
                      <a:pt x="92" y="487"/>
                      <a:pt x="122" y="487"/>
                    </a:cubicBezTo>
                    <a:cubicBezTo>
                      <a:pt x="122" y="512"/>
                      <a:pt x="143" y="516"/>
                      <a:pt x="167" y="517"/>
                    </a:cubicBezTo>
                    <a:lnTo>
                      <a:pt x="167" y="517"/>
                    </a:lnTo>
                    <a:cubicBezTo>
                      <a:pt x="180" y="516"/>
                      <a:pt x="186" y="514"/>
                      <a:pt x="198" y="502"/>
                    </a:cubicBezTo>
                    <a:lnTo>
                      <a:pt x="198" y="502"/>
                    </a:lnTo>
                    <a:cubicBezTo>
                      <a:pt x="194" y="506"/>
                      <a:pt x="189" y="511"/>
                      <a:pt x="183" y="517"/>
                    </a:cubicBezTo>
                    <a:lnTo>
                      <a:pt x="183" y="517"/>
                    </a:lnTo>
                    <a:lnTo>
                      <a:pt x="212" y="488"/>
                    </a:lnTo>
                    <a:lnTo>
                      <a:pt x="212" y="488"/>
                    </a:lnTo>
                    <a:cubicBezTo>
                      <a:pt x="207" y="494"/>
                      <a:pt x="202" y="498"/>
                      <a:pt x="198" y="502"/>
                    </a:cubicBezTo>
                    <a:lnTo>
                      <a:pt x="198" y="502"/>
                    </a:lnTo>
                    <a:cubicBezTo>
                      <a:pt x="213" y="486"/>
                      <a:pt x="213" y="481"/>
                      <a:pt x="213" y="457"/>
                    </a:cubicBezTo>
                    <a:cubicBezTo>
                      <a:pt x="213" y="426"/>
                      <a:pt x="213" y="396"/>
                      <a:pt x="183" y="365"/>
                    </a:cubicBezTo>
                    <a:cubicBezTo>
                      <a:pt x="183" y="335"/>
                      <a:pt x="183" y="274"/>
                      <a:pt x="153" y="244"/>
                    </a:cubicBezTo>
                    <a:cubicBezTo>
                      <a:pt x="153" y="183"/>
                      <a:pt x="122" y="122"/>
                      <a:pt x="122" y="61"/>
                    </a:cubicBezTo>
                    <a:cubicBezTo>
                      <a:pt x="122" y="31"/>
                      <a:pt x="92" y="1"/>
                      <a:pt x="61" y="1"/>
                    </a:cubicBezTo>
                    <a:close/>
                    <a:moveTo>
                      <a:pt x="167" y="517"/>
                    </a:moveTo>
                    <a:lnTo>
                      <a:pt x="167" y="517"/>
                    </a:lnTo>
                    <a:cubicBezTo>
                      <a:pt x="163" y="517"/>
                      <a:pt x="158" y="517"/>
                      <a:pt x="153" y="517"/>
                    </a:cubicBezTo>
                    <a:lnTo>
                      <a:pt x="183" y="517"/>
                    </a:lnTo>
                    <a:cubicBezTo>
                      <a:pt x="178" y="517"/>
                      <a:pt x="172" y="517"/>
                      <a:pt x="167" y="51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508;p33"/>
              <p:cNvSpPr/>
              <p:nvPr/>
            </p:nvSpPr>
            <p:spPr>
              <a:xfrm>
                <a:off x="3364050" y="2181000"/>
                <a:ext cx="6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7" extrusionOk="0">
                    <a:moveTo>
                      <a:pt x="61" y="1"/>
                    </a:moveTo>
                    <a:cubicBezTo>
                      <a:pt x="31" y="1"/>
                      <a:pt x="1" y="31"/>
                      <a:pt x="31" y="62"/>
                    </a:cubicBezTo>
                    <a:cubicBezTo>
                      <a:pt x="31" y="122"/>
                      <a:pt x="61" y="183"/>
                      <a:pt x="92" y="244"/>
                    </a:cubicBezTo>
                    <a:cubicBezTo>
                      <a:pt x="92" y="274"/>
                      <a:pt x="92" y="305"/>
                      <a:pt x="92" y="335"/>
                    </a:cubicBezTo>
                    <a:cubicBezTo>
                      <a:pt x="122" y="335"/>
                      <a:pt x="122" y="366"/>
                      <a:pt x="122" y="366"/>
                    </a:cubicBezTo>
                    <a:cubicBezTo>
                      <a:pt x="122" y="396"/>
                      <a:pt x="153" y="396"/>
                      <a:pt x="153" y="426"/>
                    </a:cubicBezTo>
                    <a:cubicBezTo>
                      <a:pt x="183" y="426"/>
                      <a:pt x="213" y="396"/>
                      <a:pt x="213" y="396"/>
                    </a:cubicBezTo>
                    <a:cubicBezTo>
                      <a:pt x="244" y="366"/>
                      <a:pt x="244" y="366"/>
                      <a:pt x="244" y="335"/>
                    </a:cubicBezTo>
                    <a:cubicBezTo>
                      <a:pt x="244" y="335"/>
                      <a:pt x="213" y="305"/>
                      <a:pt x="213" y="274"/>
                    </a:cubicBezTo>
                    <a:lnTo>
                      <a:pt x="213" y="214"/>
                    </a:lnTo>
                    <a:cubicBezTo>
                      <a:pt x="183" y="153"/>
                      <a:pt x="153" y="92"/>
                      <a:pt x="153" y="31"/>
                    </a:cubicBezTo>
                    <a:cubicBezTo>
                      <a:pt x="153" y="1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509;p33"/>
              <p:cNvSpPr/>
              <p:nvPr/>
            </p:nvSpPr>
            <p:spPr>
              <a:xfrm>
                <a:off x="3334425" y="2114900"/>
                <a:ext cx="30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0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lnTo>
                      <a:pt x="0" y="183"/>
                    </a:lnTo>
                    <a:lnTo>
                      <a:pt x="0" y="244"/>
                    </a:lnTo>
                    <a:cubicBezTo>
                      <a:pt x="0" y="274"/>
                      <a:pt x="0" y="274"/>
                      <a:pt x="31" y="304"/>
                    </a:cubicBezTo>
                    <a:cubicBezTo>
                      <a:pt x="31" y="335"/>
                      <a:pt x="46" y="350"/>
                      <a:pt x="65" y="350"/>
                    </a:cubicBezTo>
                    <a:cubicBezTo>
                      <a:pt x="84" y="350"/>
                      <a:pt x="107" y="335"/>
                      <a:pt x="122" y="304"/>
                    </a:cubicBezTo>
                    <a:cubicBezTo>
                      <a:pt x="122" y="274"/>
                      <a:pt x="122" y="274"/>
                      <a:pt x="122" y="244"/>
                    </a:cubicBezTo>
                    <a:lnTo>
                      <a:pt x="122" y="183"/>
                    </a:lnTo>
                    <a:lnTo>
                      <a:pt x="122" y="31"/>
                    </a:lnTo>
                    <a:cubicBezTo>
                      <a:pt x="122" y="0"/>
                      <a:pt x="91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510;p33"/>
              <p:cNvSpPr/>
              <p:nvPr/>
            </p:nvSpPr>
            <p:spPr>
              <a:xfrm>
                <a:off x="3340500" y="2117925"/>
                <a:ext cx="38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63" extrusionOk="0">
                    <a:moveTo>
                      <a:pt x="61" y="1"/>
                    </a:moveTo>
                    <a:cubicBezTo>
                      <a:pt x="31" y="1"/>
                      <a:pt x="31" y="31"/>
                      <a:pt x="31" y="62"/>
                    </a:cubicBezTo>
                    <a:cubicBezTo>
                      <a:pt x="0" y="153"/>
                      <a:pt x="0" y="244"/>
                      <a:pt x="0" y="366"/>
                    </a:cubicBezTo>
                    <a:cubicBezTo>
                      <a:pt x="0" y="396"/>
                      <a:pt x="0" y="457"/>
                      <a:pt x="31" y="487"/>
                    </a:cubicBezTo>
                    <a:cubicBezTo>
                      <a:pt x="31" y="548"/>
                      <a:pt x="31" y="609"/>
                      <a:pt x="61" y="639"/>
                    </a:cubicBezTo>
                    <a:cubicBezTo>
                      <a:pt x="76" y="654"/>
                      <a:pt x="92" y="662"/>
                      <a:pt x="103" y="662"/>
                    </a:cubicBezTo>
                    <a:cubicBezTo>
                      <a:pt x="114" y="662"/>
                      <a:pt x="122" y="654"/>
                      <a:pt x="122" y="639"/>
                    </a:cubicBezTo>
                    <a:cubicBezTo>
                      <a:pt x="152" y="609"/>
                      <a:pt x="152" y="548"/>
                      <a:pt x="122" y="487"/>
                    </a:cubicBezTo>
                    <a:cubicBezTo>
                      <a:pt x="122" y="457"/>
                      <a:pt x="122" y="396"/>
                      <a:pt x="122" y="335"/>
                    </a:cubicBezTo>
                    <a:cubicBezTo>
                      <a:pt x="122" y="244"/>
                      <a:pt x="122" y="153"/>
                      <a:pt x="122" y="62"/>
                    </a:cubicBezTo>
                    <a:cubicBezTo>
                      <a:pt x="122" y="31"/>
                      <a:pt x="92" y="1"/>
                      <a:pt x="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511;p33"/>
              <p:cNvSpPr/>
              <p:nvPr/>
            </p:nvSpPr>
            <p:spPr>
              <a:xfrm>
                <a:off x="3348850" y="2123075"/>
                <a:ext cx="307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76" extrusionOk="0">
                    <a:moveTo>
                      <a:pt x="62" y="0"/>
                    </a:moveTo>
                    <a:cubicBezTo>
                      <a:pt x="31" y="0"/>
                      <a:pt x="1" y="23"/>
                      <a:pt x="1" y="69"/>
                    </a:cubicBezTo>
                    <a:lnTo>
                      <a:pt x="1" y="403"/>
                    </a:lnTo>
                    <a:cubicBezTo>
                      <a:pt x="1" y="494"/>
                      <a:pt x="1" y="616"/>
                      <a:pt x="1" y="707"/>
                    </a:cubicBezTo>
                    <a:cubicBezTo>
                      <a:pt x="1" y="752"/>
                      <a:pt x="31" y="775"/>
                      <a:pt x="62" y="775"/>
                    </a:cubicBezTo>
                    <a:cubicBezTo>
                      <a:pt x="92" y="775"/>
                      <a:pt x="122" y="752"/>
                      <a:pt x="122" y="707"/>
                    </a:cubicBezTo>
                    <a:cubicBezTo>
                      <a:pt x="122" y="616"/>
                      <a:pt x="122" y="494"/>
                      <a:pt x="122" y="403"/>
                    </a:cubicBezTo>
                    <a:lnTo>
                      <a:pt x="122" y="69"/>
                    </a:lnTo>
                    <a:cubicBezTo>
                      <a:pt x="122" y="23"/>
                      <a:pt x="92" y="0"/>
                      <a:pt x="6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512;p33"/>
              <p:cNvSpPr/>
              <p:nvPr/>
            </p:nvSpPr>
            <p:spPr>
              <a:xfrm>
                <a:off x="3355700" y="2126675"/>
                <a:ext cx="3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29" extrusionOk="0">
                    <a:moveTo>
                      <a:pt x="103" y="0"/>
                    </a:moveTo>
                    <a:cubicBezTo>
                      <a:pt x="76" y="0"/>
                      <a:pt x="46" y="16"/>
                      <a:pt x="31" y="46"/>
                    </a:cubicBezTo>
                    <a:lnTo>
                      <a:pt x="31" y="411"/>
                    </a:lnTo>
                    <a:cubicBezTo>
                      <a:pt x="31" y="472"/>
                      <a:pt x="31" y="563"/>
                      <a:pt x="31" y="624"/>
                    </a:cubicBezTo>
                    <a:cubicBezTo>
                      <a:pt x="31" y="684"/>
                      <a:pt x="0" y="745"/>
                      <a:pt x="31" y="806"/>
                    </a:cubicBezTo>
                    <a:cubicBezTo>
                      <a:pt x="46" y="821"/>
                      <a:pt x="61" y="829"/>
                      <a:pt x="76" y="829"/>
                    </a:cubicBezTo>
                    <a:cubicBezTo>
                      <a:pt x="91" y="829"/>
                      <a:pt x="107" y="821"/>
                      <a:pt x="122" y="806"/>
                    </a:cubicBezTo>
                    <a:cubicBezTo>
                      <a:pt x="152" y="745"/>
                      <a:pt x="152" y="684"/>
                      <a:pt x="152" y="624"/>
                    </a:cubicBezTo>
                    <a:cubicBezTo>
                      <a:pt x="152" y="563"/>
                      <a:pt x="152" y="502"/>
                      <a:pt x="152" y="411"/>
                    </a:cubicBezTo>
                    <a:lnTo>
                      <a:pt x="152" y="46"/>
                    </a:lnTo>
                    <a:cubicBezTo>
                      <a:pt x="152" y="16"/>
                      <a:pt x="129" y="0"/>
                      <a:pt x="10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513;p33"/>
              <p:cNvSpPr/>
              <p:nvPr/>
            </p:nvSpPr>
            <p:spPr>
              <a:xfrm>
                <a:off x="3366650" y="2127200"/>
                <a:ext cx="50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6" extrusionOk="0">
                    <a:moveTo>
                      <a:pt x="66" y="0"/>
                    </a:moveTo>
                    <a:cubicBezTo>
                      <a:pt x="34" y="0"/>
                      <a:pt x="1" y="33"/>
                      <a:pt x="18" y="86"/>
                    </a:cubicBezTo>
                    <a:cubicBezTo>
                      <a:pt x="49" y="147"/>
                      <a:pt x="49" y="238"/>
                      <a:pt x="79" y="329"/>
                    </a:cubicBezTo>
                    <a:cubicBezTo>
                      <a:pt x="79" y="390"/>
                      <a:pt x="79" y="420"/>
                      <a:pt x="79" y="481"/>
                    </a:cubicBezTo>
                    <a:cubicBezTo>
                      <a:pt x="79" y="511"/>
                      <a:pt x="79" y="572"/>
                      <a:pt x="79" y="603"/>
                    </a:cubicBezTo>
                    <a:cubicBezTo>
                      <a:pt x="94" y="618"/>
                      <a:pt x="117" y="625"/>
                      <a:pt x="136" y="625"/>
                    </a:cubicBezTo>
                    <a:cubicBezTo>
                      <a:pt x="155" y="625"/>
                      <a:pt x="170" y="618"/>
                      <a:pt x="170" y="603"/>
                    </a:cubicBezTo>
                    <a:cubicBezTo>
                      <a:pt x="201" y="572"/>
                      <a:pt x="201" y="511"/>
                      <a:pt x="201" y="451"/>
                    </a:cubicBezTo>
                    <a:lnTo>
                      <a:pt x="170" y="329"/>
                    </a:lnTo>
                    <a:cubicBezTo>
                      <a:pt x="170" y="238"/>
                      <a:pt x="140" y="147"/>
                      <a:pt x="109" y="55"/>
                    </a:cubicBezTo>
                    <a:cubicBezTo>
                      <a:pt x="109" y="17"/>
                      <a:pt x="88" y="0"/>
                      <a:pt x="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514;p33"/>
              <p:cNvSpPr/>
              <p:nvPr/>
            </p:nvSpPr>
            <p:spPr>
              <a:xfrm>
                <a:off x="3376975" y="2123625"/>
                <a:ext cx="572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814" extrusionOk="0">
                    <a:moveTo>
                      <a:pt x="179" y="1"/>
                    </a:moveTo>
                    <a:cubicBezTo>
                      <a:pt x="152" y="1"/>
                      <a:pt x="122" y="16"/>
                      <a:pt x="122" y="47"/>
                    </a:cubicBezTo>
                    <a:cubicBezTo>
                      <a:pt x="92" y="168"/>
                      <a:pt x="92" y="290"/>
                      <a:pt x="61" y="411"/>
                    </a:cubicBezTo>
                    <a:cubicBezTo>
                      <a:pt x="61" y="472"/>
                      <a:pt x="61" y="533"/>
                      <a:pt x="31" y="594"/>
                    </a:cubicBezTo>
                    <a:cubicBezTo>
                      <a:pt x="31" y="624"/>
                      <a:pt x="31" y="654"/>
                      <a:pt x="31" y="685"/>
                    </a:cubicBezTo>
                    <a:cubicBezTo>
                      <a:pt x="0" y="715"/>
                      <a:pt x="0" y="746"/>
                      <a:pt x="31" y="776"/>
                    </a:cubicBezTo>
                    <a:cubicBezTo>
                      <a:pt x="31" y="806"/>
                      <a:pt x="38" y="814"/>
                      <a:pt x="50" y="814"/>
                    </a:cubicBezTo>
                    <a:cubicBezTo>
                      <a:pt x="61" y="814"/>
                      <a:pt x="76" y="806"/>
                      <a:pt x="92" y="806"/>
                    </a:cubicBezTo>
                    <a:cubicBezTo>
                      <a:pt x="122" y="776"/>
                      <a:pt x="122" y="746"/>
                      <a:pt x="122" y="715"/>
                    </a:cubicBezTo>
                    <a:cubicBezTo>
                      <a:pt x="152" y="685"/>
                      <a:pt x="152" y="654"/>
                      <a:pt x="152" y="624"/>
                    </a:cubicBezTo>
                    <a:cubicBezTo>
                      <a:pt x="152" y="563"/>
                      <a:pt x="183" y="502"/>
                      <a:pt x="183" y="411"/>
                    </a:cubicBezTo>
                    <a:cubicBezTo>
                      <a:pt x="213" y="290"/>
                      <a:pt x="213" y="168"/>
                      <a:pt x="213" y="47"/>
                    </a:cubicBezTo>
                    <a:cubicBezTo>
                      <a:pt x="228" y="16"/>
                      <a:pt x="206" y="1"/>
                      <a:pt x="17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515;p33"/>
              <p:cNvSpPr/>
              <p:nvPr/>
            </p:nvSpPr>
            <p:spPr>
              <a:xfrm>
                <a:off x="3384575" y="2127825"/>
                <a:ext cx="30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8" extrusionOk="0">
                    <a:moveTo>
                      <a:pt x="61" y="0"/>
                    </a:moveTo>
                    <a:cubicBezTo>
                      <a:pt x="31" y="0"/>
                      <a:pt x="0" y="30"/>
                      <a:pt x="0" y="61"/>
                    </a:cubicBezTo>
                    <a:cubicBezTo>
                      <a:pt x="0" y="122"/>
                      <a:pt x="0" y="152"/>
                      <a:pt x="0" y="213"/>
                    </a:cubicBezTo>
                    <a:cubicBezTo>
                      <a:pt x="0" y="243"/>
                      <a:pt x="0" y="243"/>
                      <a:pt x="0" y="274"/>
                    </a:cubicBezTo>
                    <a:lnTo>
                      <a:pt x="0" y="304"/>
                    </a:lnTo>
                    <a:cubicBezTo>
                      <a:pt x="0" y="334"/>
                      <a:pt x="0" y="334"/>
                      <a:pt x="0" y="365"/>
                    </a:cubicBezTo>
                    <a:cubicBezTo>
                      <a:pt x="16" y="380"/>
                      <a:pt x="38" y="388"/>
                      <a:pt x="57" y="388"/>
                    </a:cubicBezTo>
                    <a:cubicBezTo>
                      <a:pt x="76" y="388"/>
                      <a:pt x="92" y="380"/>
                      <a:pt x="92" y="365"/>
                    </a:cubicBezTo>
                    <a:cubicBezTo>
                      <a:pt x="92" y="334"/>
                      <a:pt x="92" y="334"/>
                      <a:pt x="92" y="304"/>
                    </a:cubicBezTo>
                    <a:lnTo>
                      <a:pt x="92" y="274"/>
                    </a:lnTo>
                    <a:cubicBezTo>
                      <a:pt x="92" y="243"/>
                      <a:pt x="92" y="243"/>
                      <a:pt x="122" y="213"/>
                    </a:cubicBezTo>
                    <a:cubicBezTo>
                      <a:pt x="122" y="152"/>
                      <a:pt x="122" y="122"/>
                      <a:pt x="122" y="61"/>
                    </a:cubicBezTo>
                    <a:cubicBezTo>
                      <a:pt x="122" y="30"/>
                      <a:pt x="92" y="0"/>
                      <a:pt x="6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6" name="TextBox 505"/>
          <p:cNvSpPr txBox="1"/>
          <p:nvPr/>
        </p:nvSpPr>
        <p:spPr>
          <a:xfrm>
            <a:off x="2819400" y="4419600"/>
            <a:ext cx="58674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latin typeface="Fredoka" charset="-79"/>
                <a:cs typeface="Fredoka" charset="-79"/>
              </a:rPr>
              <a:t>Suman</a:t>
            </a:r>
            <a:r>
              <a:rPr lang="en-US" sz="2600" b="1" dirty="0" smtClean="0">
                <a:solidFill>
                  <a:prstClr val="black"/>
                </a:solidFill>
                <a:latin typeface="Fredoka" charset="-79"/>
                <a:cs typeface="Fredoka" charset="-79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Fredoka" charset="-79"/>
                <a:cs typeface="Fredoka" charset="-79"/>
              </a:rPr>
              <a:t>Mia</a:t>
            </a:r>
          </a:p>
          <a:p>
            <a:pPr lvl="0" algn="ctr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600" dirty="0" smtClean="0">
                <a:solidFill>
                  <a:prstClr val="black"/>
                </a:solidFill>
                <a:latin typeface="Fredoka" charset="-79"/>
                <a:cs typeface="Fredoka" charset="-79"/>
              </a:rPr>
              <a:t>Lecturer</a:t>
            </a:r>
          </a:p>
          <a:p>
            <a:pPr lvl="0" algn="ctr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600" dirty="0" smtClean="0">
                <a:solidFill>
                  <a:prstClr val="black"/>
                </a:solidFill>
                <a:latin typeface="Fredoka" charset="-79"/>
                <a:cs typeface="Fredoka" charset="-79"/>
              </a:rPr>
              <a:t>Dept. Of CSE</a:t>
            </a:r>
          </a:p>
          <a:p>
            <a:pPr lvl="0" algn="ctr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600" dirty="0" smtClean="0">
                <a:solidFill>
                  <a:prstClr val="black"/>
                </a:solidFill>
                <a:latin typeface="Fredoka" charset="-79"/>
                <a:cs typeface="Fredoka" charset="-79"/>
              </a:rPr>
              <a:t>Dhaka International University</a:t>
            </a:r>
          </a:p>
          <a:p>
            <a:endParaRPr lang="en-US" dirty="0"/>
          </a:p>
        </p:txBody>
      </p:sp>
      <p:pic>
        <p:nvPicPr>
          <p:cNvPr id="507" name="Picture 506" descr="diu-university-logo-0C53AF6B5B-seeklogo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5552"/>
            <a:ext cx="2133600" cy="22189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"/>
            <a:ext cx="8686800" cy="6050280"/>
          </a:xfrm>
        </p:spPr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Describe:</a:t>
            </a:r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r>
              <a:rPr lang="en-US" sz="2400" dirty="0" smtClean="0"/>
              <a:t>%{ and %}: These symbols indicate the beginning and end of the "C" code section. In this case, the code includes the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header file and declares three variables: others, keyword, and id.</a:t>
            </a:r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r>
              <a:rPr lang="en-US" sz="2400" dirty="0" smtClean="0"/>
              <a:t>The %% symbol separates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rules section from the C code section.</a:t>
            </a:r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r>
              <a:rPr lang="en-US" sz="2400" dirty="0" smtClean="0"/>
              <a:t>"</a:t>
            </a:r>
            <a:r>
              <a:rPr lang="en-US" sz="2400" dirty="0" err="1" smtClean="0"/>
              <a:t>int</a:t>
            </a:r>
            <a:r>
              <a:rPr lang="en-US" sz="2400" dirty="0" smtClean="0"/>
              <a:t>"|"double"|"float"|"char"|"do"|"while"|"main"|"return"|"</a:t>
            </a:r>
            <a:r>
              <a:rPr lang="en-US" sz="2400" dirty="0" err="1" smtClean="0"/>
              <a:t>printf</a:t>
            </a:r>
            <a:r>
              <a:rPr lang="en-US" sz="2400" dirty="0" smtClean="0"/>
              <a:t>"|"</a:t>
            </a:r>
            <a:r>
              <a:rPr lang="en-US" sz="2400" dirty="0" err="1" smtClean="0"/>
              <a:t>scanf</a:t>
            </a:r>
            <a:r>
              <a:rPr lang="en-US" sz="2400" dirty="0" smtClean="0"/>
              <a:t>"|"include"|"</a:t>
            </a:r>
            <a:r>
              <a:rPr lang="en-US" sz="2400" dirty="0" err="1" smtClean="0"/>
              <a:t>stdio.h</a:t>
            </a:r>
            <a:r>
              <a:rPr lang="en-US" sz="2400" dirty="0" smtClean="0"/>
              <a:t>": This rule matches any of the listed keywords. When a match is found, the associated action increments the keyword count and prints the keyword using </a:t>
            </a:r>
            <a:r>
              <a:rPr lang="en-US" sz="2400" dirty="0" err="1" smtClean="0"/>
              <a:t>printf</a:t>
            </a:r>
            <a:r>
              <a:rPr lang="en-US" sz="2400" dirty="0" smtClean="0"/>
              <a:t>.</a:t>
            </a:r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0070C0"/>
              </a:buClr>
              <a:buSzPct val="86000"/>
              <a:buFont typeface="+mj-lt"/>
              <a:buAutoNum type="arabicPeriod"/>
            </a:pPr>
            <a:r>
              <a:rPr lang="en-US" sz="2400" dirty="0" smtClean="0"/>
              <a:t>[a-</a:t>
            </a:r>
            <a:r>
              <a:rPr lang="en-US" sz="2400" dirty="0" err="1" smtClean="0"/>
              <a:t>zA</a:t>
            </a:r>
            <a:r>
              <a:rPr lang="en-US" sz="2400" dirty="0" smtClean="0"/>
              <a:t>-Z_][a-zA-Z0-9_]*: This rule matches identifiers, which consist of a letter or underscore followed by zero or more letters, digits, or underscores. When a match is found, the associated action increments the id count and prints the identifier using </a:t>
            </a:r>
            <a:r>
              <a:rPr lang="en-US" sz="2400" dirty="0" err="1" smtClean="0"/>
              <a:t>printf</a:t>
            </a:r>
            <a:r>
              <a:rPr lang="en-US" sz="2400" dirty="0" smtClean="0"/>
              <a:t>.</a:t>
            </a:r>
          </a:p>
          <a:p>
            <a:pPr marL="457200" indent="-4572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"/>
            <a:ext cx="8686800" cy="6050280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Describe: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 startAt="5"/>
            </a:pPr>
            <a:r>
              <a:rPr lang="en-US" sz="2400" dirty="0" smtClean="0"/>
              <a:t>“.” : This rule matches any character that doesn't match the previous rules. It represents all other characters in the input text. When a match is found, the associated action increments the others count.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 startAt="5"/>
            </a:pPr>
            <a:endParaRPr lang="en-US" sz="2400" dirty="0" smtClean="0"/>
          </a:p>
          <a:p>
            <a:pPr marL="457200" indent="-457200">
              <a:buClr>
                <a:srgbClr val="002060"/>
              </a:buClr>
              <a:buFont typeface="+mj-lt"/>
              <a:buAutoNum type="arabicPeriod" startAt="5"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main(): This is the entry point of the program. It opens the "</a:t>
            </a:r>
            <a:r>
              <a:rPr lang="en-US" sz="2400" dirty="0" err="1" smtClean="0"/>
              <a:t>input.c</a:t>
            </a:r>
            <a:r>
              <a:rPr lang="en-US" sz="2400" dirty="0" smtClean="0"/>
              <a:t>" file for reading using </a:t>
            </a:r>
            <a:r>
              <a:rPr lang="en-US" sz="2400" dirty="0" err="1" smtClean="0"/>
              <a:t>fopen</a:t>
            </a:r>
            <a:r>
              <a:rPr lang="en-US" sz="2400" dirty="0" smtClean="0"/>
              <a:t>, then calls </a:t>
            </a:r>
            <a:r>
              <a:rPr lang="en-US" sz="2400" dirty="0" err="1" smtClean="0"/>
              <a:t>yylex</a:t>
            </a:r>
            <a:r>
              <a:rPr lang="en-US" sz="2400" dirty="0" smtClean="0"/>
              <a:t>() to start the lexical analysis process based on the defined </a:t>
            </a:r>
            <a:r>
              <a:rPr lang="en-US" sz="2400" dirty="0" err="1" smtClean="0"/>
              <a:t>Lex</a:t>
            </a:r>
            <a:r>
              <a:rPr lang="en-US" sz="2400" dirty="0" smtClean="0"/>
              <a:t> rules. After the analysis is complete, it prints the number of identifiers (id) found using </a:t>
            </a:r>
            <a:r>
              <a:rPr lang="en-US" sz="2400" dirty="0" err="1" smtClean="0"/>
              <a:t>printf</a:t>
            </a:r>
            <a:r>
              <a:rPr lang="en-US" sz="2400" dirty="0" smtClean="0"/>
              <a:t>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 startAt="5"/>
            </a:pPr>
            <a:endParaRPr lang="en-US" sz="2400" dirty="0" smtClean="0"/>
          </a:p>
          <a:p>
            <a:pPr marL="457200" indent="-457200">
              <a:buClr>
                <a:srgbClr val="002060"/>
              </a:buClr>
              <a:buFont typeface="+mj-lt"/>
              <a:buAutoNum type="arabicPeriod" startAt="5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yywrap</a:t>
            </a:r>
            <a:r>
              <a:rPr lang="en-US" sz="2400" dirty="0" smtClean="0"/>
              <a:t>(): This function is called by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-generated scanner when it reaches the end of input. It serves as the termination condition for the scanning process and returns 1 to indicate the end of input.</a:t>
            </a:r>
          </a:p>
          <a:p>
            <a:pPr marL="457200" indent="-4572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5635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Input. C File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7924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>
                <a:solidFill>
                  <a:srgbClr val="FF0000"/>
                </a:solidFill>
              </a:rPr>
              <a:t>include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//this is a comment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   		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number = 10;</a:t>
            </a:r>
          </a:p>
          <a:p>
            <a:pPr>
              <a:buNone/>
            </a:pPr>
            <a:r>
              <a:rPr lang="en-US" dirty="0" smtClean="0"/>
              <a:t>  		 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value = 1.67;</a:t>
            </a:r>
          </a:p>
          <a:p>
            <a:pPr>
              <a:buNone/>
            </a:pPr>
            <a:r>
              <a:rPr lang="en-US" dirty="0" smtClean="0"/>
              <a:t>  	 	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/>
              <a:t>("The number is: %d\n", number);</a:t>
            </a:r>
          </a:p>
          <a:p>
            <a:pPr>
              <a:buNone/>
            </a:pPr>
            <a:r>
              <a:rPr lang="en-US" dirty="0" smtClean="0"/>
              <a:t>   		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0;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/*</a:t>
            </a:r>
          </a:p>
          <a:p>
            <a:pPr>
              <a:buNone/>
            </a:pPr>
            <a:r>
              <a:rPr lang="en-US" dirty="0" smtClean="0"/>
              <a:t>this is a multi line comment</a:t>
            </a:r>
          </a:p>
          <a:p>
            <a:pPr>
              <a:buNone/>
            </a:pPr>
            <a:r>
              <a:rPr lang="en-US" dirty="0" smtClean="0"/>
              <a:t>*/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identifi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762000"/>
            <a:ext cx="5867400" cy="587554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thank  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00275"/>
            <a:ext cx="666750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20000" cy="457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File Format</a:t>
            </a:r>
            <a:endParaRPr lang="en-US" sz="24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4191000" cy="556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5100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5100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Definitions</a:t>
            </a: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5100" dirty="0" smtClean="0">
                <a:latin typeface="Arial Black" pitchFamily="34" charset="0"/>
              </a:rPr>
              <a:t>%%</a:t>
            </a: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5100" dirty="0" smtClean="0">
                <a:solidFill>
                  <a:srgbClr val="7030A0"/>
                </a:solidFill>
                <a:latin typeface="Arial Black" pitchFamily="34" charset="0"/>
              </a:rPr>
              <a:t>Rules</a:t>
            </a: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5100" dirty="0" smtClean="0">
                <a:latin typeface="Arial Black" pitchFamily="34" charset="0"/>
              </a:rPr>
              <a:t>%%</a:t>
            </a: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endParaRPr lang="en-US" sz="51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5100" dirty="0" smtClean="0">
                <a:solidFill>
                  <a:srgbClr val="FF0000"/>
                </a:solidFill>
                <a:latin typeface="Arial Black" pitchFamily="34" charset="0"/>
              </a:rPr>
              <a:t>Supplementary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4191000" cy="556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fontAlgn="base"/>
            <a:r>
              <a:rPr lang="en-US" sz="2900" dirty="0" smtClean="0"/>
              <a:t>%{</a:t>
            </a:r>
          </a:p>
          <a:p>
            <a:pPr fontAlgn="base"/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#include&lt;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stdio.h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fontAlgn="base"/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#include&lt;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string.h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fontAlgn="base"/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= 0;</a:t>
            </a:r>
          </a:p>
          <a:p>
            <a:pPr fontAlgn="base"/>
            <a:r>
              <a:rPr lang="en-US" sz="2900" dirty="0" smtClean="0"/>
              <a:t>%}</a:t>
            </a:r>
          </a:p>
          <a:p>
            <a:pPr fontAlgn="base"/>
            <a:r>
              <a:rPr lang="en-US" sz="2900" dirty="0" smtClean="0"/>
              <a:t>/* Rules Section*/</a:t>
            </a:r>
          </a:p>
          <a:p>
            <a:pPr fontAlgn="base"/>
            <a:r>
              <a:rPr lang="en-US" sz="2900" dirty="0" smtClean="0"/>
              <a:t>%%</a:t>
            </a:r>
          </a:p>
          <a:p>
            <a:pPr fontAlgn="base"/>
            <a:r>
              <a:rPr lang="en-US" sz="2900" b="1" dirty="0" smtClean="0">
                <a:solidFill>
                  <a:srgbClr val="7030A0"/>
                </a:solidFill>
              </a:rPr>
              <a:t>([a-zA-Z0-9])*    {</a:t>
            </a:r>
            <a:r>
              <a:rPr lang="en-US" sz="2900" b="1" dirty="0" err="1" smtClean="0">
                <a:solidFill>
                  <a:srgbClr val="7030A0"/>
                </a:solidFill>
              </a:rPr>
              <a:t>i</a:t>
            </a:r>
            <a:r>
              <a:rPr lang="en-US" sz="2900" b="1" dirty="0" smtClean="0">
                <a:solidFill>
                  <a:srgbClr val="7030A0"/>
                </a:solidFill>
              </a:rPr>
              <a:t>++;} </a:t>
            </a:r>
          </a:p>
          <a:p>
            <a:pPr fontAlgn="base"/>
            <a:r>
              <a:rPr lang="en-US" sz="2900" b="1" dirty="0" smtClean="0">
                <a:solidFill>
                  <a:srgbClr val="7030A0"/>
                </a:solidFill>
              </a:rPr>
              <a:t>/* Rule for counting </a:t>
            </a:r>
          </a:p>
          <a:p>
            <a:pPr fontAlgn="base"/>
            <a:r>
              <a:rPr lang="en-US" sz="2900" b="1" dirty="0" smtClean="0">
                <a:solidFill>
                  <a:srgbClr val="7030A0"/>
                </a:solidFill>
              </a:rPr>
              <a:t> number of words*/</a:t>
            </a:r>
          </a:p>
          <a:p>
            <a:pPr fontAlgn="base"/>
            <a:r>
              <a:rPr lang="en-US" sz="2900" b="1" dirty="0" smtClean="0">
                <a:solidFill>
                  <a:srgbClr val="7030A0"/>
                </a:solidFill>
              </a:rPr>
              <a:t>  </a:t>
            </a:r>
          </a:p>
          <a:p>
            <a:pPr fontAlgn="base"/>
            <a:r>
              <a:rPr lang="en-US" sz="2900" b="1" dirty="0" smtClean="0">
                <a:solidFill>
                  <a:srgbClr val="7030A0"/>
                </a:solidFill>
              </a:rPr>
              <a:t>"\n" {</a:t>
            </a:r>
            <a:r>
              <a:rPr lang="en-US" sz="2900" b="1" dirty="0" err="1" smtClean="0">
                <a:solidFill>
                  <a:srgbClr val="7030A0"/>
                </a:solidFill>
              </a:rPr>
              <a:t>printf</a:t>
            </a:r>
            <a:r>
              <a:rPr lang="en-US" sz="2900" b="1" dirty="0" smtClean="0">
                <a:solidFill>
                  <a:srgbClr val="7030A0"/>
                </a:solidFill>
              </a:rPr>
              <a:t>("%d\n", </a:t>
            </a:r>
            <a:r>
              <a:rPr lang="en-US" sz="2900" b="1" dirty="0" err="1" smtClean="0">
                <a:solidFill>
                  <a:srgbClr val="7030A0"/>
                </a:solidFill>
              </a:rPr>
              <a:t>i</a:t>
            </a:r>
            <a:r>
              <a:rPr lang="en-US" sz="2900" b="1" dirty="0" smtClean="0">
                <a:solidFill>
                  <a:srgbClr val="7030A0"/>
                </a:solidFill>
              </a:rPr>
              <a:t>); </a:t>
            </a:r>
            <a:r>
              <a:rPr lang="en-US" sz="2900" b="1" dirty="0" err="1" smtClean="0">
                <a:solidFill>
                  <a:srgbClr val="7030A0"/>
                </a:solidFill>
              </a:rPr>
              <a:t>i</a:t>
            </a:r>
            <a:r>
              <a:rPr lang="en-US" sz="2900" b="1" dirty="0" smtClean="0">
                <a:solidFill>
                  <a:srgbClr val="7030A0"/>
                </a:solidFill>
              </a:rPr>
              <a:t> = 0;}</a:t>
            </a:r>
          </a:p>
          <a:p>
            <a:pPr fontAlgn="base"/>
            <a:r>
              <a:rPr lang="en-US" sz="2900" dirty="0" smtClean="0"/>
              <a:t>%%</a:t>
            </a:r>
          </a:p>
          <a:p>
            <a:pPr fontAlgn="base"/>
            <a:r>
              <a:rPr lang="en-US" sz="2900" dirty="0" smtClean="0"/>
              <a:t>  </a:t>
            </a:r>
          </a:p>
          <a:p>
            <a:pPr fontAlgn="base"/>
            <a:r>
              <a:rPr lang="en-US" sz="2900" b="1" dirty="0" err="1" smtClean="0">
                <a:solidFill>
                  <a:srgbClr val="FF0000"/>
                </a:solidFill>
              </a:rPr>
              <a:t>int</a:t>
            </a:r>
            <a:r>
              <a:rPr lang="en-US" sz="2900" b="1" dirty="0" smtClean="0">
                <a:solidFill>
                  <a:srgbClr val="FF0000"/>
                </a:solidFill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</a:rPr>
              <a:t>yywrap</a:t>
            </a:r>
            <a:r>
              <a:rPr lang="en-US" sz="2900" b="1" dirty="0" smtClean="0">
                <a:solidFill>
                  <a:srgbClr val="FF0000"/>
                </a:solidFill>
              </a:rPr>
              <a:t>(void){</a:t>
            </a:r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}</a:t>
            </a:r>
          </a:p>
          <a:p>
            <a:pPr fontAlgn="base"/>
            <a:r>
              <a:rPr lang="en-US" sz="2900" b="1" dirty="0" err="1" smtClean="0">
                <a:solidFill>
                  <a:srgbClr val="FF0000"/>
                </a:solidFill>
              </a:rPr>
              <a:t>int</a:t>
            </a:r>
            <a:r>
              <a:rPr lang="en-US" sz="2900" b="1" dirty="0" smtClean="0">
                <a:solidFill>
                  <a:srgbClr val="FF0000"/>
                </a:solidFill>
              </a:rPr>
              <a:t> main()</a:t>
            </a:r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{   </a:t>
            </a:r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    // The function that starts the analysis</a:t>
            </a:r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    </a:t>
            </a:r>
            <a:r>
              <a:rPr lang="en-US" sz="2900" b="1" dirty="0" err="1" smtClean="0">
                <a:solidFill>
                  <a:srgbClr val="FF0000"/>
                </a:solidFill>
              </a:rPr>
              <a:t>yylex</a:t>
            </a:r>
            <a:r>
              <a:rPr lang="en-US" sz="2900" b="1" dirty="0" smtClean="0">
                <a:solidFill>
                  <a:srgbClr val="FF0000"/>
                </a:solidFill>
              </a:rPr>
              <a:t>();  </a:t>
            </a:r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    return 0;</a:t>
            </a:r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457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Lex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program check whether the given number is odd or even</a:t>
            </a:r>
            <a:endParaRPr lang="en-US" sz="2400" b="1" dirty="0">
              <a:solidFill>
                <a:schemeClr val="tx1"/>
              </a:solidFill>
              <a:effectLst/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7244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Program:</a:t>
            </a:r>
          </a:p>
          <a:p>
            <a:pPr>
              <a:buNone/>
            </a:pPr>
            <a:r>
              <a:rPr lang="en-US" dirty="0" smtClean="0"/>
              <a:t>%{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%}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    [0-9]+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 = 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if (num % 2 == 0)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is even\n", num);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is odd\n", num);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. {</a:t>
            </a:r>
          </a:p>
          <a:p>
            <a:pPr>
              <a:buNone/>
            </a:pPr>
            <a:r>
              <a:rPr lang="en-US" dirty="0" smtClean="0"/>
              <a:t>    // Ignore unrecognized characters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1219200"/>
            <a:ext cx="297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yylex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return 0;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yywrap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return 1;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8392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Describe: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[0-9]+ pattern matches one or more digits.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the rule for [0-9]+, we convert the matched number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yytext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to an integer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yytext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then check if the number is divisible by 2 using the modulo operator %. If the remainder is 0, the number is even; otherwise, it is odd.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appropriate message is printed based on whether the number is even or odd.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dot (.) rule ignores any unrecognized characters.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main() function,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yylex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is called to start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lexer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yywrap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function is implemented to indicate the end of input.</a:t>
            </a:r>
          </a:p>
          <a:p>
            <a:pPr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</a:rPr>
              <a:t>Output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Content Placeholder 3" descr="odd_eve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00362" y="2047875"/>
            <a:ext cx="3800475" cy="33718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4889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program to recognize simple arithmetic expressions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762000"/>
            <a:ext cx="4040188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%%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[0-9]+(\.[0-9]+)?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("Number: %s\n",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[+\-*/]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("Operator: %s\n",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[()]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("Parenthesis: %s\n",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// Ignore other characters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645025" y="762000"/>
            <a:ext cx="4041775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yylex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yywrap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return 1;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"/>
            <a:ext cx="8686800" cy="6050280"/>
          </a:xfrm>
        </p:spPr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Describe: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[0-9]+(\.[0-9]+)?: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07542" lvl="1" indent="-5143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rule matches numbers in the input text.</a:t>
            </a:r>
          </a:p>
          <a:p>
            <a:pPr marL="907542" lvl="1" indent="-5143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[0-9]+ matches one or more digits.</a:t>
            </a:r>
          </a:p>
          <a:p>
            <a:pPr marL="907542" lvl="1" indent="-5143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(\.[0-9]+)? matches an optional decimal point followed by one or more digits.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[+\-*/]: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07542" lvl="1" indent="-5143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rule matches arithmetic operators (+, -, *, /) in the input text.</a:t>
            </a:r>
          </a:p>
          <a:p>
            <a:pPr marL="907542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[()]: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07542" lvl="1" indent="-5143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rule matches parentheses '(' and ')' in the input text.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</a:rPr>
              <a:t>Output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Content Placeholder 5" descr="A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0" y="914400"/>
            <a:ext cx="5105400" cy="549119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4889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program to 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dentify Keywords and Identifiers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762000"/>
            <a:ext cx="4040188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#include&lt;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others =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keyword =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 =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/*Rules Section*/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%%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"|"double"|"float"|"char"|"do"|"while"|"main"|"return"|"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"|"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"|"include"|"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keyword++;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("\'%s\' is a keyword\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n",yytext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[a-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-Z­_][a-zA-Z0-9_]*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id++;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("\'%s\' is an identifier\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n",yytext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{others++;}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724400" y="762000"/>
            <a:ext cx="39624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yyin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input.c","r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yylex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("Number of identifier is %d\n", id);	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yywrap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 1;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fld id="{3C619573-5211-4F7B-8ACE-BAE0608B0E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180</TotalTime>
  <Words>761</Words>
  <Application>Microsoft Office PowerPoint</Application>
  <PresentationFormat>On-screen Show (4:3)</PresentationFormat>
  <Paragraphs>198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Slide 1</vt:lpstr>
      <vt:lpstr>Lex File Format</vt:lpstr>
      <vt:lpstr>Lex program check whether the given number is odd or even</vt:lpstr>
      <vt:lpstr>Slide 4</vt:lpstr>
      <vt:lpstr>Output</vt:lpstr>
      <vt:lpstr>Lex program to recognize simple arithmetic expressions</vt:lpstr>
      <vt:lpstr>Slide 7</vt:lpstr>
      <vt:lpstr>Output</vt:lpstr>
      <vt:lpstr>Lex program to identify Keywords and Identifiers</vt:lpstr>
      <vt:lpstr>Slide 10</vt:lpstr>
      <vt:lpstr>Slide 11</vt:lpstr>
      <vt:lpstr>Input. C File</vt:lpstr>
      <vt:lpstr>Output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sumon mia</dc:creator>
  <cp:lastModifiedBy>sumon mia</cp:lastModifiedBy>
  <cp:revision>20</cp:revision>
  <dcterms:created xsi:type="dcterms:W3CDTF">2023-06-22T06:43:28Z</dcterms:created>
  <dcterms:modified xsi:type="dcterms:W3CDTF">2023-06-24T12:35:24Z</dcterms:modified>
</cp:coreProperties>
</file>