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notesMasterIdLst>
    <p:notesMasterId r:id="rId6"/>
  </p:notesMasterIdLst>
  <p:handoutMasterIdLst>
    <p:handoutMasterId r:id="rId7"/>
  </p:handoutMasterIdLst>
  <p:sldIdLst>
    <p:sldId id="280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63A32-739D-4D27-9080-C5E290A7C6BF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132B-A20C-4DA8-AD6F-61B0C3F15F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21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82094-C6EA-4F0F-B4A0-CE8EB6D44011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9D8A-549C-43D1-9118-586C64D3C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093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1588" y="-1"/>
            <a:ext cx="12193588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171" y="685802"/>
            <a:ext cx="3963432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685800"/>
            <a:ext cx="947672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8092" y="685800"/>
            <a:ext cx="12957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799241" y="6347705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2590800"/>
            <a:ext cx="8231743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799242" y="6358140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321" y="685800"/>
            <a:ext cx="503050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50" y="685800"/>
            <a:ext cx="503051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799242" y="6358140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73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320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00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799242" y="6358140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3722146" y="6356352"/>
            <a:ext cx="4840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799242" y="6358140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22146" y="6356352"/>
            <a:ext cx="484094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646842" y="6356352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483" y="685800"/>
            <a:ext cx="6705917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483" y="685800"/>
            <a:ext cx="6707347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12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6842" y="6356352"/>
            <a:ext cx="4787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TestLeaf | www.testleaf.com | info@testleaf.com | +91.44.4554 4246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RegEx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Pattern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443677"/>
              </p:ext>
            </p:extLst>
          </p:nvPr>
        </p:nvGraphicFramePr>
        <p:xfrm>
          <a:off x="767663" y="1391383"/>
          <a:ext cx="10290174" cy="3200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73635"/>
                <a:gridCol w="8016539"/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/>
                        <a:t>Construct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a, b, or c (simple class)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[^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Any character except a, b, or c (negation)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[a-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zA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-Z]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 through z, or A through Z, inclusive (range)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[a-d[m-p]]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 through d, or m through p: [a-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-p] (union)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[a-z&amp;&amp;[def]]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d, e, or f (intersection)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[a-z&amp;&amp;[^bc]]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 through z, except for b and c: [ad-z] (subtraction)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[a-z&amp;&amp;[^m-p]]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 through z, and not m through p: [a-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lq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-z] (subtraction)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6252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RegEx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–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Predefined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Character 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class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9363897"/>
              </p:ext>
            </p:extLst>
          </p:nvPr>
        </p:nvGraphicFramePr>
        <p:xfrm>
          <a:off x="767663" y="1391383"/>
          <a:ext cx="10290174" cy="3200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73635"/>
                <a:gridCol w="8016539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Construct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Any character (may or may not match line terminators)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\d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A digit: 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\D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A non-digit: [^0-9]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\s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A whitespace character: [ \t\n\x0B\f\r]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\S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A non-whitespace character: [^\s]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\w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 word character: [a-zA-Z_0-9]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\W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 non-word character: [^\w]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3058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RegEx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– Quantifiers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1536008"/>
              </p:ext>
            </p:extLst>
          </p:nvPr>
        </p:nvGraphicFramePr>
        <p:xfrm>
          <a:off x="778658" y="1426439"/>
          <a:ext cx="9601714" cy="224403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665740"/>
                <a:gridCol w="6935974"/>
              </a:tblGrid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Greedy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once or not at 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zero or more times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one or more times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X{n}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exactly n times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05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X{n,}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at least n times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009">
                <a:tc>
                  <a:txBody>
                    <a:bodyPr/>
                    <a:lstStyle/>
                    <a:p>
                      <a:pPr lvl="1"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X{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X, at least n but not more than m times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3904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eagle Selenium Accelerator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Selenium Accelerator v2.3</Template>
  <TotalTime>905</TotalTime>
  <Words>222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Qeagle Selenium Accelerator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2.35</dc:title>
  <dc:creator>Babu M Narayanan</dc:creator>
  <cp:lastModifiedBy>Gopinath Jayakumar</cp:lastModifiedBy>
  <cp:revision>63</cp:revision>
  <dcterms:created xsi:type="dcterms:W3CDTF">2013-09-04T06:18:02Z</dcterms:created>
  <dcterms:modified xsi:type="dcterms:W3CDTF">2017-08-05T06:19:31Z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