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5c0dfb6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5c0dfb6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5c0dfb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5c0dfb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5c0dfb6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5c0dfb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c0dfb6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c0dfb6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c0dfb6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c0dfb6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c0dfb67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c0dfb6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ikarna913/3_Stage_Pipelined_MIPS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Stage Pipeline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Karna Pardheev Sai-21110097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B Rudreshwar -21110172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1100" y="3663675"/>
            <a:ext cx="9276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Github Repo: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https://github.com/saikarna913/3_Stage_Pipelined_MIPS/tree/main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9750" y="12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3 Stage Pipelined MIPS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7425" y="698775"/>
            <a:ext cx="81000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the single-cycle MIPS architecture into a 3-stage pipelined MIPS.  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forwarding unit was incorporated to manage RAW hazards.  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pipeline now consists of three stages: instruction fetch, execute, and write-back.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Fetch, it fetches the instruction and decodes it and store the all the </a:t>
            </a: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 in pipe register which is of 118 bits.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Execute,</a:t>
            </a: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instruction and write it values to next pipe register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Times New Roman"/>
              <a:buChar char="●"/>
            </a:pPr>
            <a:r>
              <a:rPr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Back, writes back the value to the register file.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4875" y="6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Instruction Fetch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725" y="494025"/>
            <a:ext cx="6899223" cy="46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0" y="600725"/>
            <a:ext cx="3799724" cy="4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06300" y="12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Back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63" y="780875"/>
            <a:ext cx="2291278" cy="414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91225" y="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Forwarding Unit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54150" y="647025"/>
            <a:ext cx="42036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`include "defines.v"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module forwarding_EXE (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input [`REG_FILE_ADDR_LEN-1:0] src1, src2,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input [`REG_FILE_ADDR_LEN-1:0] ST_src_ID,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input [`REG_FILE_ADDR_LEN-1:0] dest_ID,  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input WB_EN,                              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output reg val1_sel,                      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output reg val2_sel,                      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output reg ST_val_sel                       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always @(*) begin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val1_sel = 0;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val2_sel = 0;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ST_val_sel = 0;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if (WB_EN) begin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    if (src1 == dest_ID) val1_sel = 1; // Forward src1 from EX stage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    if (src2 == dest_ID) val2_sel = 1; // Forward src2 from EX stage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if (WB_EN &amp;&amp; ST_src_ID == dest_ID) begin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    ST_val_sel = 1; // Forward the value for store operation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    end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Times New Roman"/>
                <a:ea typeface="Times New Roman"/>
                <a:cs typeface="Times New Roman"/>
                <a:sym typeface="Times New Roman"/>
              </a:rPr>
              <a:t>endmodule // forwarding_EXE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997" l="0" r="0" t="0"/>
          <a:stretch/>
        </p:blipFill>
        <p:spPr>
          <a:xfrm>
            <a:off x="4572000" y="864300"/>
            <a:ext cx="3841775" cy="3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75"/>
            <a:ext cx="9144003" cy="488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