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54" d="100"/>
          <a:sy n="154"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24/01/25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24/01/25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24/01/25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24/01/25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24/01/25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0198" y="762892"/>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408087" y="2502508"/>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6176" y="2856451"/>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9544</TotalTime>
  <Words>373</Words>
  <Application>Microsoft Macintosh PowerPoint</Application>
  <PresentationFormat>On-screen Show (16:9)</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sai karthik sriram</cp:lastModifiedBy>
  <cp:revision>1411</cp:revision>
  <dcterms:created xsi:type="dcterms:W3CDTF">2022-12-29T08:52:07Z</dcterms:created>
  <dcterms:modified xsi:type="dcterms:W3CDTF">2025-01-24T04:49:34Z</dcterms:modified>
</cp:coreProperties>
</file>