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nthiniMoha/TNSDC-FWD-DIGITAL_PORTFOLIO" TargetMode="External"/><Relationship Id="rId3" Type="http://schemas.openxmlformats.org/officeDocument/2006/relationships/hyperlink" Target="https://getbootstrap.com/docs/5.3/getting-started/introduction/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t>DYNAMIC WEATHER DASHBOARD</a:t>
            </a:r>
          </a:p>
          <a:p>
            <a:r>
              <a:t>CAPSTONE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Problem Statement</a:t>
            </a:r>
          </a:p>
          <a:p/>
          <a:p>
            <a:r>
              <a:t>People face difficulty accessing real-time and accurate weather information in a simple, interactive dashboard format. Existing solutions may be cluttered, lack local customization, or are not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</a:t>
            </a:r>
          </a:p>
          <a:p/>
          <a:p>
            <a:r>
              <a:t>People face difficulty accessing real-time and accurate weather information in a simple, interactive dashboard format. Existing solutions may be cluttered, lack local customization, or are not user-friendly.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 lack an easy-to-use online platform to display their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visually appealing, and easy-to-manage product gallery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allow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to browse, filter, and view details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products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t>System Development Approach</a:t>
            </a:r>
          </a:p>
          <a:p/>
          <a:p>
            <a:r>
              <a:t>Frontend Technologies: HTML5, CSS3, JavaScript</a:t>
            </a:r>
          </a:p>
          <a:p>
            <a:r>
              <a:t>API Integration: OpenWeatherMap API for real-time weather data</a:t>
            </a:r>
          </a:p>
          <a:p>
            <a:r>
              <a:t>Design: Clean, mobile-responsive, and user-friendly dashboard</a:t>
            </a:r>
          </a:p>
          <a:p>
            <a:r>
              <a:t>Features: Location detection, state &amp; city selection, real-time updates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Algorithm &amp; Deployment</a:t>
            </a:r>
          </a:p>
          <a:p/>
          <a:p>
            <a:r>
              <a:t>1. Detect user location (Geolocation API)</a:t>
            </a:r>
          </a:p>
          <a:p>
            <a:r>
              <a:t>2. Fetch weather data from API based on coordinates/city</a:t>
            </a:r>
          </a:p>
          <a:p>
            <a:r>
              <a:t>3. Parse JSON response to extract temperature, humidity, wind, etc.</a:t>
            </a:r>
          </a:p>
          <a:p>
            <a:r>
              <a:t>4. Display values dynamically in dashboard</a:t>
            </a:r>
          </a:p>
          <a:p>
            <a:r>
              <a:t>5. Deployment: Hosted on platforms like GitHub Pages / Netlify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</a:t>
            </a:r>
          </a:p>
          <a:p/>
          <a:p>
            <a:r>
              <a:t>Dynamic Weather Dashboard successfully displays real-time weather information such as temperature, humidity, wind speed, and visibility in a clean UI.</a:t>
            </a:r>
          </a:p>
          <a:p>
            <a:r>
              <a:t>Users can search weather by city/state or use auto-detect location.</a:t>
            </a:r>
          </a:p>
          <a:p>
            <a:r>
              <a:t>Below is a screenshot of the working dashboard (to be inserted).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E642F-C3D0-4B7A-8D8A-3804B828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coding files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</a:t>
            </a:r>
          </a:p>
          <a:p/>
          <a:p>
            <a:r>
              <a:t>The project provides a lightweight and user-friendly weather monitoring solution. It eliminates the need for complex apps by offering essential weather data in one place.</a:t>
            </a:r>
          </a:p>
          <a:p/>
          <a:p>
            <a:r>
              <a:t>Future Scope:</a:t>
            </a:r>
          </a:p>
          <a:p>
            <a:r>
              <a:t>- Add AI-based weather predictions</a:t>
            </a:r>
          </a:p>
          <a:p>
            <a:r>
              <a:t>- Push notifications for alerts</a:t>
            </a:r>
          </a:p>
          <a:p>
            <a:r>
              <a:t>- Multi-language support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online presence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complex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and interactive customer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6356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(Node.js) for order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inventory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product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142</TotalTime>
  <Words>339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Nanthini Mohan</cp:lastModifiedBy>
  <cp:revision>48</cp:revision>
  <dcterms:created xsi:type="dcterms:W3CDTF">2021-05-26T16:50:10Z</dcterms:created>
  <dcterms:modified xsi:type="dcterms:W3CDTF">2025-09-24T13:07:07Z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