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B Garamond Regular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a3588db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a3588db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a3588db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a3588db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a3588db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a3588db8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a3588db8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a3588db8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a3588db8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a3588db8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a3588db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a3588db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a3588db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a3588db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a3588db8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a3588db8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Lab basics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K. Sai Karthik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Machine Learning?	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Machine learning is the study of computer algorithms that improve automatically through experience. It is seen as a part of artificial intelligence.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2200" y="26887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00" y="2207483"/>
            <a:ext cx="4570225" cy="2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Venn diagram </a:t>
            </a:r>
            <a:endParaRPr sz="3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129" y="1496276"/>
            <a:ext cx="3169017" cy="261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is the difference between AI﻿, machine learning, and deep learning">
            <a:extLst>
              <a:ext uri="{FF2B5EF4-FFF2-40B4-BE49-F238E27FC236}">
                <a16:creationId xmlns:a16="http://schemas.microsoft.com/office/drawing/2014/main" id="{AE122186-6070-0138-DB11-5774B18C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97619"/>
            <a:ext cx="4573515" cy="281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eld Notes: Applying Machine Learning to Vegetation Management using  Amazon SageMaker | AWS Architecture Blog">
            <a:extLst>
              <a:ext uri="{FF2B5EF4-FFF2-40B4-BE49-F238E27FC236}">
                <a16:creationId xmlns:a16="http://schemas.microsoft.com/office/drawing/2014/main" id="{4D59999B-5B80-4BCD-5A51-E7E6955C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2" y="1077904"/>
            <a:ext cx="8132956" cy="33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Baby Example</a:t>
            </a:r>
            <a:endParaRPr sz="3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1605634"/>
            <a:ext cx="1504024" cy="212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0929"/>
          <a:stretch/>
        </p:blipFill>
        <p:spPr>
          <a:xfrm>
            <a:off x="2665513" y="1709013"/>
            <a:ext cx="2983875" cy="19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150" y="1463200"/>
            <a:ext cx="2183200" cy="27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10750"/>
            <a:ext cx="85206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Types of Machine Learning 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3614"/>
          <a:stretch/>
        </p:blipFill>
        <p:spPr>
          <a:xfrm>
            <a:off x="1840500" y="1221250"/>
            <a:ext cx="4480200" cy="3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based on our syllabus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6666"/>
            <a:ext cx="9143999" cy="26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89325"/>
            <a:ext cx="8520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Machine Learning 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75" y="1152475"/>
            <a:ext cx="4428366" cy="3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788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Required Modules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50" y="1391600"/>
            <a:ext cx="2565950" cy="25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825750" y="1571000"/>
            <a:ext cx="128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CSV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1571001"/>
            <a:ext cx="1555051" cy="155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500" y="3189502"/>
            <a:ext cx="37147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7274925" y="3099325"/>
            <a:ext cx="1492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math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200125" y="2351325"/>
            <a:ext cx="168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pygmpy</a:t>
            </a:r>
            <a:endParaRPr sz="30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474" y="278822"/>
            <a:ext cx="2278726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6375" y="190525"/>
            <a:ext cx="1405325" cy="1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On-screen Show (16:9)</PresentationFormat>
  <Paragraphs>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EB Garamond Regular</vt:lpstr>
      <vt:lpstr>Simple Dark</vt:lpstr>
      <vt:lpstr>ML Lab basics </vt:lpstr>
      <vt:lpstr>What is Machine Learning? </vt:lpstr>
      <vt:lpstr>Venn diagram </vt:lpstr>
      <vt:lpstr>PowerPoint Presentation</vt:lpstr>
      <vt:lpstr>Baby Example</vt:lpstr>
      <vt:lpstr>Types of Machine Learning </vt:lpstr>
      <vt:lpstr>Models based on our syllabus</vt:lpstr>
      <vt:lpstr>Applications of Machine Learning </vt:lpstr>
      <vt:lpstr>Required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Lab basics </dc:title>
  <cp:lastModifiedBy>Sai Karthik Kotala</cp:lastModifiedBy>
  <cp:revision>2</cp:revision>
  <dcterms:modified xsi:type="dcterms:W3CDTF">2022-10-22T15:08:52Z</dcterms:modified>
</cp:coreProperties>
</file>