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2DAD-E765-F5B1-0BEE-D463BE126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FBEBC-7BE1-ECF7-FBF1-F29FE067F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82C-141E-25BC-F59B-2DB49D54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095EF-87FF-FEDE-CD96-C99297B0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13D6-86A7-08A0-C969-7A212CDC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6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A941-110E-3E02-19E1-4DB7EBBC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52B73-8B89-6364-BB83-0A1C1C414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6DA7-AC03-ECE5-83B1-95420B18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221E0-4FA1-B881-412C-D4631DC2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00C4-2676-ECC0-D8B9-DF047C09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202C4-2DAB-5FA0-2868-EBDBA7E73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1B6E4-A19C-AABE-5BC9-C58502FFE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1762-05CA-EC05-9C14-1E4F5F30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2210-7CC8-E294-02D3-97B67F37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3853-AB1F-DADB-3CF4-3D1B6372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8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C545-5871-5BCF-EF95-9BF03F6A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9AEA-E452-6807-9C9A-0BD5EB9C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1458-D156-AAF4-2496-DAB69546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B5ABB-7CFB-BEC8-CF7F-CF6B9901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12647-3367-7A8E-01F5-52D3E0DF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9C62-0E9C-92D5-3CD1-622C9C71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9792-196F-6FED-8623-E7387102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0622-1D52-D558-33F7-BAAC71D4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61DF-B9DF-3BC7-59DD-829CD6FE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E021-0E28-CB53-DD2D-416DF98C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6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BFAE-A698-4920-7FC7-DA41F435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4101-59B0-6410-41F9-2E519474B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48ED3-5B47-3520-E7F5-2615B5F94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E9FF1-229F-8960-6071-5017A8D2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54731-A8AD-2C61-A4CF-E36F4B4D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B5405-6C91-167F-0788-4F659739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8768-841E-0513-D4B5-6A9FF964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790C7-D395-03F3-07AE-C08B3DF2E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22E56-E81A-F174-BCC7-52B0ED4D4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1208D-DF2E-8A8F-023E-DB4E4AADB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9DE73-ECFC-A54C-93F4-2D95C45C4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65433-167A-18BD-19E4-3484404C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00151-02D5-E383-55D4-24D1EB4B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78A75-1B21-0E4A-28A0-624E5C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5945-3B5F-DEC4-13F6-435370FB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C1306-B8E8-96DA-0BEC-11F487D2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EDB58-1F2D-A9C3-ABA4-32EDE90D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4B875-03E4-DCA3-5A37-9E48C4C3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D9B62-E0E1-9F22-FC75-959BF6D1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1680-6D55-71DB-8B27-CAC3064A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07118-1D8B-FBC4-E98E-07DAFA2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B32A-4E2A-8D5C-E203-3898F3E6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0075-34D5-69A9-9014-7500FC8E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A044B-6642-9C03-EEDE-D20E19CA4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AFF39-E6F7-3739-364B-813709C4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3736-02EE-9E3A-D09D-E165C37B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29401-5465-5B77-53D2-5B3AD0D5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9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0B09-1E7E-3D9A-F993-38810189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3506D-15F3-4A90-AE43-B93608DDE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18867-3DA9-E05C-CD5D-4A431A351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D6F59-AB1E-4564-9C59-826A39DD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74E20-795C-4022-879B-82BBD7C6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746B5-DC44-5AFB-536F-FB95871D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9964B-28B2-1083-F6A2-FC4E69C9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35839-D1D8-0A82-AEF2-66DC5E38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5A29-53E9-055F-0545-B71D3BA82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FA80-6BD0-18D1-02F2-967EEF758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06A5F-5CE7-8DE8-97F6-2DAFC6974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2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Redesigned College Canteen Menu &amp; Financial Feasibility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Sai Karthik Nidamarthi — Date: 21 Sep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 Controls &amp; Plan-B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Daily monitoring (morning inventory, midday sales review, evening wastage audit).</a:t>
            </a:r>
          </a:p>
          <a:p>
            <a:r>
              <a:t>Waste control: FIFO, portion control, batch cooking, end-of-day discounts or donation.</a:t>
            </a:r>
          </a:p>
          <a:p>
            <a:r>
              <a:t>Plan-B for low sales: Student specials, reduced production, loyalty programs.</a:t>
            </a:r>
          </a:p>
          <a:p>
            <a:r>
              <a:t>Plan-B for ops issues: standby staff, backup vendors, spare equipment, generator.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Staffing Plan &amp; Space Requirement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280160"/>
          <a:ext cx="1124712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Salary Range (₹/month)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t>Head 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₹20,000–25,000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t>Assistant Cooks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₹15,000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t>Snack Counter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₹12,000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t>Cashier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₹15,000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t>Helpers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₹10,000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r>
                        <a:t>Total Staff (full ops)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₹1,10,000–1,20,000/month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Maintain 10–15% pricing buffer for raw material inflation.</a:t>
            </a:r>
          </a:p>
          <a:p>
            <a:r>
              <a:t>FSSAI certification, quarterly hygiene audits, staff training.</a:t>
            </a:r>
          </a:p>
          <a:p>
            <a:r>
              <a:t>Digital payments (UPI/POS) for transparency and daily reconciliation.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/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Approve redesigned menu and initial investment of ~₹14.5 Lakh.</a:t>
            </a:r>
          </a:p>
          <a:p>
            <a:r>
              <a:t>Authorize procurement and POS setup; enable prepaid student wallet.</a:t>
            </a:r>
          </a:p>
          <a:p>
            <a:r>
              <a:t>Start pilot for 1 month and review sales data; scale based on results.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/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Redesign canteen menu to balance student affordability, variety, health, and profitability.</a:t>
            </a:r>
          </a:p>
          <a:p>
            <a:r>
              <a:t>Create a scalable, hygienic, and digital-first canteen model for the college.</a:t>
            </a:r>
          </a:p>
          <a:p>
            <a:r>
              <a:t>Provide CA-ready financials and CEO-ready strategy with operational controls.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/ Student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 affordability band: ₹10 – ₹300 (majority sales in ₹20–₹100).</a:t>
            </a:r>
          </a:p>
          <a:p>
            <a:r>
              <a:t>Trending items: Maggi, Fries, Cold Coffee, Biryani, Wraps, Healthy bowls.</a:t>
            </a:r>
          </a:p>
          <a:p>
            <a:r>
              <a:t>Demand for quick service, hygienic food, and cashless payments.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Menu Segmentation (Price Range ₹10–₹300)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280160"/>
          <a:ext cx="11247120" cy="4591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Price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t>Snacks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₹10 –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Samosa, Veg Puff, Pakoda, Maggi, Fries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t>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₹20 –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Idli, Dosa, Upma, Sandwich, Paratha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t>Main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₹60 –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Veg/Non-Veg Thali, Biryani, Curry + 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t>Fast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₹40 – 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Burgers, Wraps, Noodles, Pasta, Pizza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t>Healthy Corner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₹20 –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Fruit Bowl, Salads, Boiled Eggs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t>Beverages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₹10 –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Tea, Coffee, Cold Coffee, Milkshakes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t>Desserts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₹20 –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Gulab Jamun, Ice cream, Brownie, Donut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t>Premium Specials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₹150 –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Special Thali, Large Pizza, Group Combos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Redesigned Menu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280160"/>
          <a:ext cx="11247120" cy="548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Price (₹)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t>Samosa (2 pcs)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Snacks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t>Veg Puff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Snacks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t>French Fries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Snacks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t>Idli (3+chutney)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t>Masala Dosa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t>Veg Thali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t>Chicken Curry +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t>Chicken Biryani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t>Veg 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t>Chicken 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t>Fruit Bowl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t>Cold 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Beverages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t>Special Non-Veg Thali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t>Combo (Burger+Fries+Coke)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Costing &amp; Margin Examples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280160"/>
          <a:ext cx="1124712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1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1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1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Prod. Cost (₹)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Selling Price (₹)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Margin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t>Samosa (2 pcs)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t>Chicken Biryani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t>Milkshake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t>Chicken 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Forecast &amp; Revenue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6858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Daily Sales Projection: 300 students/day × Avg Ticket ₹90 = ₹27,000</a:t>
            </a:r>
          </a:p>
          <a:p>
            <a:r>
              <a:t>Monthly (26 days) ≈ ₹7,02,000</a:t>
            </a:r>
          </a:p>
          <a:p>
            <a:r>
              <a:t>Gross Margin ≈ 45% → Gross Profit ≈ ₹3.15 Lakh</a:t>
            </a:r>
          </a:p>
          <a:p>
            <a:r>
              <a:t>OPEX ≈ ₹3.7 Lakh/month → Net Profit ≈ ₹1.3–1.5 Lakh/month</a:t>
            </a:r>
          </a:p>
          <a:p>
            <a:r>
              <a:t>Payback Period ≈ 10–12 months</a:t>
            </a:r>
          </a:p>
        </p:txBody>
      </p:sp>
      <p:pic>
        <p:nvPicPr>
          <p:cNvPr id="4" name="Picture 3" descr="monthly_financial_snap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097280"/>
            <a:ext cx="4389120" cy="3108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Sales Mix (Estimated)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6858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Estimated percentage split of daily sales by category.</a:t>
            </a:r>
          </a:p>
        </p:txBody>
      </p:sp>
      <p:pic>
        <p:nvPicPr>
          <p:cNvPr id="4" name="Picture 3" descr="daily_sales_m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1097280"/>
            <a:ext cx="4114800" cy="3108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 Requirement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280160"/>
          <a:ext cx="11247120" cy="384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Estimated Cost (₹)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Kitchen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Cooking range, fryers, ovens, refrigerators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Storage &amp; 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Cold storage, dry racks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Service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Counters, POS, furnishing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Licenses &amp;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FSSAI,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Working Capital (1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Raw material buffer, salaries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2,50,000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Supplier tie-ups, 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1,50,000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14,50,000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710</Words>
  <Application>Microsoft Office PowerPoint</Application>
  <PresentationFormat>Custom</PresentationFormat>
  <Paragraphs>172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Redesigned College Canteen Menu &amp; Financial Feasibility Report</vt:lpstr>
      <vt:lpstr>Purpose / Objective</vt:lpstr>
      <vt:lpstr>Market / Student Insights</vt:lpstr>
      <vt:lpstr>Menu Segmentation (Price Range ₹10–₹300)</vt:lpstr>
      <vt:lpstr>Sample Redesigned Menu</vt:lpstr>
      <vt:lpstr>Costing &amp; Margin Examples</vt:lpstr>
      <vt:lpstr>Financial Forecast &amp; Revenue Model</vt:lpstr>
      <vt:lpstr>Daily Sales Mix (Estimated)</vt:lpstr>
      <vt:lpstr>Investment Requirement</vt:lpstr>
      <vt:lpstr>Operational Controls &amp; Plan-B</vt:lpstr>
      <vt:lpstr>Staffing Plan &amp; Space Requirement</vt:lpstr>
      <vt:lpstr>Risk &amp; Compliance</vt:lpstr>
      <vt:lpstr>Closing / Call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Karthik Nidamarthi</dc:creator>
  <cp:keywords/>
  <dc:description>generated using python-pptx</dc:description>
  <cp:lastModifiedBy>Karthik Nidamarthi</cp:lastModifiedBy>
  <cp:revision>2</cp:revision>
  <dcterms:created xsi:type="dcterms:W3CDTF">2013-01-27T09:14:16Z</dcterms:created>
  <dcterms:modified xsi:type="dcterms:W3CDTF">2025-09-21T18:11:49Z</dcterms:modified>
  <cp:category/>
</cp:coreProperties>
</file>