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Sentiment Dashboard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By Lohitha Konidena, Sathvika Potluri, Karthik Nimmagadda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Incomplete News sentiment</a:t>
            </a:r>
          </a:p>
          <a:p>
            <a:pPr>
              <a:spcAft>
                <a:spcPts val="1000"/>
              </a:spcAft>
              <a:defRPr sz="2000"/>
            </a:pPr>
            <a:r>
              <a:t>• Different date formats</a:t>
            </a:r>
          </a:p>
          <a:p>
            <a:pPr>
              <a:spcAft>
                <a:spcPts val="1000"/>
              </a:spcAft>
              <a:defRPr sz="2000"/>
            </a:pPr>
            <a:r>
              <a:t>• Handling missing and short text entries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Achieved Deep Visual Insights</a:t>
            </a:r>
          </a:p>
          <a:p>
            <a:pPr>
              <a:spcAft>
                <a:spcPts val="1000"/>
              </a:spcAft>
              <a:defRPr sz="2000"/>
            </a:pPr>
            <a:r>
              <a:t>• Rich analysis from Twitter dataset</a:t>
            </a:r>
          </a:p>
          <a:p>
            <a:pPr>
              <a:spcAft>
                <a:spcPts val="1000"/>
              </a:spcAft>
              <a:defRPr sz="2000"/>
            </a:pPr>
            <a:r>
              <a:t>• Fully functional interactive dashboard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Thank You!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Any Questions?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Goal: Analyze Sentiment Trends across Twitter, News, YouTube</a:t>
            </a:r>
          </a:p>
          <a:p>
            <a:pPr>
              <a:spcAft>
                <a:spcPts val="1000"/>
              </a:spcAft>
              <a:defRPr sz="2000"/>
            </a:pPr>
            <a:r>
              <a:t>• Combined datasets for overall insights</a:t>
            </a:r>
          </a:p>
          <a:p>
            <a:pPr>
              <a:spcAft>
                <a:spcPts val="1000"/>
              </a:spcAft>
              <a:defRPr sz="2000"/>
            </a:pPr>
            <a:r>
              <a:t>• Tools: Flask, Python, Plotly, Power BI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Preprocessing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Cleaned Twitter and News datasets individually</a:t>
            </a:r>
          </a:p>
          <a:p>
            <a:pPr>
              <a:spcAft>
                <a:spcPts val="1000"/>
              </a:spcAft>
              <a:defRPr sz="2000"/>
            </a:pPr>
            <a:r>
              <a:t>• Fixed dates, removed nulls, standardized sentiment labels</a:t>
            </a:r>
          </a:p>
          <a:p>
            <a:pPr>
              <a:spcAft>
                <a:spcPts val="1000"/>
              </a:spcAft>
              <a:defRPr sz="2000"/>
            </a:pPr>
            <a:r>
              <a:t>• Created final datasets: CombinedData1 and Combined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Visualization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Twitter: Pie and Line Charts</a:t>
            </a:r>
          </a:p>
          <a:p>
            <a:pPr>
              <a:spcAft>
                <a:spcPts val="1000"/>
              </a:spcAft>
              <a:defRPr sz="2000"/>
            </a:pPr>
            <a:r>
              <a:t>• News: Pie Chart, Bar Chart</a:t>
            </a:r>
          </a:p>
          <a:p>
            <a:pPr>
              <a:spcAft>
                <a:spcPts val="1000"/>
              </a:spcAft>
              <a:defRPr sz="2000"/>
            </a:pPr>
            <a:r>
              <a:t>• YouTube: Pie Chart, Box Plot</a:t>
            </a:r>
          </a:p>
          <a:p>
            <a:pPr>
              <a:spcAft>
                <a:spcPts val="1000"/>
              </a:spcAft>
              <a:defRPr sz="2000"/>
            </a:pPr>
            <a:r>
              <a:t>• Comparison and Combined Insights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Twitter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Dominant Negative Sentiment</a:t>
            </a:r>
          </a:p>
          <a:p>
            <a:pPr>
              <a:spcAft>
                <a:spcPts val="1000"/>
              </a:spcAft>
              <a:defRPr sz="2000"/>
            </a:pPr>
            <a:r>
              <a:t>• Clear temporal sentiment spikes</a:t>
            </a:r>
          </a:p>
          <a:p>
            <a:pPr>
              <a:spcAft>
                <a:spcPts val="1000"/>
              </a:spcAft>
              <a:defRPr sz="2000"/>
            </a:pPr>
            <a:r>
              <a:t>• Detailed visual trends achieved post-cleaning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News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Smaller and flatter dataset</a:t>
            </a:r>
          </a:p>
          <a:p>
            <a:pPr>
              <a:spcAft>
                <a:spcPts val="1000"/>
              </a:spcAft>
              <a:defRPr sz="2000"/>
            </a:pPr>
            <a:r>
              <a:t>• Bar Charts and Word Clouds created</a:t>
            </a:r>
          </a:p>
          <a:p>
            <a:pPr>
              <a:spcAft>
                <a:spcPts val="1000"/>
              </a:spcAft>
              <a:defRPr sz="2000"/>
            </a:pPr>
            <a:r>
              <a:t>• Limited patterns due to missing data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YouTube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Text Length Distribution by Sentiment</a:t>
            </a:r>
          </a:p>
          <a:p>
            <a:pPr>
              <a:spcAft>
                <a:spcPts val="1000"/>
              </a:spcAft>
              <a:defRPr sz="2000"/>
            </a:pPr>
            <a:r>
              <a:t>• Pie Chart for Sentiment</a:t>
            </a:r>
          </a:p>
          <a:p>
            <a:pPr>
              <a:spcAft>
                <a:spcPts val="1000"/>
              </a:spcAft>
              <a:defRPr sz="2000"/>
            </a:pPr>
            <a:r>
              <a:t>• Box Plot for Comment Analysis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Comparison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Multi-platform sentiment comparisons</a:t>
            </a:r>
          </a:p>
          <a:p>
            <a:pPr>
              <a:spcAft>
                <a:spcPts val="1000"/>
              </a:spcAft>
              <a:defRPr sz="2000"/>
            </a:pPr>
            <a:r>
              <a:t>• Line and Area Charts over time</a:t>
            </a:r>
          </a:p>
          <a:p>
            <a:pPr>
              <a:spcAft>
                <a:spcPts val="1000"/>
              </a:spcAft>
              <a:defRPr sz="2000"/>
            </a:pPr>
            <a:r>
              <a:t>• New Combined Source Sentiment Trends generated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Combined Dataset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>
              <a:spcAft>
                <a:spcPts val="1000"/>
              </a:spcAft>
              <a:defRPr sz="2000"/>
            </a:pPr>
            <a:r>
              <a:t>• Word Clouds for each sentiment</a:t>
            </a:r>
          </a:p>
          <a:p>
            <a:pPr>
              <a:spcAft>
                <a:spcPts val="1000"/>
              </a:spcAft>
              <a:defRPr sz="2000"/>
            </a:pPr>
            <a:r>
              <a:t>• Stacked Sentiment Over Time</a:t>
            </a:r>
          </a:p>
          <a:p>
            <a:pPr>
              <a:spcAft>
                <a:spcPts val="1000"/>
              </a:spcAft>
              <a:defRPr sz="2000"/>
            </a:pPr>
            <a:r>
              <a:t>• Tree Map for Sentiment vs Source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