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03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376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8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DD90-8FF2-47D3-9479-D8FAA4FBDE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6D04E7-6E01-4333-AE9B-73B455D8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D8E-540B-1175-2341-29D0519EA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i="0" u="none" strike="noStrike" baseline="0" dirty="0">
                <a:latin typeface="Arial-BoldMT"/>
              </a:rPr>
              <a:t>Receipt Matching Data Science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9D18-6741-0601-0535-AD7443DEA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Sai Kasyap Kamaraju</a:t>
            </a:r>
          </a:p>
          <a:p>
            <a:r>
              <a:rPr lang="en-US" dirty="0"/>
              <a:t>(Sr. Data Scientist)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85ACF4F-CD92-1CF8-6084-52523DD2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877D-57D4-A43E-E1EB-B6F135A0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73128"/>
            <a:ext cx="8911687" cy="1280890"/>
          </a:xfrm>
        </p:spPr>
        <p:txBody>
          <a:bodyPr/>
          <a:lstStyle/>
          <a:p>
            <a:r>
              <a:rPr lang="en-US" dirty="0"/>
              <a:t>Goals &amp;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E192-E059-ECA8-21BA-309499EA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885" y="1049228"/>
            <a:ext cx="8915400" cy="1607128"/>
          </a:xfrm>
        </p:spPr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Automatically match the receipt images with the transactions associated.</a:t>
            </a:r>
          </a:p>
          <a:p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n the app when the customer takes a picture of a receipt, the app provides a list of transactions likely to match the receipt, goal is map it to the correct transactions from the list.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9FD9888-422B-AC17-4852-6A8ECD4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45" y="2483658"/>
            <a:ext cx="4581297" cy="34359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42537-4969-8144-AC16-D252A60E3659}"/>
              </a:ext>
            </a:extLst>
          </p:cNvPr>
          <p:cNvSpPr txBox="1">
            <a:spLocks/>
          </p:cNvSpPr>
          <p:nvPr/>
        </p:nvSpPr>
        <p:spPr>
          <a:xfrm>
            <a:off x="2302885" y="2483658"/>
            <a:ext cx="5100460" cy="366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</a:rPr>
              <a:t>Highly imbalanced dataset, with only 857 correct matches and 11177 incorrect matches.</a:t>
            </a:r>
          </a:p>
          <a:p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</a:rPr>
              <a:t>Correct matches are defined if </a:t>
            </a:r>
            <a:r>
              <a:rPr lang="en-US" dirty="0" err="1">
                <a:solidFill>
                  <a:srgbClr val="252525"/>
                </a:solidFill>
                <a:latin typeface="Open Sans" panose="020B0606030504020204" pitchFamily="34" charset="0"/>
              </a:rPr>
              <a:t>matched_transaction_id</a:t>
            </a:r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</a:rPr>
              <a:t> equals </a:t>
            </a:r>
            <a:r>
              <a:rPr lang="en-US" dirty="0" err="1">
                <a:solidFill>
                  <a:srgbClr val="252525"/>
                </a:solidFill>
                <a:latin typeface="Open Sans" panose="020B0606030504020204" pitchFamily="34" charset="0"/>
              </a:rPr>
              <a:t>feature_transaction_id</a:t>
            </a:r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</a:rPr>
              <a:t>. </a:t>
            </a:r>
          </a:p>
          <a:p>
            <a:endParaRPr lang="en-US" dirty="0">
              <a:solidFill>
                <a:srgbClr val="252525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4CAC-A53B-BD71-FDEA-F8880CD8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993" y="161402"/>
            <a:ext cx="8911687" cy="1280890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7596CAE1-49C8-69B0-80DE-4BB96EFD4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19" y="801847"/>
            <a:ext cx="8501061" cy="5045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7E557-B279-ECA9-5F4B-22EFD1CD550A}"/>
              </a:ext>
            </a:extLst>
          </p:cNvPr>
          <p:cNvSpPr txBox="1"/>
          <p:nvPr/>
        </p:nvSpPr>
        <p:spPr>
          <a:xfrm>
            <a:off x="3007605" y="6103345"/>
            <a:ext cx="73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DifferentPredictedTime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DifferentPredictedDate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can be dropped as they are negatively correlated with respect to target.</a:t>
            </a:r>
          </a:p>
        </p:txBody>
      </p:sp>
    </p:spTree>
    <p:extLst>
      <p:ext uri="{BB962C8B-B14F-4D97-AF65-F5344CB8AC3E}">
        <p14:creationId xmlns:p14="http://schemas.microsoft.com/office/powerpoint/2010/main" val="9443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A7C-632B-4EA0-E849-8D0C42FF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Contd..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301108-4F36-F1A2-BC9C-4AA44052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97" y="1486359"/>
            <a:ext cx="8915400" cy="35661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5C0C9-4785-F88F-4ED1-0E4FF658EE35}"/>
              </a:ext>
            </a:extLst>
          </p:cNvPr>
          <p:cNvSpPr txBox="1"/>
          <p:nvPr/>
        </p:nvSpPr>
        <p:spPr>
          <a:xfrm>
            <a:off x="2592925" y="5237801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Boxplot &amp;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volinplot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for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DateMappingMatch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with respect to target.</a:t>
            </a:r>
          </a:p>
        </p:txBody>
      </p:sp>
    </p:spTree>
    <p:extLst>
      <p:ext uri="{BB962C8B-B14F-4D97-AF65-F5344CB8AC3E}">
        <p14:creationId xmlns:p14="http://schemas.microsoft.com/office/powerpoint/2010/main" val="22966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1FE3-0ED0-094C-E808-5E296AC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Different Algorithms</a:t>
            </a:r>
          </a:p>
        </p:txBody>
      </p:sp>
      <p:pic>
        <p:nvPicPr>
          <p:cNvPr id="18" name="Content Placeholder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A5F7A2-03B2-00AD-869D-3E3B53C0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78" y="1600437"/>
            <a:ext cx="5037666" cy="3664100"/>
          </a:xfrm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9587BC-2834-7157-CE5D-3BDEC6B41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587"/>
            <a:ext cx="5852172" cy="3549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79F760-7431-BFD2-2074-262B9586088D}"/>
              </a:ext>
            </a:extLst>
          </p:cNvPr>
          <p:cNvSpPr txBox="1"/>
          <p:nvPr/>
        </p:nvSpPr>
        <p:spPr>
          <a:xfrm>
            <a:off x="3842819" y="5552501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performs better than the others… </a:t>
            </a:r>
          </a:p>
        </p:txBody>
      </p:sp>
    </p:spTree>
    <p:extLst>
      <p:ext uri="{BB962C8B-B14F-4D97-AF65-F5344CB8AC3E}">
        <p14:creationId xmlns:p14="http://schemas.microsoft.com/office/powerpoint/2010/main" val="26966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777F-CE4C-7B06-E70D-4E6B2E73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XGBOOST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06F1852-54AF-FDA1-F305-6F614CA6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91" y="1174751"/>
            <a:ext cx="5037666" cy="37782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7561-7CD0-3708-14FC-6665658869B5}"/>
              </a:ext>
            </a:extLst>
          </p:cNvPr>
          <p:cNvSpPr txBox="1"/>
          <p:nvPr/>
        </p:nvSpPr>
        <p:spPr>
          <a:xfrm>
            <a:off x="8471971" y="5221584"/>
            <a:ext cx="234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XBOOST gives 0.99 recall.</a:t>
            </a:r>
          </a:p>
          <a:p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9A6AC3D-09D1-5A98-CDDA-CA6EBD0D4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78" y="1264555"/>
            <a:ext cx="4684236" cy="3778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40841-57E9-DA34-9044-8BF99F51F4B2}"/>
              </a:ext>
            </a:extLst>
          </p:cNvPr>
          <p:cNvSpPr txBox="1"/>
          <p:nvPr/>
        </p:nvSpPr>
        <p:spPr>
          <a:xfrm>
            <a:off x="1883884" y="5552501"/>
            <a:ext cx="406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using </a:t>
            </a:r>
            <a:r>
              <a:rPr lang="en-US" dirty="0" err="1"/>
              <a:t>Xboost</a:t>
            </a:r>
            <a:r>
              <a:rPr lang="en-US" dirty="0"/>
              <a:t> Classifier.</a:t>
            </a:r>
          </a:p>
        </p:txBody>
      </p:sp>
    </p:spTree>
    <p:extLst>
      <p:ext uri="{BB962C8B-B14F-4D97-AF65-F5344CB8AC3E}">
        <p14:creationId xmlns:p14="http://schemas.microsoft.com/office/powerpoint/2010/main" val="39058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2F60-A509-857D-0FAE-5C824339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764" y="594360"/>
            <a:ext cx="9151684" cy="536258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Future steps: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Hyperparameter optimization of XGBOOST, to improve the metrics further.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Use of Oversampling/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undersampling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technniques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balance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Use of deep learning based approaches for larger dataset.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Recall is chosen as the main evaluation metric to consider.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Hyper-Parameter optimization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others might not significantly improve the results as the dataset is imbalanced.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Dropping negative correlated features/ outliers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didnt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produce better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transformation might be needed after understanding of each of the column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Dimensionality reduction / DL based approaches can be explored.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7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63F006-8475-A50F-19BA-8DAB8CA1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6" y="1883884"/>
            <a:ext cx="7462634" cy="3227943"/>
          </a:xfrm>
        </p:spPr>
      </p:pic>
    </p:spTree>
    <p:extLst>
      <p:ext uri="{BB962C8B-B14F-4D97-AF65-F5344CB8AC3E}">
        <p14:creationId xmlns:p14="http://schemas.microsoft.com/office/powerpoint/2010/main" val="20717553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255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Arial-BoldMT</vt:lpstr>
      <vt:lpstr>Century Gothic</vt:lpstr>
      <vt:lpstr>Helvetica Neue</vt:lpstr>
      <vt:lpstr>Open Sans</vt:lpstr>
      <vt:lpstr>Wingdings 3</vt:lpstr>
      <vt:lpstr>Wisp</vt:lpstr>
      <vt:lpstr>Receipt Matching Data Science Challenge</vt:lpstr>
      <vt:lpstr>Goals &amp; Dataset Description</vt:lpstr>
      <vt:lpstr>EDA</vt:lpstr>
      <vt:lpstr>EDA – Contd.. </vt:lpstr>
      <vt:lpstr>Comparison Of Different Algorithms</vt:lpstr>
      <vt:lpstr>Use of XGBOOST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Receipt Matching Data Science Challenge</dc:title>
  <dc:creator>SAI KASYAP KAMARAJU</dc:creator>
  <cp:lastModifiedBy>SAI KASYAP KAMARAJU</cp:lastModifiedBy>
  <cp:revision>1</cp:revision>
  <dcterms:created xsi:type="dcterms:W3CDTF">2022-09-13T02:57:41Z</dcterms:created>
  <dcterms:modified xsi:type="dcterms:W3CDTF">2022-09-13T04:10:47Z</dcterms:modified>
</cp:coreProperties>
</file>