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E9AE-0C63-4C6F-9A59-C67D9D13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E8F61-EC36-482B-87FC-1424BE5DA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4EF-D5B1-492C-A4A7-F3C91896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2ABF-8AC0-4640-829C-A340E758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40C1-7FAC-48BE-A27B-2B39ADE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C32B-E617-4803-88FE-F6EBDE01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ACF5-5BE0-453D-AD69-5947DBB4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2B96-6ADB-49CE-9272-4A066FC0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CCED-01A9-4595-BA44-47B5251C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F245-36D1-4533-A3FD-D08DD497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368B1-E9A3-4AE2-AE67-628D66805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57CF6-B7D5-421A-90A3-E1B99331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0AA3-670E-4B2C-A17D-546918A4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8C44-12DC-47E3-9566-02929D4D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DEB4-4498-46ED-9E1A-3ADF13F1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BEE-2C42-4FA6-8AE4-A97C873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26FF-523D-4B6B-BB70-6D1DEDCD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B70A-9464-474E-95EA-70B1D4CD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F937-8EBD-4EA8-A655-EB774BAA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46AD-0CD2-43B7-8E32-5D2DC152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112-4C16-4C4D-94A7-768B7B40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EBD2-8024-4A9B-A64F-BB56D0BC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4061-57B8-4F7A-BB88-69B5DE3B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1179-1CAD-47F3-AD2C-B2B0D8B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3E55-2644-4B7A-8B14-AA5DC4BD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FCFD-0D3B-4750-AAF3-A99BB65A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8401-5A70-4C59-A8F1-0E13008F9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726A5-8291-4D84-873A-46202BE3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A3FE-4702-46C3-84B1-0ED76ABA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9233-138A-4A4C-B5B1-506C0D6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FD6A-E9D1-45CB-8D26-C8DDA3D0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AAD-FAD0-422C-9E1F-F8539C0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A6BB-1F15-4A75-B0A6-AF667EA3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4234C-1FDA-4FD1-98FD-8E28640A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C010-E1A4-4868-8BD6-167B3A76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4142A-F666-4DA1-A139-37DD703A1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70783-9210-40B1-8209-145977BB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E8E6-1070-4887-8A97-8C82EFB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EC97A-172E-4B8C-9712-DFE37F6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F9A3-9179-4A09-92BE-1D37F12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0F1EB-9D88-4BFA-BD4E-A2FB56D1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98C4B-631E-4B96-9653-9592210B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B2E2A-D338-4F2A-817E-0B8FFFE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24ACE-CC64-474C-94D5-9067D19D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41E0A-06B2-45AB-BF49-EF86A66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0453-80D5-4E15-86C0-402ACF49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7C54-B22A-470A-95B8-F55EF91F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B3A9-FAEC-410D-9A5F-C6564006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9189-7F59-4E9B-8133-3D509F20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DD95-9A9A-45EF-B508-2434DB7C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C253-8446-4D29-850A-A125C6B3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9229-4224-4EAB-B364-FF19C41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3A2C-D753-4234-BE1E-94E297CC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062A-16EA-471E-AFA4-26A5E1500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E41F-89BD-4247-9029-C7EFE528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C891F-1791-4720-A06B-DE247BA7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B8C43-F483-4BE2-9570-353D6A0A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2722-D91A-4DE5-BF3B-F428568D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3CCF0-15BA-4A13-9A3C-C81E7ECB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E8F86-3824-4206-B2A7-5D2F07B6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5A0C-1276-46AB-B630-19E5FCA8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265D-660B-4103-8A54-17B92A9387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C456-E5CE-4C81-8476-D7B1A6C76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7F9BE-A688-4759-8E1C-A7C873AD6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A444-6FD6-4E85-800F-0676D779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D0B7-CFED-4957-9D20-DE71FE371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Implementation Updates :</a:t>
            </a:r>
            <a:br>
              <a:rPr lang="en-US" dirty="0"/>
            </a:br>
            <a:r>
              <a:rPr lang="en-US" sz="3600" dirty="0"/>
              <a:t>Contour and Texture Analysis for Image 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7A700-095A-4C77-A21B-4391535C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Saikat Kumar Das</a:t>
            </a:r>
          </a:p>
          <a:p>
            <a:r>
              <a:rPr lang="en-US" dirty="0"/>
              <a:t>SMT2017016</a:t>
            </a:r>
          </a:p>
        </p:txBody>
      </p:sp>
    </p:spTree>
    <p:extLst>
      <p:ext uri="{BB962C8B-B14F-4D97-AF65-F5344CB8AC3E}">
        <p14:creationId xmlns:p14="http://schemas.microsoft.com/office/powerpoint/2010/main" val="36368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02-C2B5-4722-B296-F3E9C34A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5D1A-5FBA-42B7-A93E-E35EA7A2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Source code is not available, have to implement code from scratch</a:t>
            </a:r>
          </a:p>
          <a:p>
            <a:r>
              <a:rPr lang="en-US" dirty="0"/>
              <a:t>Source Code for prior works by authors referred to in the paper are also not available</a:t>
            </a:r>
          </a:p>
          <a:p>
            <a:r>
              <a:rPr lang="en-US" dirty="0"/>
              <a:t>No quantitative measure used for quantifying results in original paper</a:t>
            </a:r>
          </a:p>
          <a:p>
            <a:endParaRPr lang="en-US" dirty="0"/>
          </a:p>
          <a:p>
            <a:r>
              <a:rPr lang="en-US" dirty="0"/>
              <a:t>Dataset Used:</a:t>
            </a:r>
          </a:p>
          <a:p>
            <a:pPr lvl="1"/>
            <a:r>
              <a:rPr lang="en-US" dirty="0"/>
              <a:t>BSDS500 Dataset – this dataset was originally inspired by this and some other works by Malik </a:t>
            </a:r>
            <a:r>
              <a:rPr lang="en-US" i="1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15452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5F65-5E39-4B7E-993B-413CF06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– 31/10/2018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791C-BCB4-435A-9601-DE7BFFB9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</a:t>
            </a:r>
            <a:r>
              <a:rPr lang="en-US" dirty="0" err="1"/>
              <a:t>filterbank</a:t>
            </a:r>
            <a:r>
              <a:rPr lang="en-US" dirty="0"/>
              <a:t> with all the original filters described in paper</a:t>
            </a:r>
          </a:p>
          <a:p>
            <a:r>
              <a:rPr lang="en-US" dirty="0"/>
              <a:t>Completed ‘Hyper Column Transform’ of images using this filter bank</a:t>
            </a:r>
          </a:p>
          <a:p>
            <a:r>
              <a:rPr lang="en-US" dirty="0"/>
              <a:t>Currently working on K-means clustering of texture vectors to create the </a:t>
            </a:r>
            <a:r>
              <a:rPr lang="en-US" dirty="0" err="1"/>
              <a:t>textons</a:t>
            </a:r>
            <a:endParaRPr lang="en-US" dirty="0"/>
          </a:p>
          <a:p>
            <a:r>
              <a:rPr lang="en-US" dirty="0"/>
              <a:t>Also working on deriving the oriented energy component of the Intervening Contour Framework</a:t>
            </a:r>
          </a:p>
          <a:p>
            <a:r>
              <a:rPr lang="en-US" dirty="0"/>
              <a:t>Next target is to implement Normalized Cut framework</a:t>
            </a:r>
          </a:p>
        </p:txBody>
      </p:sp>
    </p:spTree>
    <p:extLst>
      <p:ext uri="{BB962C8B-B14F-4D97-AF65-F5344CB8AC3E}">
        <p14:creationId xmlns:p14="http://schemas.microsoft.com/office/powerpoint/2010/main" val="24310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Paper Implementation Updates : Contour and Texture Analysis for Image Segmentation</vt:lpstr>
      <vt:lpstr>Challenges</vt:lpstr>
      <vt:lpstr>Updates – 31/10/2018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Implementaion Updates : Contour and Texture Analysis for Image Segmentation</dc:title>
  <dc:creator>SMT2017016 Saikat Kumar Das</dc:creator>
  <cp:lastModifiedBy>SMT2017016 Saikat Kumar Das</cp:lastModifiedBy>
  <cp:revision>4</cp:revision>
  <dcterms:created xsi:type="dcterms:W3CDTF">2018-10-31T02:32:11Z</dcterms:created>
  <dcterms:modified xsi:type="dcterms:W3CDTF">2018-10-31T02:43:33Z</dcterms:modified>
</cp:coreProperties>
</file>