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oppins"/>
      <p:regular r:id="rId29"/>
      <p:bold r:id="rId30"/>
      <p:italic r:id="rId31"/>
      <p:boldItalic r:id="rId32"/>
    </p:embeddedFont>
    <p:embeddedFont>
      <p:font typeface="Poppins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98">
          <p15:clr>
            <a:srgbClr val="9AA0A6"/>
          </p15:clr>
        </p15:guide>
        <p15:guide id="2" orient="horz" pos="633">
          <p15:clr>
            <a:srgbClr val="9AA0A6"/>
          </p15:clr>
        </p15:guide>
        <p15:guide id="3" orient="horz" pos="295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98" orient="horz"/>
        <p:guide pos="633" orient="horz"/>
        <p:guide pos="295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PoppinsMedium-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PoppinsMedium-italic.fntdata"/><Relationship Id="rId12" Type="http://schemas.openxmlformats.org/officeDocument/2006/relationships/slide" Target="slides/slide7.xml"/><Relationship Id="rId34" Type="http://schemas.openxmlformats.org/officeDocument/2006/relationships/font" Target="fonts/Poppins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oppins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4a65347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4a65347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2ec0594ad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2ec0594ad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145591b1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145591b1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145591b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145591b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2ec0594a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2ec0594ad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2ec0594ad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2ec0594ad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2ec0594ad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2ec0594ad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5b1440a7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5b1440a7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5ba20aa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5ba20aa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ba20aaa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ba20aaa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5ba20aaa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5ba20aaa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2ec0594a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2ec0594a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5ba20aaa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5ba20aaa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2ec0594ad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2ec0594ad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5ba20aaa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5ba20aaa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3145591b1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3145591b1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1b34b48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1b34b48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2ec0594a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2ec0594a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5b1440a7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5b1440a7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5b1440a7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5b1440a7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2ec0594ad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2ec0594ad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5b1440a7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5b1440a7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1b34b483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1b34b483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showMasterSp="0">
  <p:cSld name="Title 1">
    <p:spTree>
      <p:nvGrpSpPr>
        <p:cNvPr id="8"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2023.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3" name="Google Shape;13;p2"/>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14" name="Google Shape;14;p2"/>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p:txBody>
      </p:sp>
      <p:sp>
        <p:nvSpPr>
          <p:cNvPr id="15" name="Google Shape;15;p2"/>
          <p:cNvSpPr txBox="1"/>
          <p:nvPr>
            <p:ph idx="2"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p:txBody>
      </p:sp>
      <p:sp>
        <p:nvSpPr>
          <p:cNvPr id="16" name="Google Shape;16;p2"/>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7" name="Google Shape;17;p2"/>
          <p:cNvSpPr txBox="1"/>
          <p:nvPr>
            <p:ph idx="3"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 name="Google Shape;18;p2"/>
          <p:cNvSpPr txBox="1"/>
          <p:nvPr>
            <p:ph idx="4"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2"/>
          <p:cNvSpPr txBox="1"/>
          <p:nvPr>
            <p:ph idx="5"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2"/>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Org. Chart)">
  <p:cSld name="Title Only 1_4_1_1">
    <p:spTree>
      <p:nvGrpSpPr>
        <p:cNvPr id="270" name="Shape 270"/>
        <p:cNvGrpSpPr/>
        <p:nvPr/>
      </p:nvGrpSpPr>
      <p:grpSpPr>
        <a:xfrm>
          <a:off x="0" y="0"/>
          <a:ext cx="0" cy="0"/>
          <a:chOff x="0" y="0"/>
          <a:chExt cx="0" cy="0"/>
        </a:xfrm>
      </p:grpSpPr>
      <p:sp>
        <p:nvSpPr>
          <p:cNvPr id="271" name="Google Shape;271;p11"/>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72" name="Google Shape;272;p1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273" name="Google Shape;273;p1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74" name="Google Shape;274;p1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75" name="Google Shape;275;p11"/>
          <p:cNvSpPr txBox="1"/>
          <p:nvPr>
            <p:ph idx="1" type="subTitle"/>
          </p:nvPr>
        </p:nvSpPr>
        <p:spPr>
          <a:xfrm>
            <a:off x="4977081" y="1210408"/>
            <a:ext cx="13716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76" name="Google Shape;276;p11"/>
          <p:cNvSpPr txBox="1"/>
          <p:nvPr>
            <p:ph idx="2" type="subTitle"/>
          </p:nvPr>
        </p:nvSpPr>
        <p:spPr>
          <a:xfrm>
            <a:off x="415625" y="1193602"/>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277" name="Google Shape;277;p11"/>
          <p:cNvSpPr/>
          <p:nvPr/>
        </p:nvSpPr>
        <p:spPr>
          <a:xfrm>
            <a:off x="4254962" y="940492"/>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78" name="Google Shape;278;p11"/>
          <p:cNvSpPr/>
          <p:nvPr/>
        </p:nvSpPr>
        <p:spPr>
          <a:xfrm>
            <a:off x="1420322" y="2272468"/>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79" name="Google Shape;279;p11"/>
          <p:cNvSpPr/>
          <p:nvPr/>
        </p:nvSpPr>
        <p:spPr>
          <a:xfrm>
            <a:off x="4254962" y="2272469"/>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0" name="Google Shape;280;p11"/>
          <p:cNvSpPr/>
          <p:nvPr/>
        </p:nvSpPr>
        <p:spPr>
          <a:xfrm>
            <a:off x="7089602" y="2272469"/>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1" name="Google Shape;281;p11"/>
          <p:cNvSpPr/>
          <p:nvPr/>
        </p:nvSpPr>
        <p:spPr>
          <a:xfrm>
            <a:off x="71166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2" name="Google Shape;282;p11"/>
          <p:cNvSpPr/>
          <p:nvPr/>
        </p:nvSpPr>
        <p:spPr>
          <a:xfrm>
            <a:off x="212898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3" name="Google Shape;283;p11"/>
          <p:cNvSpPr/>
          <p:nvPr/>
        </p:nvSpPr>
        <p:spPr>
          <a:xfrm>
            <a:off x="354630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4" name="Google Shape;284;p11"/>
          <p:cNvSpPr/>
          <p:nvPr/>
        </p:nvSpPr>
        <p:spPr>
          <a:xfrm>
            <a:off x="496362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5" name="Google Shape;285;p11"/>
          <p:cNvSpPr/>
          <p:nvPr/>
        </p:nvSpPr>
        <p:spPr>
          <a:xfrm>
            <a:off x="638094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6" name="Google Shape;286;p11"/>
          <p:cNvSpPr/>
          <p:nvPr/>
        </p:nvSpPr>
        <p:spPr>
          <a:xfrm>
            <a:off x="779826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287" name="Google Shape;287;p11"/>
          <p:cNvCxnSpPr>
            <a:stCxn id="277" idx="4"/>
            <a:endCxn id="278" idx="0"/>
          </p:cNvCxnSpPr>
          <p:nvPr/>
        </p:nvCxnSpPr>
        <p:spPr>
          <a:xfrm rot="5400000">
            <a:off x="2812862" y="509242"/>
            <a:ext cx="691800" cy="28347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88" name="Google Shape;288;p11"/>
          <p:cNvCxnSpPr>
            <a:stCxn id="277" idx="4"/>
            <a:endCxn id="280" idx="0"/>
          </p:cNvCxnSpPr>
          <p:nvPr/>
        </p:nvCxnSpPr>
        <p:spPr>
          <a:xfrm flipH="1" rot="-5400000">
            <a:off x="5647562" y="509242"/>
            <a:ext cx="691800" cy="28347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89" name="Google Shape;289;p11"/>
          <p:cNvCxnSpPr>
            <a:stCxn id="277" idx="4"/>
            <a:endCxn id="279" idx="0"/>
          </p:cNvCxnSpPr>
          <p:nvPr/>
        </p:nvCxnSpPr>
        <p:spPr>
          <a:xfrm flipH="1" rot="-5400000">
            <a:off x="4230512" y="1926292"/>
            <a:ext cx="691800" cy="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0" name="Google Shape;290;p11"/>
          <p:cNvCxnSpPr>
            <a:stCxn id="278" idx="4"/>
            <a:endCxn id="281" idx="0"/>
          </p:cNvCxnSpPr>
          <p:nvPr/>
        </p:nvCxnSpPr>
        <p:spPr>
          <a:xfrm rot="5400000">
            <a:off x="1041272" y="2904268"/>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1" name="Google Shape;291;p11"/>
          <p:cNvCxnSpPr>
            <a:stCxn id="278" idx="4"/>
            <a:endCxn id="282" idx="0"/>
          </p:cNvCxnSpPr>
          <p:nvPr/>
        </p:nvCxnSpPr>
        <p:spPr>
          <a:xfrm flipH="1" rot="-5400000">
            <a:off x="1749872" y="2904268"/>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2" name="Google Shape;292;p11"/>
          <p:cNvCxnSpPr>
            <a:stCxn id="279" idx="4"/>
            <a:endCxn id="283" idx="0"/>
          </p:cNvCxnSpPr>
          <p:nvPr/>
        </p:nvCxnSpPr>
        <p:spPr>
          <a:xfrm rot="5400000">
            <a:off x="387591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3" name="Google Shape;293;p11"/>
          <p:cNvCxnSpPr>
            <a:stCxn id="279" idx="4"/>
            <a:endCxn id="284" idx="0"/>
          </p:cNvCxnSpPr>
          <p:nvPr/>
        </p:nvCxnSpPr>
        <p:spPr>
          <a:xfrm flipH="1" rot="-5400000">
            <a:off x="458451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4" name="Google Shape;294;p11"/>
          <p:cNvCxnSpPr>
            <a:stCxn id="280" idx="4"/>
            <a:endCxn id="285" idx="0"/>
          </p:cNvCxnSpPr>
          <p:nvPr/>
        </p:nvCxnSpPr>
        <p:spPr>
          <a:xfrm rot="5400000">
            <a:off x="671055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5" name="Google Shape;295;p11"/>
          <p:cNvCxnSpPr>
            <a:stCxn id="280" idx="4"/>
            <a:endCxn id="286" idx="0"/>
          </p:cNvCxnSpPr>
          <p:nvPr/>
        </p:nvCxnSpPr>
        <p:spPr>
          <a:xfrm flipH="1" rot="-5400000">
            <a:off x="741915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sp>
        <p:nvSpPr>
          <p:cNvPr id="296" name="Google Shape;296;p11"/>
          <p:cNvSpPr txBox="1"/>
          <p:nvPr>
            <p:ph idx="3" type="subTitle"/>
          </p:nvPr>
        </p:nvSpPr>
        <p:spPr>
          <a:xfrm>
            <a:off x="4977081" y="1042233"/>
            <a:ext cx="1371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297" name="Google Shape;297;p11"/>
          <p:cNvSpPr/>
          <p:nvPr>
            <p:ph idx="4" type="pic"/>
          </p:nvPr>
        </p:nvSpPr>
        <p:spPr>
          <a:xfrm>
            <a:off x="4301762" y="986242"/>
            <a:ext cx="548700" cy="548700"/>
          </a:xfrm>
          <a:prstGeom prst="ellipse">
            <a:avLst/>
          </a:prstGeom>
          <a:noFill/>
          <a:ln cap="flat" cmpd="sng" w="19050">
            <a:solidFill>
              <a:schemeClr val="dk1"/>
            </a:solidFill>
            <a:prstDash val="solid"/>
            <a:round/>
            <a:headEnd len="sm" w="sm" type="none"/>
            <a:tailEnd len="sm" w="sm" type="none"/>
          </a:ln>
        </p:spPr>
      </p:sp>
      <p:sp>
        <p:nvSpPr>
          <p:cNvPr id="298" name="Google Shape;298;p11"/>
          <p:cNvSpPr/>
          <p:nvPr>
            <p:ph idx="5" type="pic"/>
          </p:nvPr>
        </p:nvSpPr>
        <p:spPr>
          <a:xfrm>
            <a:off x="1467122" y="2318218"/>
            <a:ext cx="548700" cy="548700"/>
          </a:xfrm>
          <a:prstGeom prst="ellipse">
            <a:avLst/>
          </a:prstGeom>
          <a:noFill/>
          <a:ln cap="flat" cmpd="sng" w="19050">
            <a:solidFill>
              <a:schemeClr val="dk1"/>
            </a:solidFill>
            <a:prstDash val="solid"/>
            <a:round/>
            <a:headEnd len="sm" w="sm" type="none"/>
            <a:tailEnd len="sm" w="sm" type="none"/>
          </a:ln>
        </p:spPr>
      </p:sp>
      <p:sp>
        <p:nvSpPr>
          <p:cNvPr id="299" name="Google Shape;299;p11"/>
          <p:cNvSpPr/>
          <p:nvPr>
            <p:ph idx="6" type="pic"/>
          </p:nvPr>
        </p:nvSpPr>
        <p:spPr>
          <a:xfrm>
            <a:off x="4301762" y="2318219"/>
            <a:ext cx="548700" cy="548700"/>
          </a:xfrm>
          <a:prstGeom prst="ellipse">
            <a:avLst/>
          </a:prstGeom>
          <a:noFill/>
          <a:ln cap="flat" cmpd="sng" w="19050">
            <a:solidFill>
              <a:schemeClr val="dk1"/>
            </a:solidFill>
            <a:prstDash val="solid"/>
            <a:round/>
            <a:headEnd len="sm" w="sm" type="none"/>
            <a:tailEnd len="sm" w="sm" type="none"/>
          </a:ln>
        </p:spPr>
      </p:sp>
      <p:sp>
        <p:nvSpPr>
          <p:cNvPr id="300" name="Google Shape;300;p11"/>
          <p:cNvSpPr/>
          <p:nvPr>
            <p:ph idx="7" type="pic"/>
          </p:nvPr>
        </p:nvSpPr>
        <p:spPr>
          <a:xfrm>
            <a:off x="7136402" y="2318219"/>
            <a:ext cx="548700" cy="548700"/>
          </a:xfrm>
          <a:prstGeom prst="ellipse">
            <a:avLst/>
          </a:prstGeom>
          <a:noFill/>
          <a:ln cap="flat" cmpd="sng" w="19050">
            <a:solidFill>
              <a:schemeClr val="dk1"/>
            </a:solidFill>
            <a:prstDash val="solid"/>
            <a:round/>
            <a:headEnd len="sm" w="sm" type="none"/>
            <a:tailEnd len="sm" w="sm" type="none"/>
          </a:ln>
        </p:spPr>
      </p:sp>
      <p:sp>
        <p:nvSpPr>
          <p:cNvPr id="301" name="Google Shape;301;p11"/>
          <p:cNvSpPr/>
          <p:nvPr>
            <p:ph idx="8" type="pic"/>
          </p:nvPr>
        </p:nvSpPr>
        <p:spPr>
          <a:xfrm>
            <a:off x="7845062" y="3650195"/>
            <a:ext cx="548700" cy="548700"/>
          </a:xfrm>
          <a:prstGeom prst="ellipse">
            <a:avLst/>
          </a:prstGeom>
          <a:noFill/>
          <a:ln cap="flat" cmpd="sng" w="19050">
            <a:solidFill>
              <a:schemeClr val="dk1"/>
            </a:solidFill>
            <a:prstDash val="solid"/>
            <a:round/>
            <a:headEnd len="sm" w="sm" type="none"/>
            <a:tailEnd len="sm" w="sm" type="none"/>
          </a:ln>
        </p:spPr>
      </p:sp>
      <p:sp>
        <p:nvSpPr>
          <p:cNvPr id="302" name="Google Shape;302;p11"/>
          <p:cNvSpPr/>
          <p:nvPr>
            <p:ph idx="9" type="pic"/>
          </p:nvPr>
        </p:nvSpPr>
        <p:spPr>
          <a:xfrm>
            <a:off x="6427742" y="3650195"/>
            <a:ext cx="548700" cy="548700"/>
          </a:xfrm>
          <a:prstGeom prst="ellipse">
            <a:avLst/>
          </a:prstGeom>
          <a:noFill/>
          <a:ln cap="flat" cmpd="sng" w="19050">
            <a:solidFill>
              <a:schemeClr val="dk1"/>
            </a:solidFill>
            <a:prstDash val="solid"/>
            <a:round/>
            <a:headEnd len="sm" w="sm" type="none"/>
            <a:tailEnd len="sm" w="sm" type="none"/>
          </a:ln>
        </p:spPr>
      </p:sp>
      <p:sp>
        <p:nvSpPr>
          <p:cNvPr id="303" name="Google Shape;303;p11"/>
          <p:cNvSpPr/>
          <p:nvPr>
            <p:ph idx="13" type="pic"/>
          </p:nvPr>
        </p:nvSpPr>
        <p:spPr>
          <a:xfrm>
            <a:off x="5010422" y="3650195"/>
            <a:ext cx="548700" cy="548700"/>
          </a:xfrm>
          <a:prstGeom prst="ellipse">
            <a:avLst/>
          </a:prstGeom>
          <a:noFill/>
          <a:ln cap="flat" cmpd="sng" w="19050">
            <a:solidFill>
              <a:schemeClr val="dk1"/>
            </a:solidFill>
            <a:prstDash val="solid"/>
            <a:round/>
            <a:headEnd len="sm" w="sm" type="none"/>
            <a:tailEnd len="sm" w="sm" type="none"/>
          </a:ln>
        </p:spPr>
      </p:sp>
      <p:sp>
        <p:nvSpPr>
          <p:cNvPr id="304" name="Google Shape;304;p11"/>
          <p:cNvSpPr/>
          <p:nvPr>
            <p:ph idx="14" type="pic"/>
          </p:nvPr>
        </p:nvSpPr>
        <p:spPr>
          <a:xfrm>
            <a:off x="3593102" y="3650195"/>
            <a:ext cx="548700" cy="548700"/>
          </a:xfrm>
          <a:prstGeom prst="ellipse">
            <a:avLst/>
          </a:prstGeom>
          <a:noFill/>
          <a:ln cap="flat" cmpd="sng" w="19050">
            <a:solidFill>
              <a:schemeClr val="dk1"/>
            </a:solidFill>
            <a:prstDash val="solid"/>
            <a:round/>
            <a:headEnd len="sm" w="sm" type="none"/>
            <a:tailEnd len="sm" w="sm" type="none"/>
          </a:ln>
        </p:spPr>
      </p:sp>
      <p:sp>
        <p:nvSpPr>
          <p:cNvPr id="305" name="Google Shape;305;p11"/>
          <p:cNvSpPr/>
          <p:nvPr>
            <p:ph idx="15" type="pic"/>
          </p:nvPr>
        </p:nvSpPr>
        <p:spPr>
          <a:xfrm>
            <a:off x="2175782" y="3650195"/>
            <a:ext cx="548700" cy="548700"/>
          </a:xfrm>
          <a:prstGeom prst="ellipse">
            <a:avLst/>
          </a:prstGeom>
          <a:noFill/>
          <a:ln cap="flat" cmpd="sng" w="19050">
            <a:solidFill>
              <a:schemeClr val="dk1"/>
            </a:solidFill>
            <a:prstDash val="solid"/>
            <a:round/>
            <a:headEnd len="sm" w="sm" type="none"/>
            <a:tailEnd len="sm" w="sm" type="none"/>
          </a:ln>
        </p:spPr>
      </p:sp>
      <p:sp>
        <p:nvSpPr>
          <p:cNvPr id="306" name="Google Shape;306;p11"/>
          <p:cNvSpPr/>
          <p:nvPr>
            <p:ph idx="16" type="pic"/>
          </p:nvPr>
        </p:nvSpPr>
        <p:spPr>
          <a:xfrm>
            <a:off x="758462" y="3650195"/>
            <a:ext cx="548700" cy="548700"/>
          </a:xfrm>
          <a:prstGeom prst="ellipse">
            <a:avLst/>
          </a:prstGeom>
          <a:noFill/>
          <a:ln cap="flat" cmpd="sng" w="19050">
            <a:solidFill>
              <a:schemeClr val="dk1"/>
            </a:solidFill>
            <a:prstDash val="solid"/>
            <a:round/>
            <a:headEnd len="sm" w="sm" type="none"/>
            <a:tailEnd len="sm" w="sm" type="none"/>
          </a:ln>
        </p:spPr>
      </p:sp>
      <p:sp>
        <p:nvSpPr>
          <p:cNvPr id="307" name="Google Shape;307;p11"/>
          <p:cNvSpPr txBox="1"/>
          <p:nvPr>
            <p:ph idx="17" type="subTitle"/>
          </p:nvPr>
        </p:nvSpPr>
        <p:spPr>
          <a:xfrm>
            <a:off x="415625" y="2526479"/>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308" name="Google Shape;308;p11"/>
          <p:cNvSpPr txBox="1"/>
          <p:nvPr>
            <p:ph idx="18" type="subTitle"/>
          </p:nvPr>
        </p:nvSpPr>
        <p:spPr>
          <a:xfrm>
            <a:off x="415625" y="3858454"/>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309" name="Google Shape;309;p11"/>
          <p:cNvSpPr txBox="1"/>
          <p:nvPr>
            <p:ph idx="19" type="subTitle"/>
          </p:nvPr>
        </p:nvSpPr>
        <p:spPr>
          <a:xfrm>
            <a:off x="4690481"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10" name="Google Shape;310;p11"/>
          <p:cNvSpPr txBox="1"/>
          <p:nvPr>
            <p:ph idx="20" type="subTitle"/>
          </p:nvPr>
        </p:nvSpPr>
        <p:spPr>
          <a:xfrm>
            <a:off x="4690481"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11" name="Google Shape;311;p11"/>
          <p:cNvSpPr txBox="1"/>
          <p:nvPr>
            <p:ph idx="21" type="subTitle"/>
          </p:nvPr>
        </p:nvSpPr>
        <p:spPr>
          <a:xfrm>
            <a:off x="6107806"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12" name="Google Shape;312;p11"/>
          <p:cNvSpPr txBox="1"/>
          <p:nvPr>
            <p:ph idx="22" type="subTitle"/>
          </p:nvPr>
        </p:nvSpPr>
        <p:spPr>
          <a:xfrm>
            <a:off x="6107806"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13" name="Google Shape;313;p11"/>
          <p:cNvSpPr txBox="1"/>
          <p:nvPr>
            <p:ph idx="23" type="subTitle"/>
          </p:nvPr>
        </p:nvSpPr>
        <p:spPr>
          <a:xfrm>
            <a:off x="7535952"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14" name="Google Shape;314;p11"/>
          <p:cNvSpPr txBox="1"/>
          <p:nvPr>
            <p:ph idx="24" type="subTitle"/>
          </p:nvPr>
        </p:nvSpPr>
        <p:spPr>
          <a:xfrm>
            <a:off x="7535952"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15" name="Google Shape;315;p11"/>
          <p:cNvSpPr txBox="1"/>
          <p:nvPr>
            <p:ph idx="25" type="subTitle"/>
          </p:nvPr>
        </p:nvSpPr>
        <p:spPr>
          <a:xfrm>
            <a:off x="3274548"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16" name="Google Shape;316;p11"/>
          <p:cNvSpPr txBox="1"/>
          <p:nvPr>
            <p:ph idx="26" type="subTitle"/>
          </p:nvPr>
        </p:nvSpPr>
        <p:spPr>
          <a:xfrm>
            <a:off x="3274548"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17" name="Google Shape;317;p11"/>
          <p:cNvSpPr txBox="1"/>
          <p:nvPr>
            <p:ph idx="27" type="subTitle"/>
          </p:nvPr>
        </p:nvSpPr>
        <p:spPr>
          <a:xfrm>
            <a:off x="1857919"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18" name="Google Shape;318;p11"/>
          <p:cNvSpPr txBox="1"/>
          <p:nvPr>
            <p:ph idx="28" type="subTitle"/>
          </p:nvPr>
        </p:nvSpPr>
        <p:spPr>
          <a:xfrm>
            <a:off x="1857919"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19" name="Google Shape;319;p11"/>
          <p:cNvSpPr txBox="1"/>
          <p:nvPr>
            <p:ph idx="29" type="subTitle"/>
          </p:nvPr>
        </p:nvSpPr>
        <p:spPr>
          <a:xfrm>
            <a:off x="437640"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0"/>
              </a:spcBef>
              <a:spcAft>
                <a:spcPts val="0"/>
              </a:spcAft>
              <a:buSzPts val="800"/>
              <a:buNone/>
              <a:defRPr sz="800"/>
            </a:lvl2pPr>
            <a:lvl3pPr lvl="2" rtl="0" algn="ctr">
              <a:spcBef>
                <a:spcPts val="0"/>
              </a:spcBef>
              <a:spcAft>
                <a:spcPts val="0"/>
              </a:spcAft>
              <a:buSzPts val="800"/>
              <a:buNone/>
              <a:defRPr sz="800"/>
            </a:lvl3pPr>
            <a:lvl4pPr lvl="3" rtl="0" algn="ctr">
              <a:spcBef>
                <a:spcPts val="0"/>
              </a:spcBef>
              <a:spcAft>
                <a:spcPts val="0"/>
              </a:spcAft>
              <a:buSzPts val="800"/>
              <a:buNone/>
              <a:defRPr sz="800"/>
            </a:lvl4pPr>
            <a:lvl5pPr lvl="4" rtl="0" algn="ctr">
              <a:spcBef>
                <a:spcPts val="0"/>
              </a:spcBef>
              <a:spcAft>
                <a:spcPts val="0"/>
              </a:spcAft>
              <a:buSzPts val="800"/>
              <a:buNone/>
              <a:defRPr sz="800"/>
            </a:lvl5pPr>
            <a:lvl6pPr lvl="5" rtl="0" algn="ctr">
              <a:spcBef>
                <a:spcPts val="0"/>
              </a:spcBef>
              <a:spcAft>
                <a:spcPts val="0"/>
              </a:spcAft>
              <a:buSzPts val="800"/>
              <a:buNone/>
              <a:defRPr sz="800"/>
            </a:lvl6pPr>
            <a:lvl7pPr lvl="6" rtl="0" algn="ctr">
              <a:spcBef>
                <a:spcPts val="0"/>
              </a:spcBef>
              <a:spcAft>
                <a:spcPts val="0"/>
              </a:spcAft>
              <a:buSzPts val="800"/>
              <a:buNone/>
              <a:defRPr sz="800"/>
            </a:lvl7pPr>
            <a:lvl8pPr lvl="7" rtl="0" algn="ctr">
              <a:spcBef>
                <a:spcPts val="0"/>
              </a:spcBef>
              <a:spcAft>
                <a:spcPts val="0"/>
              </a:spcAft>
              <a:buSzPts val="800"/>
              <a:buNone/>
              <a:defRPr sz="800"/>
            </a:lvl8pPr>
            <a:lvl9pPr lvl="8" rtl="0" algn="ctr">
              <a:spcBef>
                <a:spcPts val="0"/>
              </a:spcBef>
              <a:spcAft>
                <a:spcPts val="0"/>
              </a:spcAft>
              <a:buSzPts val="800"/>
              <a:buNone/>
              <a:defRPr sz="800"/>
            </a:lvl9pPr>
          </a:lstStyle>
          <a:p/>
        </p:txBody>
      </p:sp>
      <p:sp>
        <p:nvSpPr>
          <p:cNvPr id="320" name="Google Shape;320;p11"/>
          <p:cNvSpPr txBox="1"/>
          <p:nvPr>
            <p:ph idx="30" type="subTitle"/>
          </p:nvPr>
        </p:nvSpPr>
        <p:spPr>
          <a:xfrm>
            <a:off x="437640"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21" name="Google Shape;321;p11"/>
          <p:cNvSpPr txBox="1"/>
          <p:nvPr>
            <p:ph idx="31" type="subTitle"/>
          </p:nvPr>
        </p:nvSpPr>
        <p:spPr>
          <a:xfrm>
            <a:off x="2129693" y="2548158"/>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22" name="Google Shape;322;p11"/>
          <p:cNvSpPr txBox="1"/>
          <p:nvPr>
            <p:ph idx="32" type="subTitle"/>
          </p:nvPr>
        </p:nvSpPr>
        <p:spPr>
          <a:xfrm>
            <a:off x="2129693" y="2379983"/>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23" name="Google Shape;323;p11"/>
          <p:cNvSpPr txBox="1"/>
          <p:nvPr>
            <p:ph idx="33" type="subTitle"/>
          </p:nvPr>
        </p:nvSpPr>
        <p:spPr>
          <a:xfrm>
            <a:off x="4977081" y="2548158"/>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24" name="Google Shape;324;p11"/>
          <p:cNvSpPr txBox="1"/>
          <p:nvPr>
            <p:ph idx="34" type="subTitle"/>
          </p:nvPr>
        </p:nvSpPr>
        <p:spPr>
          <a:xfrm>
            <a:off x="4977081" y="2379983"/>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25" name="Google Shape;325;p11"/>
          <p:cNvSpPr txBox="1"/>
          <p:nvPr>
            <p:ph idx="35" type="subTitle"/>
          </p:nvPr>
        </p:nvSpPr>
        <p:spPr>
          <a:xfrm>
            <a:off x="7799376" y="2548150"/>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26" name="Google Shape;326;p11"/>
          <p:cNvSpPr txBox="1"/>
          <p:nvPr>
            <p:ph idx="36" type="subTitle"/>
          </p:nvPr>
        </p:nvSpPr>
        <p:spPr>
          <a:xfrm>
            <a:off x="7799376" y="2379975"/>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pic>
        <p:nvPicPr>
          <p:cNvPr id="327" name="Google Shape;327;p1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9 Photos (Org. Chart)">
  <p:cSld name="Title Only 1_4_1_1_1">
    <p:spTree>
      <p:nvGrpSpPr>
        <p:cNvPr id="328" name="Shape 328"/>
        <p:cNvGrpSpPr/>
        <p:nvPr/>
      </p:nvGrpSpPr>
      <p:grpSpPr>
        <a:xfrm>
          <a:off x="0" y="0"/>
          <a:ext cx="0" cy="0"/>
          <a:chOff x="0" y="0"/>
          <a:chExt cx="0" cy="0"/>
        </a:xfrm>
      </p:grpSpPr>
      <p:sp>
        <p:nvSpPr>
          <p:cNvPr id="329" name="Google Shape;329;p12"/>
          <p:cNvSpPr/>
          <p:nvPr/>
        </p:nvSpPr>
        <p:spPr>
          <a:xfrm>
            <a:off x="4810404"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0" name="Google Shape;330;p12"/>
          <p:cNvSpPr/>
          <p:nvPr/>
        </p:nvSpPr>
        <p:spPr>
          <a:xfrm>
            <a:off x="4810404" y="84467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1" name="Google Shape;331;p12"/>
          <p:cNvSpPr/>
          <p:nvPr/>
        </p:nvSpPr>
        <p:spPr>
          <a:xfrm>
            <a:off x="7151013"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2" name="Google Shape;332;p12"/>
          <p:cNvSpPr/>
          <p:nvPr/>
        </p:nvSpPr>
        <p:spPr>
          <a:xfrm>
            <a:off x="715101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3" name="Google Shape;333;p12"/>
          <p:cNvSpPr/>
          <p:nvPr/>
        </p:nvSpPr>
        <p:spPr>
          <a:xfrm>
            <a:off x="715101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4" name="Google Shape;334;p12"/>
          <p:cNvSpPr/>
          <p:nvPr/>
        </p:nvSpPr>
        <p:spPr>
          <a:xfrm>
            <a:off x="715101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5" name="Google Shape;335;p12"/>
          <p:cNvSpPr/>
          <p:nvPr/>
        </p:nvSpPr>
        <p:spPr>
          <a:xfrm>
            <a:off x="5568238"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6" name="Google Shape;336;p12"/>
          <p:cNvSpPr/>
          <p:nvPr/>
        </p:nvSpPr>
        <p:spPr>
          <a:xfrm>
            <a:off x="5568238"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7" name="Google Shape;337;p12"/>
          <p:cNvSpPr/>
          <p:nvPr/>
        </p:nvSpPr>
        <p:spPr>
          <a:xfrm>
            <a:off x="5568238"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8" name="Google Shape;338;p12"/>
          <p:cNvSpPr/>
          <p:nvPr/>
        </p:nvSpPr>
        <p:spPr>
          <a:xfrm>
            <a:off x="398546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9" name="Google Shape;339;p12"/>
          <p:cNvSpPr/>
          <p:nvPr/>
        </p:nvSpPr>
        <p:spPr>
          <a:xfrm>
            <a:off x="398546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0" name="Google Shape;340;p12"/>
          <p:cNvSpPr/>
          <p:nvPr/>
        </p:nvSpPr>
        <p:spPr>
          <a:xfrm>
            <a:off x="398546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1" name="Google Shape;341;p12"/>
          <p:cNvSpPr/>
          <p:nvPr/>
        </p:nvSpPr>
        <p:spPr>
          <a:xfrm>
            <a:off x="1627870"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2" name="Google Shape;342;p12"/>
          <p:cNvSpPr/>
          <p:nvPr/>
        </p:nvSpPr>
        <p:spPr>
          <a:xfrm>
            <a:off x="2402688"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3" name="Google Shape;343;p12"/>
          <p:cNvSpPr/>
          <p:nvPr/>
        </p:nvSpPr>
        <p:spPr>
          <a:xfrm>
            <a:off x="2402688"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4" name="Google Shape;344;p12"/>
          <p:cNvSpPr/>
          <p:nvPr/>
        </p:nvSpPr>
        <p:spPr>
          <a:xfrm>
            <a:off x="2402688"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5" name="Google Shape;345;p12"/>
          <p:cNvSpPr/>
          <p:nvPr/>
        </p:nvSpPr>
        <p:spPr>
          <a:xfrm>
            <a:off x="81991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6" name="Google Shape;346;p12"/>
          <p:cNvSpPr/>
          <p:nvPr/>
        </p:nvSpPr>
        <p:spPr>
          <a:xfrm>
            <a:off x="81991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7" name="Google Shape;347;p12"/>
          <p:cNvSpPr/>
          <p:nvPr/>
        </p:nvSpPr>
        <p:spPr>
          <a:xfrm>
            <a:off x="81991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8" name="Google Shape;348;p12"/>
          <p:cNvSpPr/>
          <p:nvPr>
            <p:ph idx="2" type="pic"/>
          </p:nvPr>
        </p:nvSpPr>
        <p:spPr>
          <a:xfrm>
            <a:off x="5613688" y="3435204"/>
            <a:ext cx="457200" cy="457200"/>
          </a:xfrm>
          <a:prstGeom prst="ellipse">
            <a:avLst/>
          </a:prstGeom>
          <a:noFill/>
          <a:ln cap="flat" cmpd="sng" w="19050">
            <a:solidFill>
              <a:schemeClr val="dk1"/>
            </a:solidFill>
            <a:prstDash val="solid"/>
            <a:round/>
            <a:headEnd len="sm" w="sm" type="none"/>
            <a:tailEnd len="sm" w="sm" type="none"/>
          </a:ln>
        </p:spPr>
      </p:sp>
      <p:sp>
        <p:nvSpPr>
          <p:cNvPr id="349" name="Google Shape;349;p12"/>
          <p:cNvSpPr/>
          <p:nvPr>
            <p:ph idx="3" type="pic"/>
          </p:nvPr>
        </p:nvSpPr>
        <p:spPr>
          <a:xfrm>
            <a:off x="5613688" y="4289349"/>
            <a:ext cx="457200" cy="457200"/>
          </a:xfrm>
          <a:prstGeom prst="ellipse">
            <a:avLst/>
          </a:prstGeom>
          <a:noFill/>
          <a:ln cap="flat" cmpd="sng" w="19050">
            <a:solidFill>
              <a:schemeClr val="dk1"/>
            </a:solidFill>
            <a:prstDash val="solid"/>
            <a:round/>
            <a:headEnd len="sm" w="sm" type="none"/>
            <a:tailEnd len="sm" w="sm" type="none"/>
          </a:ln>
        </p:spPr>
      </p:sp>
      <p:sp>
        <p:nvSpPr>
          <p:cNvPr id="350" name="Google Shape;350;p12"/>
          <p:cNvSpPr/>
          <p:nvPr>
            <p:ph idx="4" type="pic"/>
          </p:nvPr>
        </p:nvSpPr>
        <p:spPr>
          <a:xfrm>
            <a:off x="4855854" y="890129"/>
            <a:ext cx="457200" cy="457200"/>
          </a:xfrm>
          <a:prstGeom prst="ellipse">
            <a:avLst/>
          </a:prstGeom>
          <a:noFill/>
          <a:ln cap="flat" cmpd="sng" w="19050">
            <a:solidFill>
              <a:schemeClr val="dk1"/>
            </a:solidFill>
            <a:prstDash val="solid"/>
            <a:round/>
            <a:headEnd len="sm" w="sm" type="none"/>
            <a:tailEnd len="sm" w="sm" type="none"/>
          </a:ln>
        </p:spPr>
      </p:sp>
      <p:sp>
        <p:nvSpPr>
          <p:cNvPr id="351" name="Google Shape;351;p12"/>
          <p:cNvSpPr/>
          <p:nvPr>
            <p:ph idx="5" type="pic"/>
          </p:nvPr>
        </p:nvSpPr>
        <p:spPr>
          <a:xfrm>
            <a:off x="4856154" y="1726792"/>
            <a:ext cx="457200" cy="457200"/>
          </a:xfrm>
          <a:prstGeom prst="ellipse">
            <a:avLst/>
          </a:prstGeom>
          <a:noFill/>
          <a:ln cap="flat" cmpd="sng" w="19050">
            <a:solidFill>
              <a:schemeClr val="dk1"/>
            </a:solidFill>
            <a:prstDash val="solid"/>
            <a:round/>
            <a:headEnd len="sm" w="sm" type="none"/>
            <a:tailEnd len="sm" w="sm" type="none"/>
          </a:ln>
        </p:spPr>
      </p:sp>
      <p:sp>
        <p:nvSpPr>
          <p:cNvPr id="352" name="Google Shape;352;p12"/>
          <p:cNvSpPr/>
          <p:nvPr>
            <p:ph idx="6" type="pic"/>
          </p:nvPr>
        </p:nvSpPr>
        <p:spPr>
          <a:xfrm>
            <a:off x="7196463" y="1726829"/>
            <a:ext cx="457200" cy="457200"/>
          </a:xfrm>
          <a:prstGeom prst="ellipse">
            <a:avLst/>
          </a:prstGeom>
          <a:noFill/>
          <a:ln cap="flat" cmpd="sng" w="19050">
            <a:solidFill>
              <a:schemeClr val="dk1"/>
            </a:solidFill>
            <a:prstDash val="solid"/>
            <a:round/>
            <a:headEnd len="sm" w="sm" type="none"/>
            <a:tailEnd len="sm" w="sm" type="none"/>
          </a:ln>
        </p:spPr>
      </p:sp>
      <p:sp>
        <p:nvSpPr>
          <p:cNvPr id="353" name="Google Shape;353;p12"/>
          <p:cNvSpPr/>
          <p:nvPr>
            <p:ph idx="7" type="pic"/>
          </p:nvPr>
        </p:nvSpPr>
        <p:spPr>
          <a:xfrm>
            <a:off x="7196463" y="2581004"/>
            <a:ext cx="457200" cy="457200"/>
          </a:xfrm>
          <a:prstGeom prst="ellipse">
            <a:avLst/>
          </a:prstGeom>
          <a:noFill/>
          <a:ln cap="flat" cmpd="sng" w="19050">
            <a:solidFill>
              <a:schemeClr val="dk1"/>
            </a:solidFill>
            <a:prstDash val="solid"/>
            <a:round/>
            <a:headEnd len="sm" w="sm" type="none"/>
            <a:tailEnd len="sm" w="sm" type="none"/>
          </a:ln>
        </p:spPr>
      </p:sp>
      <p:sp>
        <p:nvSpPr>
          <p:cNvPr id="354" name="Google Shape;354;p12"/>
          <p:cNvSpPr/>
          <p:nvPr>
            <p:ph idx="8" type="pic"/>
          </p:nvPr>
        </p:nvSpPr>
        <p:spPr>
          <a:xfrm>
            <a:off x="7196463" y="3435204"/>
            <a:ext cx="457200" cy="457200"/>
          </a:xfrm>
          <a:prstGeom prst="ellipse">
            <a:avLst/>
          </a:prstGeom>
          <a:noFill/>
          <a:ln cap="flat" cmpd="sng" w="19050">
            <a:solidFill>
              <a:schemeClr val="dk1"/>
            </a:solidFill>
            <a:prstDash val="solid"/>
            <a:round/>
            <a:headEnd len="sm" w="sm" type="none"/>
            <a:tailEnd len="sm" w="sm" type="none"/>
          </a:ln>
        </p:spPr>
      </p:sp>
      <p:sp>
        <p:nvSpPr>
          <p:cNvPr id="355" name="Google Shape;355;p12"/>
          <p:cNvSpPr/>
          <p:nvPr>
            <p:ph idx="9" type="pic"/>
          </p:nvPr>
        </p:nvSpPr>
        <p:spPr>
          <a:xfrm>
            <a:off x="7196463" y="4289349"/>
            <a:ext cx="457200" cy="457200"/>
          </a:xfrm>
          <a:prstGeom prst="ellipse">
            <a:avLst/>
          </a:prstGeom>
          <a:noFill/>
          <a:ln cap="flat" cmpd="sng" w="19050">
            <a:solidFill>
              <a:schemeClr val="dk1"/>
            </a:solidFill>
            <a:prstDash val="solid"/>
            <a:round/>
            <a:headEnd len="sm" w="sm" type="none"/>
            <a:tailEnd len="sm" w="sm" type="none"/>
          </a:ln>
        </p:spPr>
      </p:sp>
      <p:sp>
        <p:nvSpPr>
          <p:cNvPr id="356" name="Google Shape;356;p12"/>
          <p:cNvSpPr/>
          <p:nvPr>
            <p:ph idx="13" type="pic"/>
          </p:nvPr>
        </p:nvSpPr>
        <p:spPr>
          <a:xfrm>
            <a:off x="1673320" y="1726829"/>
            <a:ext cx="457200" cy="457200"/>
          </a:xfrm>
          <a:prstGeom prst="ellipse">
            <a:avLst/>
          </a:prstGeom>
          <a:noFill/>
          <a:ln cap="flat" cmpd="sng" w="19050">
            <a:solidFill>
              <a:schemeClr val="dk1"/>
            </a:solidFill>
            <a:prstDash val="solid"/>
            <a:round/>
            <a:headEnd len="sm" w="sm" type="none"/>
            <a:tailEnd len="sm" w="sm" type="none"/>
          </a:ln>
        </p:spPr>
      </p:sp>
      <p:sp>
        <p:nvSpPr>
          <p:cNvPr id="357" name="Google Shape;357;p12"/>
          <p:cNvSpPr/>
          <p:nvPr>
            <p:ph idx="14" type="pic"/>
          </p:nvPr>
        </p:nvSpPr>
        <p:spPr>
          <a:xfrm>
            <a:off x="5613688" y="2581004"/>
            <a:ext cx="457200" cy="457200"/>
          </a:xfrm>
          <a:prstGeom prst="ellipse">
            <a:avLst/>
          </a:prstGeom>
          <a:noFill/>
          <a:ln cap="flat" cmpd="sng" w="19050">
            <a:solidFill>
              <a:schemeClr val="dk1"/>
            </a:solidFill>
            <a:prstDash val="solid"/>
            <a:round/>
            <a:headEnd len="sm" w="sm" type="none"/>
            <a:tailEnd len="sm" w="sm" type="none"/>
          </a:ln>
        </p:spPr>
      </p:sp>
      <p:sp>
        <p:nvSpPr>
          <p:cNvPr id="358" name="Google Shape;358;p12"/>
          <p:cNvSpPr/>
          <p:nvPr>
            <p:ph idx="15" type="pic"/>
          </p:nvPr>
        </p:nvSpPr>
        <p:spPr>
          <a:xfrm>
            <a:off x="4030913" y="2581004"/>
            <a:ext cx="457200" cy="457200"/>
          </a:xfrm>
          <a:prstGeom prst="ellipse">
            <a:avLst/>
          </a:prstGeom>
          <a:noFill/>
          <a:ln cap="flat" cmpd="sng" w="19050">
            <a:solidFill>
              <a:schemeClr val="dk1"/>
            </a:solidFill>
            <a:prstDash val="solid"/>
            <a:round/>
            <a:headEnd len="sm" w="sm" type="none"/>
            <a:tailEnd len="sm" w="sm" type="none"/>
          </a:ln>
        </p:spPr>
      </p:sp>
      <p:sp>
        <p:nvSpPr>
          <p:cNvPr id="359" name="Google Shape;359;p12"/>
          <p:cNvSpPr/>
          <p:nvPr>
            <p:ph idx="16" type="pic"/>
          </p:nvPr>
        </p:nvSpPr>
        <p:spPr>
          <a:xfrm>
            <a:off x="4030913" y="3435204"/>
            <a:ext cx="457200" cy="457200"/>
          </a:xfrm>
          <a:prstGeom prst="ellipse">
            <a:avLst/>
          </a:prstGeom>
          <a:noFill/>
          <a:ln cap="flat" cmpd="sng" w="19050">
            <a:solidFill>
              <a:schemeClr val="dk1"/>
            </a:solidFill>
            <a:prstDash val="solid"/>
            <a:round/>
            <a:headEnd len="sm" w="sm" type="none"/>
            <a:tailEnd len="sm" w="sm" type="none"/>
          </a:ln>
        </p:spPr>
      </p:sp>
      <p:sp>
        <p:nvSpPr>
          <p:cNvPr id="360" name="Google Shape;360;p12"/>
          <p:cNvSpPr/>
          <p:nvPr>
            <p:ph idx="17" type="pic"/>
          </p:nvPr>
        </p:nvSpPr>
        <p:spPr>
          <a:xfrm>
            <a:off x="4030913" y="4289349"/>
            <a:ext cx="457200" cy="457200"/>
          </a:xfrm>
          <a:prstGeom prst="ellipse">
            <a:avLst/>
          </a:prstGeom>
          <a:noFill/>
          <a:ln cap="flat" cmpd="sng" w="19050">
            <a:solidFill>
              <a:schemeClr val="dk1"/>
            </a:solidFill>
            <a:prstDash val="solid"/>
            <a:round/>
            <a:headEnd len="sm" w="sm" type="none"/>
            <a:tailEnd len="sm" w="sm" type="none"/>
          </a:ln>
        </p:spPr>
      </p:sp>
      <p:sp>
        <p:nvSpPr>
          <p:cNvPr id="361" name="Google Shape;361;p12"/>
          <p:cNvSpPr/>
          <p:nvPr>
            <p:ph idx="18" type="pic"/>
          </p:nvPr>
        </p:nvSpPr>
        <p:spPr>
          <a:xfrm>
            <a:off x="2448138" y="2581004"/>
            <a:ext cx="457200" cy="457200"/>
          </a:xfrm>
          <a:prstGeom prst="ellipse">
            <a:avLst/>
          </a:prstGeom>
          <a:noFill/>
          <a:ln cap="flat" cmpd="sng" w="19050">
            <a:solidFill>
              <a:schemeClr val="dk1"/>
            </a:solidFill>
            <a:prstDash val="solid"/>
            <a:round/>
            <a:headEnd len="sm" w="sm" type="none"/>
            <a:tailEnd len="sm" w="sm" type="none"/>
          </a:ln>
        </p:spPr>
      </p:sp>
      <p:sp>
        <p:nvSpPr>
          <p:cNvPr id="362" name="Google Shape;362;p12"/>
          <p:cNvSpPr/>
          <p:nvPr>
            <p:ph idx="19" type="pic"/>
          </p:nvPr>
        </p:nvSpPr>
        <p:spPr>
          <a:xfrm>
            <a:off x="2448138" y="3435204"/>
            <a:ext cx="457200" cy="457200"/>
          </a:xfrm>
          <a:prstGeom prst="ellipse">
            <a:avLst/>
          </a:prstGeom>
          <a:noFill/>
          <a:ln cap="flat" cmpd="sng" w="19050">
            <a:solidFill>
              <a:schemeClr val="dk1"/>
            </a:solidFill>
            <a:prstDash val="solid"/>
            <a:round/>
            <a:headEnd len="sm" w="sm" type="none"/>
            <a:tailEnd len="sm" w="sm" type="none"/>
          </a:ln>
        </p:spPr>
      </p:sp>
      <p:sp>
        <p:nvSpPr>
          <p:cNvPr id="363" name="Google Shape;363;p12"/>
          <p:cNvSpPr/>
          <p:nvPr>
            <p:ph idx="20" type="pic"/>
          </p:nvPr>
        </p:nvSpPr>
        <p:spPr>
          <a:xfrm>
            <a:off x="2448138" y="4289349"/>
            <a:ext cx="457200" cy="457200"/>
          </a:xfrm>
          <a:prstGeom prst="ellipse">
            <a:avLst/>
          </a:prstGeom>
          <a:noFill/>
          <a:ln cap="flat" cmpd="sng" w="19050">
            <a:solidFill>
              <a:schemeClr val="dk1"/>
            </a:solidFill>
            <a:prstDash val="solid"/>
            <a:round/>
            <a:headEnd len="sm" w="sm" type="none"/>
            <a:tailEnd len="sm" w="sm" type="none"/>
          </a:ln>
        </p:spPr>
      </p:sp>
      <p:sp>
        <p:nvSpPr>
          <p:cNvPr id="364" name="Google Shape;364;p12"/>
          <p:cNvSpPr/>
          <p:nvPr>
            <p:ph idx="21" type="pic"/>
          </p:nvPr>
        </p:nvSpPr>
        <p:spPr>
          <a:xfrm>
            <a:off x="865363" y="2581004"/>
            <a:ext cx="457200" cy="457200"/>
          </a:xfrm>
          <a:prstGeom prst="ellipse">
            <a:avLst/>
          </a:prstGeom>
          <a:noFill/>
          <a:ln cap="flat" cmpd="sng" w="19050">
            <a:solidFill>
              <a:schemeClr val="dk1"/>
            </a:solidFill>
            <a:prstDash val="solid"/>
            <a:round/>
            <a:headEnd len="sm" w="sm" type="none"/>
            <a:tailEnd len="sm" w="sm" type="none"/>
          </a:ln>
        </p:spPr>
      </p:sp>
      <p:sp>
        <p:nvSpPr>
          <p:cNvPr id="365" name="Google Shape;365;p12"/>
          <p:cNvSpPr/>
          <p:nvPr>
            <p:ph idx="22" type="pic"/>
          </p:nvPr>
        </p:nvSpPr>
        <p:spPr>
          <a:xfrm>
            <a:off x="865363" y="3435204"/>
            <a:ext cx="457200" cy="457200"/>
          </a:xfrm>
          <a:prstGeom prst="ellipse">
            <a:avLst/>
          </a:prstGeom>
          <a:noFill/>
          <a:ln cap="flat" cmpd="sng" w="19050">
            <a:solidFill>
              <a:schemeClr val="dk1"/>
            </a:solidFill>
            <a:prstDash val="solid"/>
            <a:round/>
            <a:headEnd len="sm" w="sm" type="none"/>
            <a:tailEnd len="sm" w="sm" type="none"/>
          </a:ln>
        </p:spPr>
      </p:sp>
      <p:sp>
        <p:nvSpPr>
          <p:cNvPr id="366" name="Google Shape;366;p12"/>
          <p:cNvSpPr/>
          <p:nvPr>
            <p:ph idx="23" type="pic"/>
          </p:nvPr>
        </p:nvSpPr>
        <p:spPr>
          <a:xfrm>
            <a:off x="865363" y="4289349"/>
            <a:ext cx="457200" cy="457200"/>
          </a:xfrm>
          <a:prstGeom prst="ellipse">
            <a:avLst/>
          </a:prstGeom>
          <a:noFill/>
          <a:ln cap="flat" cmpd="sng" w="19050">
            <a:solidFill>
              <a:schemeClr val="dk1"/>
            </a:solidFill>
            <a:prstDash val="solid"/>
            <a:round/>
            <a:headEnd len="sm" w="sm" type="none"/>
            <a:tailEnd len="sm" w="sm" type="none"/>
          </a:ln>
        </p:spPr>
      </p:sp>
      <p:sp>
        <p:nvSpPr>
          <p:cNvPr id="367" name="Google Shape;367;p12"/>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368" name="Google Shape;368;p1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369" name="Google Shape;369;p1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70" name="Google Shape;370;p1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71" name="Google Shape;371;p12"/>
          <p:cNvSpPr txBox="1"/>
          <p:nvPr>
            <p:ph idx="1" type="subTitle"/>
          </p:nvPr>
        </p:nvSpPr>
        <p:spPr>
          <a:xfrm>
            <a:off x="411475" y="2740669"/>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372" name="Google Shape;372;p12"/>
          <p:cNvSpPr txBox="1"/>
          <p:nvPr>
            <p:ph idx="24" type="subTitle"/>
          </p:nvPr>
        </p:nvSpPr>
        <p:spPr>
          <a:xfrm>
            <a:off x="1447199"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73" name="Google Shape;373;p12"/>
          <p:cNvSpPr txBox="1"/>
          <p:nvPr>
            <p:ph idx="25" type="subTitle"/>
          </p:nvPr>
        </p:nvSpPr>
        <p:spPr>
          <a:xfrm>
            <a:off x="1447199"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cxnSp>
        <p:nvCxnSpPr>
          <p:cNvPr id="374" name="Google Shape;374;p12"/>
          <p:cNvCxnSpPr>
            <a:stCxn id="330" idx="4"/>
            <a:endCxn id="341" idx="0"/>
          </p:cNvCxnSpPr>
          <p:nvPr/>
        </p:nvCxnSpPr>
        <p:spPr>
          <a:xfrm rot="5400000">
            <a:off x="3348954" y="-54121"/>
            <a:ext cx="288600" cy="31824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75" name="Google Shape;375;p12"/>
          <p:cNvCxnSpPr>
            <a:stCxn id="330" idx="4"/>
            <a:endCxn id="329" idx="0"/>
          </p:cNvCxnSpPr>
          <p:nvPr/>
        </p:nvCxnSpPr>
        <p:spPr>
          <a:xfrm flipH="1" rot="-5400000">
            <a:off x="4940454" y="1536779"/>
            <a:ext cx="288600" cy="6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76" name="Google Shape;376;p12"/>
          <p:cNvCxnSpPr>
            <a:stCxn id="330" idx="4"/>
            <a:endCxn id="331" idx="0"/>
          </p:cNvCxnSpPr>
          <p:nvPr/>
        </p:nvCxnSpPr>
        <p:spPr>
          <a:xfrm flipH="1" rot="-5400000">
            <a:off x="6110454" y="366779"/>
            <a:ext cx="288600" cy="23406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77" name="Google Shape;377;p12"/>
          <p:cNvCxnSpPr>
            <a:stCxn id="341" idx="4"/>
            <a:endCxn id="345" idx="0"/>
          </p:cNvCxnSpPr>
          <p:nvPr/>
        </p:nvCxnSpPr>
        <p:spPr>
          <a:xfrm rot="5400000">
            <a:off x="1344970" y="1978453"/>
            <a:ext cx="306000" cy="8079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78" name="Google Shape;378;p12"/>
          <p:cNvCxnSpPr>
            <a:stCxn id="342" idx="0"/>
            <a:endCxn id="341" idx="4"/>
          </p:cNvCxnSpPr>
          <p:nvPr/>
        </p:nvCxnSpPr>
        <p:spPr>
          <a:xfrm flipH="1" rot="5400000">
            <a:off x="2136288" y="1995052"/>
            <a:ext cx="306000" cy="7749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79" name="Google Shape;379;p12"/>
          <p:cNvCxnSpPr>
            <a:stCxn id="329" idx="4"/>
            <a:endCxn id="338" idx="0"/>
          </p:cNvCxnSpPr>
          <p:nvPr/>
        </p:nvCxnSpPr>
        <p:spPr>
          <a:xfrm rot="5400000">
            <a:off x="4518954" y="1969903"/>
            <a:ext cx="306000" cy="8250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0" name="Google Shape;380;p12"/>
          <p:cNvCxnSpPr>
            <a:stCxn id="335" idx="0"/>
            <a:endCxn id="329" idx="4"/>
          </p:cNvCxnSpPr>
          <p:nvPr/>
        </p:nvCxnSpPr>
        <p:spPr>
          <a:xfrm flipH="1" rot="5400000">
            <a:off x="5310388" y="2003602"/>
            <a:ext cx="306000" cy="7578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1" name="Google Shape;381;p12"/>
          <p:cNvCxnSpPr>
            <a:stCxn id="338" idx="4"/>
            <a:endCxn id="339" idx="0"/>
          </p:cNvCxnSpPr>
          <p:nvPr/>
        </p:nvCxnSpPr>
        <p:spPr>
          <a:xfrm flipH="1" rot="-5400000">
            <a:off x="4106813" y="32363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2" name="Google Shape;382;p12"/>
          <p:cNvCxnSpPr>
            <a:stCxn id="339" idx="4"/>
            <a:endCxn id="340" idx="0"/>
          </p:cNvCxnSpPr>
          <p:nvPr/>
        </p:nvCxnSpPr>
        <p:spPr>
          <a:xfrm flipH="1" rot="-5400000">
            <a:off x="4106813" y="40905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3" name="Google Shape;383;p12"/>
          <p:cNvCxnSpPr>
            <a:stCxn id="332" idx="0"/>
            <a:endCxn id="331" idx="4"/>
          </p:cNvCxnSpPr>
          <p:nvPr/>
        </p:nvCxnSpPr>
        <p:spPr>
          <a:xfrm rot="-5400000">
            <a:off x="7272363" y="23822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4" name="Google Shape;384;p12"/>
          <p:cNvCxnSpPr>
            <a:stCxn id="333" idx="0"/>
            <a:endCxn id="332" idx="4"/>
          </p:cNvCxnSpPr>
          <p:nvPr/>
        </p:nvCxnSpPr>
        <p:spPr>
          <a:xfrm rot="-5400000">
            <a:off x="7272363"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5" name="Google Shape;385;p12"/>
          <p:cNvCxnSpPr>
            <a:stCxn id="334" idx="0"/>
            <a:endCxn id="333" idx="4"/>
          </p:cNvCxnSpPr>
          <p:nvPr/>
        </p:nvCxnSpPr>
        <p:spPr>
          <a:xfrm rot="-5400000">
            <a:off x="7272363"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6" name="Google Shape;386;p12"/>
          <p:cNvCxnSpPr>
            <a:stCxn id="336" idx="0"/>
            <a:endCxn id="335" idx="4"/>
          </p:cNvCxnSpPr>
          <p:nvPr/>
        </p:nvCxnSpPr>
        <p:spPr>
          <a:xfrm rot="-5400000">
            <a:off x="5689588"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7" name="Google Shape;387;p12"/>
          <p:cNvCxnSpPr>
            <a:stCxn id="337" idx="0"/>
            <a:endCxn id="336" idx="4"/>
          </p:cNvCxnSpPr>
          <p:nvPr/>
        </p:nvCxnSpPr>
        <p:spPr>
          <a:xfrm rot="-5400000">
            <a:off x="5689588"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8" name="Google Shape;388;p12"/>
          <p:cNvCxnSpPr>
            <a:stCxn id="343" idx="0"/>
            <a:endCxn id="342" idx="4"/>
          </p:cNvCxnSpPr>
          <p:nvPr/>
        </p:nvCxnSpPr>
        <p:spPr>
          <a:xfrm rot="-5400000">
            <a:off x="2524038"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9" name="Google Shape;389;p12"/>
          <p:cNvCxnSpPr>
            <a:stCxn id="344" idx="0"/>
            <a:endCxn id="343" idx="4"/>
          </p:cNvCxnSpPr>
          <p:nvPr/>
        </p:nvCxnSpPr>
        <p:spPr>
          <a:xfrm rot="-5400000">
            <a:off x="2524038"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0" name="Google Shape;390;p12"/>
          <p:cNvCxnSpPr>
            <a:stCxn id="345" idx="4"/>
            <a:endCxn id="346" idx="0"/>
          </p:cNvCxnSpPr>
          <p:nvPr/>
        </p:nvCxnSpPr>
        <p:spPr>
          <a:xfrm flipH="1" rot="-5400000">
            <a:off x="941263" y="32363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1" name="Google Shape;391;p12"/>
          <p:cNvCxnSpPr>
            <a:stCxn id="346" idx="4"/>
            <a:endCxn id="347" idx="0"/>
          </p:cNvCxnSpPr>
          <p:nvPr/>
        </p:nvCxnSpPr>
        <p:spPr>
          <a:xfrm flipH="1" rot="-5400000">
            <a:off x="941263" y="40905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sp>
        <p:nvSpPr>
          <p:cNvPr id="392" name="Google Shape;392;p12"/>
          <p:cNvSpPr txBox="1"/>
          <p:nvPr>
            <p:ph idx="26" type="subTitle"/>
          </p:nvPr>
        </p:nvSpPr>
        <p:spPr>
          <a:xfrm>
            <a:off x="1447199"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93" name="Google Shape;393;p12"/>
          <p:cNvSpPr txBox="1"/>
          <p:nvPr>
            <p:ph idx="27" type="subTitle"/>
          </p:nvPr>
        </p:nvSpPr>
        <p:spPr>
          <a:xfrm>
            <a:off x="1447199"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94" name="Google Shape;394;p12"/>
          <p:cNvSpPr txBox="1"/>
          <p:nvPr>
            <p:ph idx="28" type="subTitle"/>
          </p:nvPr>
        </p:nvSpPr>
        <p:spPr>
          <a:xfrm>
            <a:off x="1447199"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95" name="Google Shape;395;p12"/>
          <p:cNvSpPr txBox="1"/>
          <p:nvPr>
            <p:ph idx="29" type="subTitle"/>
          </p:nvPr>
        </p:nvSpPr>
        <p:spPr>
          <a:xfrm>
            <a:off x="1447199"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96" name="Google Shape;396;p12"/>
          <p:cNvSpPr txBox="1"/>
          <p:nvPr>
            <p:ph idx="30" type="subTitle"/>
          </p:nvPr>
        </p:nvSpPr>
        <p:spPr>
          <a:xfrm>
            <a:off x="3029972"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97" name="Google Shape;397;p12"/>
          <p:cNvSpPr txBox="1"/>
          <p:nvPr>
            <p:ph idx="31" type="subTitle"/>
          </p:nvPr>
        </p:nvSpPr>
        <p:spPr>
          <a:xfrm>
            <a:off x="3029972"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398" name="Google Shape;398;p12"/>
          <p:cNvSpPr txBox="1"/>
          <p:nvPr>
            <p:ph idx="32" type="subTitle"/>
          </p:nvPr>
        </p:nvSpPr>
        <p:spPr>
          <a:xfrm>
            <a:off x="3029972"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399" name="Google Shape;399;p12"/>
          <p:cNvSpPr txBox="1"/>
          <p:nvPr>
            <p:ph idx="33" type="subTitle"/>
          </p:nvPr>
        </p:nvSpPr>
        <p:spPr>
          <a:xfrm>
            <a:off x="3029972"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00" name="Google Shape;400;p12"/>
          <p:cNvSpPr txBox="1"/>
          <p:nvPr>
            <p:ph idx="34" type="subTitle"/>
          </p:nvPr>
        </p:nvSpPr>
        <p:spPr>
          <a:xfrm>
            <a:off x="3029972"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01" name="Google Shape;401;p12"/>
          <p:cNvSpPr txBox="1"/>
          <p:nvPr>
            <p:ph idx="35" type="subTitle"/>
          </p:nvPr>
        </p:nvSpPr>
        <p:spPr>
          <a:xfrm>
            <a:off x="3029972"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02" name="Google Shape;402;p12"/>
          <p:cNvSpPr txBox="1"/>
          <p:nvPr>
            <p:ph idx="36" type="subTitle"/>
          </p:nvPr>
        </p:nvSpPr>
        <p:spPr>
          <a:xfrm>
            <a:off x="4612747"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03" name="Google Shape;403;p12"/>
          <p:cNvSpPr txBox="1"/>
          <p:nvPr>
            <p:ph idx="37" type="subTitle"/>
          </p:nvPr>
        </p:nvSpPr>
        <p:spPr>
          <a:xfrm>
            <a:off x="4612747"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04" name="Google Shape;404;p12"/>
          <p:cNvSpPr txBox="1"/>
          <p:nvPr>
            <p:ph idx="38" type="subTitle"/>
          </p:nvPr>
        </p:nvSpPr>
        <p:spPr>
          <a:xfrm>
            <a:off x="4612747"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05" name="Google Shape;405;p12"/>
          <p:cNvSpPr txBox="1"/>
          <p:nvPr>
            <p:ph idx="39" type="subTitle"/>
          </p:nvPr>
        </p:nvSpPr>
        <p:spPr>
          <a:xfrm>
            <a:off x="4612747"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06" name="Google Shape;406;p12"/>
          <p:cNvSpPr txBox="1"/>
          <p:nvPr>
            <p:ph idx="40" type="subTitle"/>
          </p:nvPr>
        </p:nvSpPr>
        <p:spPr>
          <a:xfrm>
            <a:off x="4612747"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07" name="Google Shape;407;p12"/>
          <p:cNvSpPr txBox="1"/>
          <p:nvPr>
            <p:ph idx="41" type="subTitle"/>
          </p:nvPr>
        </p:nvSpPr>
        <p:spPr>
          <a:xfrm>
            <a:off x="4612747"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08" name="Google Shape;408;p12"/>
          <p:cNvSpPr txBox="1"/>
          <p:nvPr>
            <p:ph idx="42" type="subTitle"/>
          </p:nvPr>
        </p:nvSpPr>
        <p:spPr>
          <a:xfrm>
            <a:off x="6195522"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09" name="Google Shape;409;p12"/>
          <p:cNvSpPr txBox="1"/>
          <p:nvPr>
            <p:ph idx="43" type="subTitle"/>
          </p:nvPr>
        </p:nvSpPr>
        <p:spPr>
          <a:xfrm>
            <a:off x="6195522"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10" name="Google Shape;410;p12"/>
          <p:cNvSpPr txBox="1"/>
          <p:nvPr>
            <p:ph idx="44" type="subTitle"/>
          </p:nvPr>
        </p:nvSpPr>
        <p:spPr>
          <a:xfrm>
            <a:off x="6195522"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11" name="Google Shape;411;p12"/>
          <p:cNvSpPr txBox="1"/>
          <p:nvPr>
            <p:ph idx="45" type="subTitle"/>
          </p:nvPr>
        </p:nvSpPr>
        <p:spPr>
          <a:xfrm>
            <a:off x="6195522"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12" name="Google Shape;412;p12"/>
          <p:cNvSpPr txBox="1"/>
          <p:nvPr>
            <p:ph idx="46" type="subTitle"/>
          </p:nvPr>
        </p:nvSpPr>
        <p:spPr>
          <a:xfrm>
            <a:off x="6195522"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13" name="Google Shape;413;p12"/>
          <p:cNvSpPr txBox="1"/>
          <p:nvPr>
            <p:ph idx="47" type="subTitle"/>
          </p:nvPr>
        </p:nvSpPr>
        <p:spPr>
          <a:xfrm>
            <a:off x="6195522"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14" name="Google Shape;414;p12"/>
          <p:cNvSpPr txBox="1"/>
          <p:nvPr>
            <p:ph idx="48" type="subTitle"/>
          </p:nvPr>
        </p:nvSpPr>
        <p:spPr>
          <a:xfrm>
            <a:off x="7778297"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15" name="Google Shape;415;p12"/>
          <p:cNvSpPr txBox="1"/>
          <p:nvPr>
            <p:ph idx="49" type="subTitle"/>
          </p:nvPr>
        </p:nvSpPr>
        <p:spPr>
          <a:xfrm>
            <a:off x="7778297"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16" name="Google Shape;416;p12"/>
          <p:cNvSpPr txBox="1"/>
          <p:nvPr>
            <p:ph idx="50" type="subTitle"/>
          </p:nvPr>
        </p:nvSpPr>
        <p:spPr>
          <a:xfrm>
            <a:off x="7778297"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17" name="Google Shape;417;p12"/>
          <p:cNvSpPr txBox="1"/>
          <p:nvPr>
            <p:ph idx="51" type="subTitle"/>
          </p:nvPr>
        </p:nvSpPr>
        <p:spPr>
          <a:xfrm>
            <a:off x="7778297"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18" name="Google Shape;418;p12"/>
          <p:cNvSpPr txBox="1"/>
          <p:nvPr>
            <p:ph idx="52" type="subTitle"/>
          </p:nvPr>
        </p:nvSpPr>
        <p:spPr>
          <a:xfrm>
            <a:off x="7778297"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19" name="Google Shape;419;p12"/>
          <p:cNvSpPr txBox="1"/>
          <p:nvPr>
            <p:ph idx="53" type="subTitle"/>
          </p:nvPr>
        </p:nvSpPr>
        <p:spPr>
          <a:xfrm>
            <a:off x="7778297"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20" name="Google Shape;420;p12"/>
          <p:cNvSpPr txBox="1"/>
          <p:nvPr>
            <p:ph idx="54" type="subTitle"/>
          </p:nvPr>
        </p:nvSpPr>
        <p:spPr>
          <a:xfrm>
            <a:off x="411475" y="1863853"/>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421" name="Google Shape;421;p12"/>
          <p:cNvSpPr txBox="1"/>
          <p:nvPr>
            <p:ph idx="55" type="subTitle"/>
          </p:nvPr>
        </p:nvSpPr>
        <p:spPr>
          <a:xfrm>
            <a:off x="411475" y="1027229"/>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0"/>
              </a:spcBef>
              <a:spcAft>
                <a:spcPts val="0"/>
              </a:spcAft>
              <a:buClr>
                <a:schemeClr val="lt2"/>
              </a:buClr>
              <a:buSzPts val="1000"/>
              <a:buNone/>
              <a:defRPr b="1" sz="1000">
                <a:solidFill>
                  <a:schemeClr val="lt2"/>
                </a:solidFill>
              </a:defRPr>
            </a:lvl2pPr>
            <a:lvl3pPr lvl="2" rtl="0">
              <a:spcBef>
                <a:spcPts val="0"/>
              </a:spcBef>
              <a:spcAft>
                <a:spcPts val="0"/>
              </a:spcAft>
              <a:buClr>
                <a:schemeClr val="lt2"/>
              </a:buClr>
              <a:buSzPts val="1000"/>
              <a:buNone/>
              <a:defRPr b="1" sz="1000">
                <a:solidFill>
                  <a:schemeClr val="lt2"/>
                </a:solidFill>
              </a:defRPr>
            </a:lvl3pPr>
            <a:lvl4pPr lvl="3" rtl="0">
              <a:spcBef>
                <a:spcPts val="0"/>
              </a:spcBef>
              <a:spcAft>
                <a:spcPts val="0"/>
              </a:spcAft>
              <a:buClr>
                <a:schemeClr val="lt2"/>
              </a:buClr>
              <a:buSzPts val="1000"/>
              <a:buNone/>
              <a:defRPr b="1" sz="1000">
                <a:solidFill>
                  <a:schemeClr val="lt2"/>
                </a:solidFill>
              </a:defRPr>
            </a:lvl4pPr>
            <a:lvl5pPr lvl="4" rtl="0">
              <a:spcBef>
                <a:spcPts val="0"/>
              </a:spcBef>
              <a:spcAft>
                <a:spcPts val="0"/>
              </a:spcAft>
              <a:buClr>
                <a:schemeClr val="lt2"/>
              </a:buClr>
              <a:buSzPts val="1000"/>
              <a:buNone/>
              <a:defRPr b="1" sz="1000">
                <a:solidFill>
                  <a:schemeClr val="lt2"/>
                </a:solidFill>
              </a:defRPr>
            </a:lvl5pPr>
            <a:lvl6pPr lvl="5" rtl="0">
              <a:spcBef>
                <a:spcPts val="0"/>
              </a:spcBef>
              <a:spcAft>
                <a:spcPts val="0"/>
              </a:spcAft>
              <a:buClr>
                <a:schemeClr val="lt2"/>
              </a:buClr>
              <a:buSzPts val="1000"/>
              <a:buNone/>
              <a:defRPr b="1" sz="1000">
                <a:solidFill>
                  <a:schemeClr val="lt2"/>
                </a:solidFill>
              </a:defRPr>
            </a:lvl6pPr>
            <a:lvl7pPr lvl="6" rtl="0">
              <a:spcBef>
                <a:spcPts val="0"/>
              </a:spcBef>
              <a:spcAft>
                <a:spcPts val="0"/>
              </a:spcAft>
              <a:buClr>
                <a:schemeClr val="lt2"/>
              </a:buClr>
              <a:buSzPts val="1000"/>
              <a:buNone/>
              <a:defRPr b="1" sz="1000">
                <a:solidFill>
                  <a:schemeClr val="lt2"/>
                </a:solidFill>
              </a:defRPr>
            </a:lvl7pPr>
            <a:lvl8pPr lvl="7" rtl="0">
              <a:spcBef>
                <a:spcPts val="0"/>
              </a:spcBef>
              <a:spcAft>
                <a:spcPts val="0"/>
              </a:spcAft>
              <a:buClr>
                <a:schemeClr val="lt2"/>
              </a:buClr>
              <a:buSzPts val="1000"/>
              <a:buNone/>
              <a:defRPr b="1" sz="1000">
                <a:solidFill>
                  <a:schemeClr val="lt2"/>
                </a:solidFill>
              </a:defRPr>
            </a:lvl8pPr>
            <a:lvl9pPr lvl="8" rtl="0">
              <a:spcBef>
                <a:spcPts val="0"/>
              </a:spcBef>
              <a:spcAft>
                <a:spcPts val="0"/>
              </a:spcAft>
              <a:buClr>
                <a:schemeClr val="lt2"/>
              </a:buClr>
              <a:buSzPts val="1000"/>
              <a:buNone/>
              <a:defRPr b="1" sz="1000">
                <a:solidFill>
                  <a:schemeClr val="lt2"/>
                </a:solidFill>
              </a:defRPr>
            </a:lvl9pPr>
          </a:lstStyle>
          <a:p/>
        </p:txBody>
      </p:sp>
      <p:sp>
        <p:nvSpPr>
          <p:cNvPr id="422" name="Google Shape;422;p12"/>
          <p:cNvSpPr txBox="1"/>
          <p:nvPr>
            <p:ph idx="56" type="subTitle"/>
          </p:nvPr>
        </p:nvSpPr>
        <p:spPr>
          <a:xfrm>
            <a:off x="7778297"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23" name="Google Shape;423;p12"/>
          <p:cNvSpPr txBox="1"/>
          <p:nvPr>
            <p:ph idx="57" type="subTitle"/>
          </p:nvPr>
        </p:nvSpPr>
        <p:spPr>
          <a:xfrm>
            <a:off x="7778297"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24" name="Google Shape;424;p12"/>
          <p:cNvSpPr txBox="1"/>
          <p:nvPr>
            <p:ph idx="58" type="subTitle"/>
          </p:nvPr>
        </p:nvSpPr>
        <p:spPr>
          <a:xfrm>
            <a:off x="5437688"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25" name="Google Shape;425;p12"/>
          <p:cNvSpPr txBox="1"/>
          <p:nvPr>
            <p:ph idx="59" type="subTitle"/>
          </p:nvPr>
        </p:nvSpPr>
        <p:spPr>
          <a:xfrm>
            <a:off x="5437688"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26" name="Google Shape;426;p12"/>
          <p:cNvSpPr txBox="1"/>
          <p:nvPr>
            <p:ph idx="60" type="subTitle"/>
          </p:nvPr>
        </p:nvSpPr>
        <p:spPr>
          <a:xfrm>
            <a:off x="2255154"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27" name="Google Shape;427;p12"/>
          <p:cNvSpPr txBox="1"/>
          <p:nvPr>
            <p:ph idx="61" type="subTitle"/>
          </p:nvPr>
        </p:nvSpPr>
        <p:spPr>
          <a:xfrm>
            <a:off x="2255154"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1"/>
              </a:buClr>
              <a:buSzPts val="1000"/>
              <a:buNone/>
              <a:defRPr b="1" sz="1000">
                <a:solidFill>
                  <a:schemeClr val="accent1"/>
                </a:solidFill>
              </a:defRPr>
            </a:lvl2pPr>
            <a:lvl3pPr lvl="2" rtl="0">
              <a:spcBef>
                <a:spcPts val="0"/>
              </a:spcBef>
              <a:spcAft>
                <a:spcPts val="0"/>
              </a:spcAft>
              <a:buClr>
                <a:schemeClr val="accent1"/>
              </a:buClr>
              <a:buSzPts val="1000"/>
              <a:buNone/>
              <a:defRPr b="1" sz="1000">
                <a:solidFill>
                  <a:schemeClr val="accent1"/>
                </a:solidFill>
              </a:defRPr>
            </a:lvl3pPr>
            <a:lvl4pPr lvl="3" rtl="0">
              <a:spcBef>
                <a:spcPts val="0"/>
              </a:spcBef>
              <a:spcAft>
                <a:spcPts val="0"/>
              </a:spcAft>
              <a:buClr>
                <a:schemeClr val="accent1"/>
              </a:buClr>
              <a:buSzPts val="1000"/>
              <a:buNone/>
              <a:defRPr b="1" sz="1000">
                <a:solidFill>
                  <a:schemeClr val="accent1"/>
                </a:solidFill>
              </a:defRPr>
            </a:lvl4pPr>
            <a:lvl5pPr lvl="4" rtl="0">
              <a:spcBef>
                <a:spcPts val="0"/>
              </a:spcBef>
              <a:spcAft>
                <a:spcPts val="0"/>
              </a:spcAft>
              <a:buClr>
                <a:schemeClr val="accent1"/>
              </a:buClr>
              <a:buSzPts val="1000"/>
              <a:buNone/>
              <a:defRPr b="1" sz="1000">
                <a:solidFill>
                  <a:schemeClr val="accent1"/>
                </a:solidFill>
              </a:defRPr>
            </a:lvl5pPr>
            <a:lvl6pPr lvl="5" rtl="0">
              <a:spcBef>
                <a:spcPts val="0"/>
              </a:spcBef>
              <a:spcAft>
                <a:spcPts val="0"/>
              </a:spcAft>
              <a:buClr>
                <a:schemeClr val="accent1"/>
              </a:buClr>
              <a:buSzPts val="1000"/>
              <a:buNone/>
              <a:defRPr b="1" sz="1000">
                <a:solidFill>
                  <a:schemeClr val="accent1"/>
                </a:solidFill>
              </a:defRPr>
            </a:lvl6pPr>
            <a:lvl7pPr lvl="6" rtl="0">
              <a:spcBef>
                <a:spcPts val="0"/>
              </a:spcBef>
              <a:spcAft>
                <a:spcPts val="0"/>
              </a:spcAft>
              <a:buClr>
                <a:schemeClr val="accent1"/>
              </a:buClr>
              <a:buSzPts val="1000"/>
              <a:buNone/>
              <a:defRPr b="1" sz="1000">
                <a:solidFill>
                  <a:schemeClr val="accent1"/>
                </a:solidFill>
              </a:defRPr>
            </a:lvl7pPr>
            <a:lvl8pPr lvl="7" rtl="0">
              <a:spcBef>
                <a:spcPts val="0"/>
              </a:spcBef>
              <a:spcAft>
                <a:spcPts val="0"/>
              </a:spcAft>
              <a:buClr>
                <a:schemeClr val="accent1"/>
              </a:buClr>
              <a:buSzPts val="1000"/>
              <a:buNone/>
              <a:defRPr b="1" sz="1000">
                <a:solidFill>
                  <a:schemeClr val="accent1"/>
                </a:solidFill>
              </a:defRPr>
            </a:lvl8pPr>
            <a:lvl9pPr lvl="8" rtl="0">
              <a:spcBef>
                <a:spcPts val="0"/>
              </a:spcBef>
              <a:spcAft>
                <a:spcPts val="0"/>
              </a:spcAft>
              <a:buClr>
                <a:schemeClr val="accent1"/>
              </a:buClr>
              <a:buSzPts val="1000"/>
              <a:buNone/>
              <a:defRPr b="1" sz="1000">
                <a:solidFill>
                  <a:schemeClr val="accent1"/>
                </a:solidFill>
              </a:defRPr>
            </a:lvl9pPr>
          </a:lstStyle>
          <a:p/>
        </p:txBody>
      </p:sp>
      <p:sp>
        <p:nvSpPr>
          <p:cNvPr id="428" name="Google Shape;428;p12"/>
          <p:cNvSpPr txBox="1"/>
          <p:nvPr>
            <p:ph idx="62" type="subTitle"/>
          </p:nvPr>
        </p:nvSpPr>
        <p:spPr>
          <a:xfrm>
            <a:off x="5437688" y="10779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429" name="Google Shape;429;p12"/>
          <p:cNvSpPr txBox="1"/>
          <p:nvPr>
            <p:ph idx="63" type="subTitle"/>
          </p:nvPr>
        </p:nvSpPr>
        <p:spPr>
          <a:xfrm>
            <a:off x="5437688" y="9414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0"/>
              </a:spcBef>
              <a:spcAft>
                <a:spcPts val="0"/>
              </a:spcAft>
              <a:buClr>
                <a:schemeClr val="accent3"/>
              </a:buClr>
              <a:buSzPts val="1000"/>
              <a:buNone/>
              <a:defRPr b="1" sz="1000">
                <a:solidFill>
                  <a:schemeClr val="accent3"/>
                </a:solidFill>
              </a:defRPr>
            </a:lvl2pPr>
            <a:lvl3pPr lvl="2" rtl="0">
              <a:spcBef>
                <a:spcPts val="0"/>
              </a:spcBef>
              <a:spcAft>
                <a:spcPts val="0"/>
              </a:spcAft>
              <a:buClr>
                <a:schemeClr val="accent3"/>
              </a:buClr>
              <a:buSzPts val="1000"/>
              <a:buNone/>
              <a:defRPr b="1" sz="1000">
                <a:solidFill>
                  <a:schemeClr val="accent3"/>
                </a:solidFill>
              </a:defRPr>
            </a:lvl3pPr>
            <a:lvl4pPr lvl="3" rtl="0">
              <a:spcBef>
                <a:spcPts val="0"/>
              </a:spcBef>
              <a:spcAft>
                <a:spcPts val="0"/>
              </a:spcAft>
              <a:buClr>
                <a:schemeClr val="accent3"/>
              </a:buClr>
              <a:buSzPts val="1000"/>
              <a:buNone/>
              <a:defRPr b="1" sz="1000">
                <a:solidFill>
                  <a:schemeClr val="accent3"/>
                </a:solidFill>
              </a:defRPr>
            </a:lvl4pPr>
            <a:lvl5pPr lvl="4" rtl="0">
              <a:spcBef>
                <a:spcPts val="0"/>
              </a:spcBef>
              <a:spcAft>
                <a:spcPts val="0"/>
              </a:spcAft>
              <a:buClr>
                <a:schemeClr val="accent3"/>
              </a:buClr>
              <a:buSzPts val="1000"/>
              <a:buNone/>
              <a:defRPr b="1" sz="1000">
                <a:solidFill>
                  <a:schemeClr val="accent3"/>
                </a:solidFill>
              </a:defRPr>
            </a:lvl5pPr>
            <a:lvl6pPr lvl="5" rtl="0">
              <a:spcBef>
                <a:spcPts val="0"/>
              </a:spcBef>
              <a:spcAft>
                <a:spcPts val="0"/>
              </a:spcAft>
              <a:buClr>
                <a:schemeClr val="accent3"/>
              </a:buClr>
              <a:buSzPts val="1000"/>
              <a:buNone/>
              <a:defRPr b="1" sz="1000">
                <a:solidFill>
                  <a:schemeClr val="accent3"/>
                </a:solidFill>
              </a:defRPr>
            </a:lvl6pPr>
            <a:lvl7pPr lvl="6" rtl="0">
              <a:spcBef>
                <a:spcPts val="0"/>
              </a:spcBef>
              <a:spcAft>
                <a:spcPts val="0"/>
              </a:spcAft>
              <a:buClr>
                <a:schemeClr val="accent3"/>
              </a:buClr>
              <a:buSzPts val="1000"/>
              <a:buNone/>
              <a:defRPr b="1" sz="1000">
                <a:solidFill>
                  <a:schemeClr val="accent3"/>
                </a:solidFill>
              </a:defRPr>
            </a:lvl7pPr>
            <a:lvl8pPr lvl="7" rtl="0">
              <a:spcBef>
                <a:spcPts val="0"/>
              </a:spcBef>
              <a:spcAft>
                <a:spcPts val="0"/>
              </a:spcAft>
              <a:buClr>
                <a:schemeClr val="accent3"/>
              </a:buClr>
              <a:buSzPts val="1000"/>
              <a:buNone/>
              <a:defRPr b="1" sz="1000">
                <a:solidFill>
                  <a:schemeClr val="accent3"/>
                </a:solidFill>
              </a:defRPr>
            </a:lvl8pPr>
            <a:lvl9pPr lvl="8" rtl="0">
              <a:spcBef>
                <a:spcPts val="0"/>
              </a:spcBef>
              <a:spcAft>
                <a:spcPts val="0"/>
              </a:spcAft>
              <a:buClr>
                <a:schemeClr val="accent3"/>
              </a:buClr>
              <a:buSzPts val="1000"/>
              <a:buNone/>
              <a:defRPr b="1" sz="1000">
                <a:solidFill>
                  <a:schemeClr val="accent3"/>
                </a:solidFill>
              </a:defRPr>
            </a:lvl9pPr>
          </a:lstStyle>
          <a:p/>
        </p:txBody>
      </p:sp>
      <p:pic>
        <p:nvPicPr>
          <p:cNvPr id="430" name="Google Shape;430;p1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Only">
  <p:cSld name="Title Only with subtitle _2">
    <p:spTree>
      <p:nvGrpSpPr>
        <p:cNvPr id="431" name="Shape 431"/>
        <p:cNvGrpSpPr/>
        <p:nvPr/>
      </p:nvGrpSpPr>
      <p:grpSpPr>
        <a:xfrm>
          <a:off x="0" y="0"/>
          <a:ext cx="0" cy="0"/>
          <a:chOff x="0" y="0"/>
          <a:chExt cx="0" cy="0"/>
        </a:xfrm>
      </p:grpSpPr>
      <p:sp>
        <p:nvSpPr>
          <p:cNvPr id="432" name="Google Shape;432;p13"/>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33" name="Google Shape;433;p1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434" name="Google Shape;434;p1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35" name="Google Shape;435;p1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13"/>
          <p:cNvSpPr txBox="1"/>
          <p:nvPr>
            <p:ph idx="1" type="subTitle"/>
          </p:nvPr>
        </p:nvSpPr>
        <p:spPr>
          <a:xfrm>
            <a:off x="415575" y="740275"/>
            <a:ext cx="8312700" cy="2604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1pPr>
            <a:lvl2pPr lvl="1"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2pPr>
            <a:lvl3pPr lvl="2"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3pPr>
            <a:lvl4pPr lvl="3"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4pPr>
            <a:lvl5pPr lvl="4"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5pPr>
            <a:lvl6pPr lvl="5"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6pPr>
            <a:lvl7pPr lvl="6"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7pPr>
            <a:lvl8pPr lvl="7"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8pPr>
            <a:lvl9pPr lvl="8"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9pPr>
          </a:lstStyle>
          <a:p/>
        </p:txBody>
      </p:sp>
      <p:pic>
        <p:nvPicPr>
          <p:cNvPr id="437" name="Google Shape;437;p1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64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p:cSld name="Title Only 1_3">
    <p:spTree>
      <p:nvGrpSpPr>
        <p:cNvPr id="438" name="Shape 438"/>
        <p:cNvGrpSpPr/>
        <p:nvPr/>
      </p:nvGrpSpPr>
      <p:grpSpPr>
        <a:xfrm>
          <a:off x="0" y="0"/>
          <a:ext cx="0" cy="0"/>
          <a:chOff x="0" y="0"/>
          <a:chExt cx="0" cy="0"/>
        </a:xfrm>
      </p:grpSpPr>
      <p:sp>
        <p:nvSpPr>
          <p:cNvPr id="439" name="Google Shape;439;p14"/>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40" name="Google Shape;440;p1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41" name="Google Shape;441;p1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42" name="Google Shape;442;p1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43" name="Google Shape;443;p14"/>
          <p:cNvSpPr txBox="1"/>
          <p:nvPr>
            <p:ph idx="1" type="body"/>
          </p:nvPr>
        </p:nvSpPr>
        <p:spPr>
          <a:xfrm>
            <a:off x="415625" y="1009650"/>
            <a:ext cx="8312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pic>
        <p:nvPicPr>
          <p:cNvPr id="444" name="Google Shape;444;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with Headings">
  <p:cSld name="Title Only 1_3_2">
    <p:spTree>
      <p:nvGrpSpPr>
        <p:cNvPr id="445" name="Shape 445"/>
        <p:cNvGrpSpPr/>
        <p:nvPr/>
      </p:nvGrpSpPr>
      <p:grpSpPr>
        <a:xfrm>
          <a:off x="0" y="0"/>
          <a:ext cx="0" cy="0"/>
          <a:chOff x="0" y="0"/>
          <a:chExt cx="0" cy="0"/>
        </a:xfrm>
      </p:grpSpPr>
      <p:sp>
        <p:nvSpPr>
          <p:cNvPr id="446" name="Google Shape;446;p15"/>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47" name="Google Shape;447;p1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48" name="Google Shape;448;p1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49" name="Google Shape;449;p1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0" name="Google Shape;450;p15"/>
          <p:cNvSpPr txBox="1"/>
          <p:nvPr>
            <p:ph idx="1" type="body"/>
          </p:nvPr>
        </p:nvSpPr>
        <p:spPr>
          <a:xfrm>
            <a:off x="415625" y="1409550"/>
            <a:ext cx="8312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51" name="Google Shape;451;p15"/>
          <p:cNvSpPr txBox="1"/>
          <p:nvPr>
            <p:ph idx="2" type="subTitle"/>
          </p:nvPr>
        </p:nvSpPr>
        <p:spPr>
          <a:xfrm>
            <a:off x="415550" y="975400"/>
            <a:ext cx="8312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pic>
        <p:nvPicPr>
          <p:cNvPr id="452" name="Google Shape;452;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 Only 1_3_1_2">
    <p:spTree>
      <p:nvGrpSpPr>
        <p:cNvPr id="453" name="Shape 453"/>
        <p:cNvGrpSpPr/>
        <p:nvPr/>
      </p:nvGrpSpPr>
      <p:grpSpPr>
        <a:xfrm>
          <a:off x="0" y="0"/>
          <a:ext cx="0" cy="0"/>
          <a:chOff x="0" y="0"/>
          <a:chExt cx="0" cy="0"/>
        </a:xfrm>
      </p:grpSpPr>
      <p:sp>
        <p:nvSpPr>
          <p:cNvPr id="454" name="Google Shape;454;p16"/>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55" name="Google Shape;455;p1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56" name="Google Shape;456;p16"/>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7" name="Google Shape;457;p1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8" name="Google Shape;458;p16"/>
          <p:cNvSpPr txBox="1"/>
          <p:nvPr>
            <p:ph idx="1" type="body"/>
          </p:nvPr>
        </p:nvSpPr>
        <p:spPr>
          <a:xfrm>
            <a:off x="415625" y="1009650"/>
            <a:ext cx="38802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59" name="Google Shape;459;p16"/>
          <p:cNvSpPr txBox="1"/>
          <p:nvPr>
            <p:ph idx="2" type="body"/>
          </p:nvPr>
        </p:nvSpPr>
        <p:spPr>
          <a:xfrm>
            <a:off x="4844750" y="1009650"/>
            <a:ext cx="38802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pic>
        <p:nvPicPr>
          <p:cNvPr id="460" name="Google Shape;460;p16"/>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with Headings">
  <p:cSld name="Title Only 1_3_2_1">
    <p:spTree>
      <p:nvGrpSpPr>
        <p:cNvPr id="461" name="Shape 461"/>
        <p:cNvGrpSpPr/>
        <p:nvPr/>
      </p:nvGrpSpPr>
      <p:grpSpPr>
        <a:xfrm>
          <a:off x="0" y="0"/>
          <a:ext cx="0" cy="0"/>
          <a:chOff x="0" y="0"/>
          <a:chExt cx="0" cy="0"/>
        </a:xfrm>
      </p:grpSpPr>
      <p:sp>
        <p:nvSpPr>
          <p:cNvPr id="462" name="Google Shape;462;p17"/>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63" name="Google Shape;463;p1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64" name="Google Shape;464;p17"/>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65" name="Google Shape;465;p1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66" name="Google Shape;466;p17"/>
          <p:cNvSpPr txBox="1"/>
          <p:nvPr>
            <p:ph idx="1" type="body"/>
          </p:nvPr>
        </p:nvSpPr>
        <p:spPr>
          <a:xfrm>
            <a:off x="415625" y="1409550"/>
            <a:ext cx="38772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67" name="Google Shape;467;p17"/>
          <p:cNvSpPr txBox="1"/>
          <p:nvPr>
            <p:ph idx="2" type="subTitle"/>
          </p:nvPr>
        </p:nvSpPr>
        <p:spPr>
          <a:xfrm>
            <a:off x="415625" y="975400"/>
            <a:ext cx="38772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sp>
        <p:nvSpPr>
          <p:cNvPr id="468" name="Google Shape;468;p17"/>
          <p:cNvSpPr txBox="1"/>
          <p:nvPr>
            <p:ph idx="3" type="body"/>
          </p:nvPr>
        </p:nvSpPr>
        <p:spPr>
          <a:xfrm>
            <a:off x="4851125" y="1409550"/>
            <a:ext cx="38772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69" name="Google Shape;469;p17"/>
          <p:cNvSpPr txBox="1"/>
          <p:nvPr>
            <p:ph idx="4" type="subTitle"/>
          </p:nvPr>
        </p:nvSpPr>
        <p:spPr>
          <a:xfrm>
            <a:off x="4851125" y="975400"/>
            <a:ext cx="38772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pic>
        <p:nvPicPr>
          <p:cNvPr id="470" name="Google Shape;470;p1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 Only 1_3_1_1">
    <p:spTree>
      <p:nvGrpSpPr>
        <p:cNvPr id="471" name="Shape 471"/>
        <p:cNvGrpSpPr/>
        <p:nvPr/>
      </p:nvGrpSpPr>
      <p:grpSpPr>
        <a:xfrm>
          <a:off x="0" y="0"/>
          <a:ext cx="0" cy="0"/>
          <a:chOff x="0" y="0"/>
          <a:chExt cx="0" cy="0"/>
        </a:xfrm>
      </p:grpSpPr>
      <p:sp>
        <p:nvSpPr>
          <p:cNvPr id="472" name="Google Shape;472;p18"/>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73" name="Google Shape;473;p1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74" name="Google Shape;474;p1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75" name="Google Shape;475;p1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76" name="Google Shape;476;p18"/>
          <p:cNvSpPr txBox="1"/>
          <p:nvPr>
            <p:ph idx="1" type="body"/>
          </p:nvPr>
        </p:nvSpPr>
        <p:spPr>
          <a:xfrm>
            <a:off x="415625"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77" name="Google Shape;477;p18"/>
          <p:cNvSpPr txBox="1"/>
          <p:nvPr>
            <p:ph idx="2" type="body"/>
          </p:nvPr>
        </p:nvSpPr>
        <p:spPr>
          <a:xfrm>
            <a:off x="6076250"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78" name="Google Shape;478;p18"/>
          <p:cNvSpPr txBox="1"/>
          <p:nvPr>
            <p:ph idx="3" type="body"/>
          </p:nvPr>
        </p:nvSpPr>
        <p:spPr>
          <a:xfrm>
            <a:off x="3247819"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pic>
        <p:nvPicPr>
          <p:cNvPr id="479" name="Google Shape;479;p1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with Headings">
  <p:cSld name="Title Only 1_3_2_1_1_1">
    <p:spTree>
      <p:nvGrpSpPr>
        <p:cNvPr id="480" name="Shape 480"/>
        <p:cNvGrpSpPr/>
        <p:nvPr/>
      </p:nvGrpSpPr>
      <p:grpSpPr>
        <a:xfrm>
          <a:off x="0" y="0"/>
          <a:ext cx="0" cy="0"/>
          <a:chOff x="0" y="0"/>
          <a:chExt cx="0" cy="0"/>
        </a:xfrm>
      </p:grpSpPr>
      <p:sp>
        <p:nvSpPr>
          <p:cNvPr id="481" name="Google Shape;481;p19"/>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82" name="Google Shape;482;p1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83" name="Google Shape;483;p1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84" name="Google Shape;484;p1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85" name="Google Shape;485;p19"/>
          <p:cNvSpPr txBox="1"/>
          <p:nvPr>
            <p:ph idx="1" type="body"/>
          </p:nvPr>
        </p:nvSpPr>
        <p:spPr>
          <a:xfrm>
            <a:off x="4156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86" name="Google Shape;486;p19"/>
          <p:cNvSpPr txBox="1"/>
          <p:nvPr>
            <p:ph idx="2" type="subTitle"/>
          </p:nvPr>
        </p:nvSpPr>
        <p:spPr>
          <a:xfrm>
            <a:off x="4156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sp>
        <p:nvSpPr>
          <p:cNvPr id="487" name="Google Shape;487;p19"/>
          <p:cNvSpPr txBox="1"/>
          <p:nvPr>
            <p:ph idx="3" type="body"/>
          </p:nvPr>
        </p:nvSpPr>
        <p:spPr>
          <a:xfrm>
            <a:off x="32461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88" name="Google Shape;488;p19"/>
          <p:cNvSpPr txBox="1"/>
          <p:nvPr>
            <p:ph idx="4" type="subTitle"/>
          </p:nvPr>
        </p:nvSpPr>
        <p:spPr>
          <a:xfrm>
            <a:off x="32461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sp>
        <p:nvSpPr>
          <p:cNvPr id="489" name="Google Shape;489;p19"/>
          <p:cNvSpPr txBox="1"/>
          <p:nvPr>
            <p:ph idx="5" type="body"/>
          </p:nvPr>
        </p:nvSpPr>
        <p:spPr>
          <a:xfrm>
            <a:off x="60766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400"/>
              </a:spcBef>
              <a:spcAft>
                <a:spcPts val="0"/>
              </a:spcAft>
              <a:buSzPts val="1000"/>
              <a:buChar char="○"/>
              <a:defRPr sz="1000"/>
            </a:lvl2pPr>
            <a:lvl3pPr indent="-292100" lvl="2" marL="1371600" rtl="0">
              <a:spcBef>
                <a:spcPts val="400"/>
              </a:spcBef>
              <a:spcAft>
                <a:spcPts val="0"/>
              </a:spcAft>
              <a:buSzPts val="1000"/>
              <a:buChar char="■"/>
              <a:defRPr sz="1000"/>
            </a:lvl3pPr>
            <a:lvl4pPr indent="-292100" lvl="3" marL="1828800" rtl="0">
              <a:spcBef>
                <a:spcPts val="400"/>
              </a:spcBef>
              <a:spcAft>
                <a:spcPts val="0"/>
              </a:spcAft>
              <a:buSzPts val="1000"/>
              <a:buChar char="●"/>
              <a:defRPr sz="1000"/>
            </a:lvl4pPr>
            <a:lvl5pPr indent="-292100" lvl="4" marL="2286000" rtl="0">
              <a:spcBef>
                <a:spcPts val="400"/>
              </a:spcBef>
              <a:spcAft>
                <a:spcPts val="0"/>
              </a:spcAft>
              <a:buSzPts val="1000"/>
              <a:buChar char="○"/>
              <a:defRPr sz="1000"/>
            </a:lvl5pPr>
            <a:lvl6pPr indent="-292100" lvl="5" marL="2743200" rtl="0">
              <a:spcBef>
                <a:spcPts val="400"/>
              </a:spcBef>
              <a:spcAft>
                <a:spcPts val="0"/>
              </a:spcAft>
              <a:buSzPts val="1000"/>
              <a:buChar char="■"/>
              <a:defRPr sz="1000"/>
            </a:lvl6pPr>
            <a:lvl7pPr indent="-292100" lvl="6" marL="3200400" rtl="0">
              <a:spcBef>
                <a:spcPts val="400"/>
              </a:spcBef>
              <a:spcAft>
                <a:spcPts val="0"/>
              </a:spcAft>
              <a:buSzPts val="1000"/>
              <a:buChar char="●"/>
              <a:defRPr sz="1000"/>
            </a:lvl7pPr>
            <a:lvl8pPr indent="-292100" lvl="7" marL="3657600" rtl="0">
              <a:spcBef>
                <a:spcPts val="400"/>
              </a:spcBef>
              <a:spcAft>
                <a:spcPts val="0"/>
              </a:spcAft>
              <a:buSzPts val="1000"/>
              <a:buChar char="○"/>
              <a:defRPr sz="1000"/>
            </a:lvl8pPr>
            <a:lvl9pPr indent="-292100" lvl="8" marL="4114800" rtl="0">
              <a:spcBef>
                <a:spcPts val="400"/>
              </a:spcBef>
              <a:spcAft>
                <a:spcPts val="400"/>
              </a:spcAft>
              <a:buSzPts val="1000"/>
              <a:buChar char="■"/>
              <a:defRPr sz="1000"/>
            </a:lvl9pPr>
          </a:lstStyle>
          <a:p/>
        </p:txBody>
      </p:sp>
      <p:sp>
        <p:nvSpPr>
          <p:cNvPr id="490" name="Google Shape;490;p19"/>
          <p:cNvSpPr txBox="1"/>
          <p:nvPr>
            <p:ph idx="6" type="subTitle"/>
          </p:nvPr>
        </p:nvSpPr>
        <p:spPr>
          <a:xfrm>
            <a:off x="60766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p:txBody>
      </p:sp>
      <p:pic>
        <p:nvPicPr>
          <p:cNvPr id="491" name="Google Shape;491;p1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 One Column">
  <p:cSld name="Title Only 1_1">
    <p:spTree>
      <p:nvGrpSpPr>
        <p:cNvPr id="492" name="Shape 492"/>
        <p:cNvGrpSpPr/>
        <p:nvPr/>
      </p:nvGrpSpPr>
      <p:grpSpPr>
        <a:xfrm>
          <a:off x="0" y="0"/>
          <a:ext cx="0" cy="0"/>
          <a:chOff x="0" y="0"/>
          <a:chExt cx="0" cy="0"/>
        </a:xfrm>
      </p:grpSpPr>
      <p:sp>
        <p:nvSpPr>
          <p:cNvPr id="493" name="Google Shape;493;p2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4" name="Google Shape;494;p2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5" name="Google Shape;495;p2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496" name="Google Shape;496;p20"/>
          <p:cNvSpPr txBox="1"/>
          <p:nvPr>
            <p:ph type="title"/>
          </p:nvPr>
        </p:nvSpPr>
        <p:spPr>
          <a:xfrm>
            <a:off x="415625" y="372600"/>
            <a:ext cx="76809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97" name="Google Shape;497;p20"/>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8" name="Google Shape;498;p20"/>
          <p:cNvSpPr txBox="1"/>
          <p:nvPr>
            <p:ph idx="1" type="subTitle"/>
          </p:nvPr>
        </p:nvSpPr>
        <p:spPr>
          <a:xfrm>
            <a:off x="1021123" y="1033700"/>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499" name="Google Shape;499;p20"/>
          <p:cNvSpPr txBox="1"/>
          <p:nvPr>
            <p:ph idx="2" type="subTitle"/>
          </p:nvPr>
        </p:nvSpPr>
        <p:spPr>
          <a:xfrm>
            <a:off x="415625" y="1033700"/>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00" name="Google Shape;500;p20"/>
          <p:cNvSpPr txBox="1"/>
          <p:nvPr>
            <p:ph idx="3" type="subTitle"/>
          </p:nvPr>
        </p:nvSpPr>
        <p:spPr>
          <a:xfrm>
            <a:off x="780266" y="1033700"/>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01" name="Google Shape;501;p20"/>
          <p:cNvSpPr txBox="1"/>
          <p:nvPr>
            <p:ph idx="4" type="subTitle"/>
          </p:nvPr>
        </p:nvSpPr>
        <p:spPr>
          <a:xfrm>
            <a:off x="1021123" y="1400725"/>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02" name="Google Shape;502;p20"/>
          <p:cNvSpPr txBox="1"/>
          <p:nvPr>
            <p:ph idx="5" type="subTitle"/>
          </p:nvPr>
        </p:nvSpPr>
        <p:spPr>
          <a:xfrm>
            <a:off x="415625" y="1400725"/>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03" name="Google Shape;503;p20"/>
          <p:cNvSpPr txBox="1"/>
          <p:nvPr>
            <p:ph idx="6" type="subTitle"/>
          </p:nvPr>
        </p:nvSpPr>
        <p:spPr>
          <a:xfrm>
            <a:off x="780266" y="1400725"/>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04" name="Google Shape;504;p20"/>
          <p:cNvSpPr txBox="1"/>
          <p:nvPr>
            <p:ph idx="7" type="subTitle"/>
          </p:nvPr>
        </p:nvSpPr>
        <p:spPr>
          <a:xfrm>
            <a:off x="1021123" y="1767750"/>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05" name="Google Shape;505;p20"/>
          <p:cNvSpPr txBox="1"/>
          <p:nvPr>
            <p:ph idx="8" type="subTitle"/>
          </p:nvPr>
        </p:nvSpPr>
        <p:spPr>
          <a:xfrm>
            <a:off x="415625" y="1767750"/>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06" name="Google Shape;506;p20"/>
          <p:cNvSpPr txBox="1"/>
          <p:nvPr>
            <p:ph idx="9" type="subTitle"/>
          </p:nvPr>
        </p:nvSpPr>
        <p:spPr>
          <a:xfrm>
            <a:off x="780266" y="1767750"/>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07" name="Google Shape;507;p20"/>
          <p:cNvSpPr txBox="1"/>
          <p:nvPr>
            <p:ph idx="13" type="subTitle"/>
          </p:nvPr>
        </p:nvSpPr>
        <p:spPr>
          <a:xfrm>
            <a:off x="1021123" y="2134775"/>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08" name="Google Shape;508;p20"/>
          <p:cNvSpPr txBox="1"/>
          <p:nvPr>
            <p:ph idx="14" type="subTitle"/>
          </p:nvPr>
        </p:nvSpPr>
        <p:spPr>
          <a:xfrm>
            <a:off x="415625" y="2134775"/>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09" name="Google Shape;509;p20"/>
          <p:cNvSpPr txBox="1"/>
          <p:nvPr>
            <p:ph idx="15" type="subTitle"/>
          </p:nvPr>
        </p:nvSpPr>
        <p:spPr>
          <a:xfrm>
            <a:off x="780266" y="2134775"/>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10" name="Google Shape;510;p20"/>
          <p:cNvSpPr txBox="1"/>
          <p:nvPr>
            <p:ph idx="16" type="subTitle"/>
          </p:nvPr>
        </p:nvSpPr>
        <p:spPr>
          <a:xfrm>
            <a:off x="1021123" y="2501800"/>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11" name="Google Shape;511;p20"/>
          <p:cNvSpPr txBox="1"/>
          <p:nvPr>
            <p:ph idx="17" type="subTitle"/>
          </p:nvPr>
        </p:nvSpPr>
        <p:spPr>
          <a:xfrm>
            <a:off x="415625" y="2501800"/>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12" name="Google Shape;512;p20"/>
          <p:cNvSpPr txBox="1"/>
          <p:nvPr>
            <p:ph idx="18" type="subTitle"/>
          </p:nvPr>
        </p:nvSpPr>
        <p:spPr>
          <a:xfrm>
            <a:off x="780266" y="2501800"/>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13" name="Google Shape;513;p20"/>
          <p:cNvSpPr txBox="1"/>
          <p:nvPr>
            <p:ph idx="19" type="subTitle"/>
          </p:nvPr>
        </p:nvSpPr>
        <p:spPr>
          <a:xfrm>
            <a:off x="1021123" y="2868825"/>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14" name="Google Shape;514;p20"/>
          <p:cNvSpPr txBox="1"/>
          <p:nvPr>
            <p:ph idx="20" type="subTitle"/>
          </p:nvPr>
        </p:nvSpPr>
        <p:spPr>
          <a:xfrm>
            <a:off x="415625" y="2868825"/>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15" name="Google Shape;515;p20"/>
          <p:cNvSpPr txBox="1"/>
          <p:nvPr>
            <p:ph idx="21" type="subTitle"/>
          </p:nvPr>
        </p:nvSpPr>
        <p:spPr>
          <a:xfrm>
            <a:off x="780266" y="2868825"/>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16" name="Google Shape;516;p20"/>
          <p:cNvSpPr txBox="1"/>
          <p:nvPr>
            <p:ph idx="22" type="subTitle"/>
          </p:nvPr>
        </p:nvSpPr>
        <p:spPr>
          <a:xfrm>
            <a:off x="1021123" y="3235850"/>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17" name="Google Shape;517;p20"/>
          <p:cNvSpPr txBox="1"/>
          <p:nvPr>
            <p:ph idx="23" type="subTitle"/>
          </p:nvPr>
        </p:nvSpPr>
        <p:spPr>
          <a:xfrm>
            <a:off x="415625" y="3235850"/>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18" name="Google Shape;518;p20"/>
          <p:cNvSpPr txBox="1"/>
          <p:nvPr>
            <p:ph idx="24" type="subTitle"/>
          </p:nvPr>
        </p:nvSpPr>
        <p:spPr>
          <a:xfrm>
            <a:off x="780266" y="3235850"/>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19" name="Google Shape;519;p20"/>
          <p:cNvSpPr txBox="1"/>
          <p:nvPr>
            <p:ph idx="25" type="subTitle"/>
          </p:nvPr>
        </p:nvSpPr>
        <p:spPr>
          <a:xfrm>
            <a:off x="1021123" y="3602875"/>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20" name="Google Shape;520;p20"/>
          <p:cNvSpPr txBox="1"/>
          <p:nvPr>
            <p:ph idx="26" type="subTitle"/>
          </p:nvPr>
        </p:nvSpPr>
        <p:spPr>
          <a:xfrm>
            <a:off x="415625" y="3602875"/>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21" name="Google Shape;521;p20"/>
          <p:cNvSpPr txBox="1"/>
          <p:nvPr>
            <p:ph idx="27" type="subTitle"/>
          </p:nvPr>
        </p:nvSpPr>
        <p:spPr>
          <a:xfrm>
            <a:off x="780266" y="3602875"/>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22" name="Google Shape;522;p20"/>
          <p:cNvSpPr txBox="1"/>
          <p:nvPr>
            <p:ph idx="28" type="subTitle"/>
          </p:nvPr>
        </p:nvSpPr>
        <p:spPr>
          <a:xfrm>
            <a:off x="1021123" y="3969900"/>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23" name="Google Shape;523;p20"/>
          <p:cNvSpPr txBox="1"/>
          <p:nvPr>
            <p:ph idx="29" type="subTitle"/>
          </p:nvPr>
        </p:nvSpPr>
        <p:spPr>
          <a:xfrm>
            <a:off x="415625" y="3969900"/>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24" name="Google Shape;524;p20"/>
          <p:cNvSpPr txBox="1"/>
          <p:nvPr>
            <p:ph idx="30" type="subTitle"/>
          </p:nvPr>
        </p:nvSpPr>
        <p:spPr>
          <a:xfrm>
            <a:off x="780266" y="3969900"/>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25" name="Google Shape;525;p20"/>
          <p:cNvSpPr txBox="1"/>
          <p:nvPr>
            <p:ph idx="31" type="subTitle"/>
          </p:nvPr>
        </p:nvSpPr>
        <p:spPr>
          <a:xfrm>
            <a:off x="1021123" y="4336925"/>
            <a:ext cx="7707300" cy="260400"/>
          </a:xfrm>
          <a:prstGeom prst="rect">
            <a:avLst/>
          </a:prstGeom>
          <a:noFill/>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26" name="Google Shape;526;p20"/>
          <p:cNvSpPr txBox="1"/>
          <p:nvPr>
            <p:ph idx="32" type="subTitle"/>
          </p:nvPr>
        </p:nvSpPr>
        <p:spPr>
          <a:xfrm>
            <a:off x="415625" y="4336925"/>
            <a:ext cx="365700" cy="260400"/>
          </a:xfrm>
          <a:prstGeom prst="rect">
            <a:avLst/>
          </a:prstGeom>
          <a:noFill/>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27" name="Google Shape;527;p20"/>
          <p:cNvSpPr txBox="1"/>
          <p:nvPr>
            <p:ph idx="33" type="subTitle"/>
          </p:nvPr>
        </p:nvSpPr>
        <p:spPr>
          <a:xfrm>
            <a:off x="780266" y="4336925"/>
            <a:ext cx="101700" cy="2604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pic>
        <p:nvPicPr>
          <p:cNvPr id="528" name="Google Shape;528;p2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Client Logo" showMasterSp="0">
  <p:cSld name="Title 1_5">
    <p:spTree>
      <p:nvGrpSpPr>
        <p:cNvPr id="22" name="Shape 22"/>
        <p:cNvGrpSpPr/>
        <p:nvPr/>
      </p:nvGrpSpPr>
      <p:grpSpPr>
        <a:xfrm>
          <a:off x="0" y="0"/>
          <a:ext cx="0" cy="0"/>
          <a:chOff x="0" y="0"/>
          <a:chExt cx="0" cy="0"/>
        </a:xfrm>
      </p:grpSpPr>
      <p:sp>
        <p:nvSpPr>
          <p:cNvPr id="23" name="Google Shape;23;p3"/>
          <p:cNvSpPr/>
          <p:nvPr>
            <p:ph idx="2" type="pic"/>
          </p:nvPr>
        </p:nvSpPr>
        <p:spPr>
          <a:xfrm>
            <a:off x="5974261" y="372600"/>
            <a:ext cx="1376700" cy="448200"/>
          </a:xfrm>
          <a:prstGeom prst="rect">
            <a:avLst/>
          </a:prstGeom>
          <a:noFill/>
          <a:ln>
            <a:noFill/>
          </a:ln>
        </p:spPr>
      </p:sp>
      <p:sp>
        <p:nvSpPr>
          <p:cNvPr id="24" name="Google Shape;24;p3"/>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 name="Google Shape;25;p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26" name="Google Shape;26;p3"/>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27" name="Google Shape;27;p3"/>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p:txBody>
      </p:sp>
      <p:sp>
        <p:nvSpPr>
          <p:cNvPr id="28" name="Google Shape;28;p3"/>
          <p:cNvSpPr txBox="1"/>
          <p:nvPr>
            <p:ph idx="3"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p:txBody>
      </p:sp>
      <p:sp>
        <p:nvSpPr>
          <p:cNvPr id="29" name="Google Shape;29;p3"/>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30" name="Google Shape;30;p3"/>
          <p:cNvCxnSpPr/>
          <p:nvPr/>
        </p:nvCxnSpPr>
        <p:spPr>
          <a:xfrm>
            <a:off x="7555013" y="423789"/>
            <a:ext cx="0" cy="328200"/>
          </a:xfrm>
          <a:prstGeom prst="straightConnector1">
            <a:avLst/>
          </a:prstGeom>
          <a:noFill/>
          <a:ln cap="flat" cmpd="sng" w="9525">
            <a:solidFill>
              <a:srgbClr val="DEDEDE"/>
            </a:solidFill>
            <a:prstDash val="solid"/>
            <a:round/>
            <a:headEnd len="med" w="med" type="none"/>
            <a:tailEnd len="med" w="med" type="none"/>
          </a:ln>
        </p:spPr>
      </p:cxnSp>
      <p:pic>
        <p:nvPicPr>
          <p:cNvPr id="31" name="Google Shape;31;p3"/>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32" name="Google Shape;32;p3"/>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33" name="Google Shape;33;p3"/>
          <p:cNvSpPr txBox="1"/>
          <p:nvPr>
            <p:ph idx="4"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3"/>
          <p:cNvSpPr txBox="1"/>
          <p:nvPr>
            <p:ph idx="5"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3"/>
          <p:cNvSpPr txBox="1"/>
          <p:nvPr>
            <p:ph idx="6"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3"/>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37" name="Google Shape;37;p3"/>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p:cSld name="Title Only 1_1_2">
    <p:spTree>
      <p:nvGrpSpPr>
        <p:cNvPr id="529" name="Shape 529"/>
        <p:cNvGrpSpPr/>
        <p:nvPr/>
      </p:nvGrpSpPr>
      <p:grpSpPr>
        <a:xfrm>
          <a:off x="0" y="0"/>
          <a:ext cx="0" cy="0"/>
          <a:chOff x="0" y="0"/>
          <a:chExt cx="0" cy="0"/>
        </a:xfrm>
      </p:grpSpPr>
      <p:sp>
        <p:nvSpPr>
          <p:cNvPr id="530" name="Google Shape;530;p2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p:nvPr>
            <p:ph type="title"/>
          </p:nvPr>
        </p:nvSpPr>
        <p:spPr>
          <a:xfrm>
            <a:off x="415625" y="372600"/>
            <a:ext cx="76809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534" name="Google Shape;534;p21"/>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5" name="Google Shape;535;p21"/>
          <p:cNvSpPr txBox="1"/>
          <p:nvPr>
            <p:ph idx="1" type="subTitle"/>
          </p:nvPr>
        </p:nvSpPr>
        <p:spPr>
          <a:xfrm>
            <a:off x="1021126" y="12650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36" name="Google Shape;536;p21"/>
          <p:cNvSpPr txBox="1"/>
          <p:nvPr>
            <p:ph idx="2" type="subTitle"/>
          </p:nvPr>
        </p:nvSpPr>
        <p:spPr>
          <a:xfrm>
            <a:off x="415625" y="126507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37" name="Google Shape;537;p21"/>
          <p:cNvSpPr txBox="1"/>
          <p:nvPr>
            <p:ph idx="3" type="subTitle"/>
          </p:nvPr>
        </p:nvSpPr>
        <p:spPr>
          <a:xfrm>
            <a:off x="780265" y="12650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38" name="Google Shape;538;p21"/>
          <p:cNvSpPr txBox="1"/>
          <p:nvPr>
            <p:ph idx="4" type="subTitle"/>
          </p:nvPr>
        </p:nvSpPr>
        <p:spPr>
          <a:xfrm>
            <a:off x="1021126" y="196880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39" name="Google Shape;539;p21"/>
          <p:cNvSpPr txBox="1"/>
          <p:nvPr>
            <p:ph idx="5" type="subTitle"/>
          </p:nvPr>
        </p:nvSpPr>
        <p:spPr>
          <a:xfrm>
            <a:off x="415625" y="1968800"/>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40" name="Google Shape;540;p21"/>
          <p:cNvSpPr txBox="1"/>
          <p:nvPr>
            <p:ph idx="6" type="subTitle"/>
          </p:nvPr>
        </p:nvSpPr>
        <p:spPr>
          <a:xfrm>
            <a:off x="780265" y="196880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41" name="Google Shape;541;p21"/>
          <p:cNvSpPr txBox="1"/>
          <p:nvPr>
            <p:ph idx="7" type="subTitle"/>
          </p:nvPr>
        </p:nvSpPr>
        <p:spPr>
          <a:xfrm>
            <a:off x="1021126" y="267252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42" name="Google Shape;542;p21"/>
          <p:cNvSpPr txBox="1"/>
          <p:nvPr>
            <p:ph idx="8" type="subTitle"/>
          </p:nvPr>
        </p:nvSpPr>
        <p:spPr>
          <a:xfrm>
            <a:off x="415625" y="267252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43" name="Google Shape;543;p21"/>
          <p:cNvSpPr txBox="1"/>
          <p:nvPr>
            <p:ph idx="9" type="subTitle"/>
          </p:nvPr>
        </p:nvSpPr>
        <p:spPr>
          <a:xfrm>
            <a:off x="780265" y="267252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44" name="Google Shape;544;p21"/>
          <p:cNvSpPr txBox="1"/>
          <p:nvPr>
            <p:ph idx="13" type="subTitle"/>
          </p:nvPr>
        </p:nvSpPr>
        <p:spPr>
          <a:xfrm>
            <a:off x="1021126" y="337625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45" name="Google Shape;545;p21"/>
          <p:cNvSpPr txBox="1"/>
          <p:nvPr>
            <p:ph idx="14" type="subTitle"/>
          </p:nvPr>
        </p:nvSpPr>
        <p:spPr>
          <a:xfrm>
            <a:off x="415625" y="3376250"/>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46" name="Google Shape;546;p21"/>
          <p:cNvSpPr txBox="1"/>
          <p:nvPr>
            <p:ph idx="15" type="subTitle"/>
          </p:nvPr>
        </p:nvSpPr>
        <p:spPr>
          <a:xfrm>
            <a:off x="780265" y="337625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47" name="Google Shape;547;p21"/>
          <p:cNvSpPr txBox="1"/>
          <p:nvPr>
            <p:ph idx="16" type="subTitle"/>
          </p:nvPr>
        </p:nvSpPr>
        <p:spPr>
          <a:xfrm>
            <a:off x="1021126" y="40799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48" name="Google Shape;548;p21"/>
          <p:cNvSpPr txBox="1"/>
          <p:nvPr>
            <p:ph idx="17" type="subTitle"/>
          </p:nvPr>
        </p:nvSpPr>
        <p:spPr>
          <a:xfrm>
            <a:off x="415625" y="407997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49" name="Google Shape;549;p21"/>
          <p:cNvSpPr txBox="1"/>
          <p:nvPr>
            <p:ph idx="18" type="subTitle"/>
          </p:nvPr>
        </p:nvSpPr>
        <p:spPr>
          <a:xfrm>
            <a:off x="780265" y="40799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50" name="Google Shape;550;p21"/>
          <p:cNvSpPr txBox="1"/>
          <p:nvPr>
            <p:ph idx="19" type="subTitle"/>
          </p:nvPr>
        </p:nvSpPr>
        <p:spPr>
          <a:xfrm>
            <a:off x="5444401" y="12650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51" name="Google Shape;551;p21"/>
          <p:cNvSpPr txBox="1"/>
          <p:nvPr>
            <p:ph idx="20" type="subTitle"/>
          </p:nvPr>
        </p:nvSpPr>
        <p:spPr>
          <a:xfrm>
            <a:off x="4838900" y="126507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52" name="Google Shape;552;p21"/>
          <p:cNvSpPr txBox="1"/>
          <p:nvPr>
            <p:ph idx="21" type="subTitle"/>
          </p:nvPr>
        </p:nvSpPr>
        <p:spPr>
          <a:xfrm>
            <a:off x="5203540" y="12650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53" name="Google Shape;553;p21"/>
          <p:cNvSpPr txBox="1"/>
          <p:nvPr>
            <p:ph idx="22" type="subTitle"/>
          </p:nvPr>
        </p:nvSpPr>
        <p:spPr>
          <a:xfrm>
            <a:off x="5444401" y="196880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54" name="Google Shape;554;p21"/>
          <p:cNvSpPr txBox="1"/>
          <p:nvPr>
            <p:ph idx="23" type="subTitle"/>
          </p:nvPr>
        </p:nvSpPr>
        <p:spPr>
          <a:xfrm>
            <a:off x="4838900" y="1968800"/>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55" name="Google Shape;555;p21"/>
          <p:cNvSpPr txBox="1"/>
          <p:nvPr>
            <p:ph idx="24" type="subTitle"/>
          </p:nvPr>
        </p:nvSpPr>
        <p:spPr>
          <a:xfrm>
            <a:off x="5203540" y="196880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56" name="Google Shape;556;p21"/>
          <p:cNvSpPr txBox="1"/>
          <p:nvPr>
            <p:ph idx="25" type="subTitle"/>
          </p:nvPr>
        </p:nvSpPr>
        <p:spPr>
          <a:xfrm>
            <a:off x="5444401" y="267252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57" name="Google Shape;557;p21"/>
          <p:cNvSpPr txBox="1"/>
          <p:nvPr>
            <p:ph idx="26" type="subTitle"/>
          </p:nvPr>
        </p:nvSpPr>
        <p:spPr>
          <a:xfrm>
            <a:off x="4838900" y="267252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58" name="Google Shape;558;p21"/>
          <p:cNvSpPr txBox="1"/>
          <p:nvPr>
            <p:ph idx="27" type="subTitle"/>
          </p:nvPr>
        </p:nvSpPr>
        <p:spPr>
          <a:xfrm>
            <a:off x="5203540" y="267252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59" name="Google Shape;559;p21"/>
          <p:cNvSpPr txBox="1"/>
          <p:nvPr>
            <p:ph idx="28" type="subTitle"/>
          </p:nvPr>
        </p:nvSpPr>
        <p:spPr>
          <a:xfrm>
            <a:off x="5444401" y="337625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60" name="Google Shape;560;p21"/>
          <p:cNvSpPr txBox="1"/>
          <p:nvPr>
            <p:ph idx="29" type="subTitle"/>
          </p:nvPr>
        </p:nvSpPr>
        <p:spPr>
          <a:xfrm>
            <a:off x="4838900" y="3376250"/>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61" name="Google Shape;561;p21"/>
          <p:cNvSpPr txBox="1"/>
          <p:nvPr>
            <p:ph idx="30" type="subTitle"/>
          </p:nvPr>
        </p:nvSpPr>
        <p:spPr>
          <a:xfrm>
            <a:off x="5203540" y="337625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sp>
        <p:nvSpPr>
          <p:cNvPr id="562" name="Google Shape;562;p21"/>
          <p:cNvSpPr txBox="1"/>
          <p:nvPr>
            <p:ph idx="31" type="subTitle"/>
          </p:nvPr>
        </p:nvSpPr>
        <p:spPr>
          <a:xfrm>
            <a:off x="5444401" y="40799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63" name="Google Shape;563;p21"/>
          <p:cNvSpPr txBox="1"/>
          <p:nvPr>
            <p:ph idx="32" type="subTitle"/>
          </p:nvPr>
        </p:nvSpPr>
        <p:spPr>
          <a:xfrm>
            <a:off x="4838900" y="4079975"/>
            <a:ext cx="3657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64" name="Google Shape;564;p21"/>
          <p:cNvSpPr txBox="1"/>
          <p:nvPr>
            <p:ph idx="33" type="subTitle"/>
          </p:nvPr>
        </p:nvSpPr>
        <p:spPr>
          <a:xfrm>
            <a:off x="5203540" y="40799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0"/>
              </a:spcBef>
              <a:spcAft>
                <a:spcPts val="0"/>
              </a:spcAft>
              <a:buClr>
                <a:schemeClr val="accent3"/>
              </a:buClr>
              <a:buSzPts val="1000"/>
              <a:buNone/>
              <a:defRPr b="1" sz="1000">
                <a:solidFill>
                  <a:schemeClr val="accent3"/>
                </a:solidFill>
              </a:defRPr>
            </a:lvl2pPr>
            <a:lvl3pPr lvl="2" rtl="0" algn="ctr">
              <a:spcBef>
                <a:spcPts val="0"/>
              </a:spcBef>
              <a:spcAft>
                <a:spcPts val="0"/>
              </a:spcAft>
              <a:buClr>
                <a:schemeClr val="accent3"/>
              </a:buClr>
              <a:buSzPts val="1000"/>
              <a:buNone/>
              <a:defRPr b="1" sz="1000">
                <a:solidFill>
                  <a:schemeClr val="accent3"/>
                </a:solidFill>
              </a:defRPr>
            </a:lvl3pPr>
            <a:lvl4pPr lvl="3" rtl="0" algn="ctr">
              <a:spcBef>
                <a:spcPts val="0"/>
              </a:spcBef>
              <a:spcAft>
                <a:spcPts val="0"/>
              </a:spcAft>
              <a:buClr>
                <a:schemeClr val="accent3"/>
              </a:buClr>
              <a:buSzPts val="1000"/>
              <a:buNone/>
              <a:defRPr b="1" sz="1000">
                <a:solidFill>
                  <a:schemeClr val="accent3"/>
                </a:solidFill>
              </a:defRPr>
            </a:lvl4pPr>
            <a:lvl5pPr lvl="4" rtl="0" algn="ctr">
              <a:spcBef>
                <a:spcPts val="0"/>
              </a:spcBef>
              <a:spcAft>
                <a:spcPts val="0"/>
              </a:spcAft>
              <a:buClr>
                <a:schemeClr val="accent3"/>
              </a:buClr>
              <a:buSzPts val="1000"/>
              <a:buNone/>
              <a:defRPr b="1" sz="1000">
                <a:solidFill>
                  <a:schemeClr val="accent3"/>
                </a:solidFill>
              </a:defRPr>
            </a:lvl5pPr>
            <a:lvl6pPr lvl="5" rtl="0" algn="ctr">
              <a:spcBef>
                <a:spcPts val="0"/>
              </a:spcBef>
              <a:spcAft>
                <a:spcPts val="0"/>
              </a:spcAft>
              <a:buClr>
                <a:schemeClr val="accent3"/>
              </a:buClr>
              <a:buSzPts val="1000"/>
              <a:buNone/>
              <a:defRPr b="1" sz="1000">
                <a:solidFill>
                  <a:schemeClr val="accent3"/>
                </a:solidFill>
              </a:defRPr>
            </a:lvl6pPr>
            <a:lvl7pPr lvl="6" rtl="0" algn="ctr">
              <a:spcBef>
                <a:spcPts val="0"/>
              </a:spcBef>
              <a:spcAft>
                <a:spcPts val="0"/>
              </a:spcAft>
              <a:buClr>
                <a:schemeClr val="accent3"/>
              </a:buClr>
              <a:buSzPts val="1000"/>
              <a:buNone/>
              <a:defRPr b="1" sz="1000">
                <a:solidFill>
                  <a:schemeClr val="accent3"/>
                </a:solidFill>
              </a:defRPr>
            </a:lvl7pPr>
            <a:lvl8pPr lvl="7" rtl="0" algn="ctr">
              <a:spcBef>
                <a:spcPts val="0"/>
              </a:spcBef>
              <a:spcAft>
                <a:spcPts val="0"/>
              </a:spcAft>
              <a:buClr>
                <a:schemeClr val="accent3"/>
              </a:buClr>
              <a:buSzPts val="1000"/>
              <a:buNone/>
              <a:defRPr b="1" sz="1000">
                <a:solidFill>
                  <a:schemeClr val="accent3"/>
                </a:solidFill>
              </a:defRPr>
            </a:lvl8pPr>
            <a:lvl9pPr lvl="8" rtl="0" algn="ctr">
              <a:spcBef>
                <a:spcPts val="0"/>
              </a:spcBef>
              <a:spcAft>
                <a:spcPts val="0"/>
              </a:spcAft>
              <a:buClr>
                <a:schemeClr val="accent3"/>
              </a:buClr>
              <a:buSzPts val="1000"/>
              <a:buNone/>
              <a:defRPr b="1" sz="1000">
                <a:solidFill>
                  <a:schemeClr val="accent3"/>
                </a:solidFill>
              </a:defRPr>
            </a:lvl9pPr>
          </a:lstStyle>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lumn (Vertical Style)">
  <p:cSld name="Title Only with subtitle _1_1_1">
    <p:spTree>
      <p:nvGrpSpPr>
        <p:cNvPr id="566"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71" name="Google Shape;571;p22"/>
          <p:cNvSpPr txBox="1"/>
          <p:nvPr>
            <p:ph type="title"/>
          </p:nvPr>
        </p:nvSpPr>
        <p:spPr>
          <a:xfrm>
            <a:off x="415625" y="372600"/>
            <a:ext cx="16350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3" name="Shape 573"/>
        <p:cNvGrpSpPr/>
        <p:nvPr/>
      </p:nvGrpSpPr>
      <p:grpSpPr>
        <a:xfrm>
          <a:off x="0" y="0"/>
          <a:ext cx="0" cy="0"/>
          <a:chOff x="0" y="0"/>
          <a:chExt cx="0" cy="0"/>
        </a:xfrm>
      </p:grpSpPr>
      <p:sp>
        <p:nvSpPr>
          <p:cNvPr id="574" name="Google Shape;574;p23"/>
          <p:cNvSpPr/>
          <p:nvPr/>
        </p:nvSpPr>
        <p:spPr>
          <a:xfrm>
            <a:off x="0" y="0"/>
            <a:ext cx="118800" cy="118800"/>
          </a:xfrm>
          <a:prstGeom prst="rect">
            <a:avLst/>
          </a:prstGeom>
          <a:solidFill>
            <a:srgbClr val="E26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146704" y="0"/>
            <a:ext cx="118800" cy="118800"/>
          </a:xfrm>
          <a:prstGeom prst="rect">
            <a:avLst/>
          </a:prstGeom>
          <a:solidFill>
            <a:srgbClr val="B25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293409" y="0"/>
            <a:ext cx="118800" cy="118800"/>
          </a:xfrm>
          <a:prstGeom prst="rect">
            <a:avLst/>
          </a:prstGeom>
          <a:solidFill>
            <a:srgbClr val="FF6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440113" y="0"/>
            <a:ext cx="118800" cy="118800"/>
          </a:xfrm>
          <a:prstGeom prst="rect">
            <a:avLst/>
          </a:prstGeom>
          <a:solidFill>
            <a:srgbClr val="AC7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0" y="0"/>
            <a:ext cx="1031400" cy="94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p:cSld name="Title Only 1_2">
    <p:spTree>
      <p:nvGrpSpPr>
        <p:cNvPr id="579" name="Shape 579"/>
        <p:cNvGrpSpPr/>
        <p:nvPr/>
      </p:nvGrpSpPr>
      <p:grpSpPr>
        <a:xfrm>
          <a:off x="0" y="0"/>
          <a:ext cx="0" cy="0"/>
          <a:chOff x="0" y="0"/>
          <a:chExt cx="0" cy="0"/>
        </a:xfrm>
      </p:grpSpPr>
      <p:sp>
        <p:nvSpPr>
          <p:cNvPr id="580" name="Google Shape;580;p24"/>
          <p:cNvSpPr/>
          <p:nvPr/>
        </p:nvSpPr>
        <p:spPr>
          <a:xfrm>
            <a:off x="0" y="0"/>
            <a:ext cx="9144000" cy="2241900"/>
          </a:xfrm>
          <a:prstGeom prst="rect">
            <a:avLst/>
          </a:prstGeom>
          <a:solidFill>
            <a:srgbClr val="000000">
              <a:alpha val="4470"/>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2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82" name="Google Shape;582;p2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83" name="Google Shape;583;p2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84" name="Google Shape;584;p24"/>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585" name="Google Shape;585;p24"/>
          <p:cNvSpPr/>
          <p:nvPr>
            <p:ph idx="2" type="pic"/>
          </p:nvPr>
        </p:nvSpPr>
        <p:spPr>
          <a:xfrm>
            <a:off x="717850" y="1748969"/>
            <a:ext cx="1005900" cy="1005900"/>
          </a:xfrm>
          <a:prstGeom prst="ellipse">
            <a:avLst/>
          </a:prstGeom>
          <a:noFill/>
          <a:ln cap="flat" cmpd="sng" w="19050">
            <a:solidFill>
              <a:schemeClr val="dk1"/>
            </a:solidFill>
            <a:prstDash val="solid"/>
            <a:round/>
            <a:headEnd len="sm" w="sm" type="none"/>
            <a:tailEnd len="sm" w="sm" type="none"/>
          </a:ln>
        </p:spPr>
      </p:sp>
      <p:sp>
        <p:nvSpPr>
          <p:cNvPr id="586" name="Google Shape;586;p24"/>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87" name="Google Shape;587;p24"/>
          <p:cNvCxnSpPr/>
          <p:nvPr/>
        </p:nvCxnSpPr>
        <p:spPr>
          <a:xfrm>
            <a:off x="6206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88" name="Google Shape;588;p24"/>
          <p:cNvSpPr txBox="1"/>
          <p:nvPr>
            <p:ph idx="1" type="subTitle"/>
          </p:nvPr>
        </p:nvSpPr>
        <p:spPr>
          <a:xfrm>
            <a:off x="4435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89" name="Google Shape;589;p24"/>
          <p:cNvSpPr txBox="1"/>
          <p:nvPr>
            <p:ph idx="3" type="subTitle"/>
          </p:nvPr>
        </p:nvSpPr>
        <p:spPr>
          <a:xfrm>
            <a:off x="4435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90" name="Google Shape;590;p24"/>
          <p:cNvSpPr txBox="1"/>
          <p:nvPr>
            <p:ph idx="4" type="subTitle"/>
          </p:nvPr>
        </p:nvSpPr>
        <p:spPr>
          <a:xfrm>
            <a:off x="4435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91" name="Google Shape;591;p24"/>
          <p:cNvSpPr/>
          <p:nvPr>
            <p:ph idx="5" type="pic"/>
          </p:nvPr>
        </p:nvSpPr>
        <p:spPr>
          <a:xfrm>
            <a:off x="2393450" y="1748969"/>
            <a:ext cx="1005900" cy="1005900"/>
          </a:xfrm>
          <a:prstGeom prst="ellipse">
            <a:avLst/>
          </a:prstGeom>
          <a:noFill/>
          <a:ln cap="flat" cmpd="sng" w="19050">
            <a:solidFill>
              <a:schemeClr val="dk1"/>
            </a:solidFill>
            <a:prstDash val="solid"/>
            <a:round/>
            <a:headEnd len="sm" w="sm" type="none"/>
            <a:tailEnd len="sm" w="sm" type="none"/>
          </a:ln>
        </p:spPr>
      </p:sp>
      <p:sp>
        <p:nvSpPr>
          <p:cNvPr id="592" name="Google Shape;592;p24"/>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93" name="Google Shape;593;p24"/>
          <p:cNvCxnSpPr/>
          <p:nvPr/>
        </p:nvCxnSpPr>
        <p:spPr>
          <a:xfrm>
            <a:off x="22962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94" name="Google Shape;594;p24"/>
          <p:cNvSpPr txBox="1"/>
          <p:nvPr>
            <p:ph idx="6" type="subTitle"/>
          </p:nvPr>
        </p:nvSpPr>
        <p:spPr>
          <a:xfrm>
            <a:off x="21191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95" name="Google Shape;595;p24"/>
          <p:cNvSpPr txBox="1"/>
          <p:nvPr>
            <p:ph idx="7" type="subTitle"/>
          </p:nvPr>
        </p:nvSpPr>
        <p:spPr>
          <a:xfrm>
            <a:off x="21191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596" name="Google Shape;596;p24"/>
          <p:cNvSpPr txBox="1"/>
          <p:nvPr>
            <p:ph idx="8" type="subTitle"/>
          </p:nvPr>
        </p:nvSpPr>
        <p:spPr>
          <a:xfrm>
            <a:off x="21191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597" name="Google Shape;597;p24"/>
          <p:cNvSpPr/>
          <p:nvPr>
            <p:ph idx="9" type="pic"/>
          </p:nvPr>
        </p:nvSpPr>
        <p:spPr>
          <a:xfrm>
            <a:off x="4069050" y="1748969"/>
            <a:ext cx="1005900" cy="1005900"/>
          </a:xfrm>
          <a:prstGeom prst="ellipse">
            <a:avLst/>
          </a:prstGeom>
          <a:noFill/>
          <a:ln cap="flat" cmpd="sng" w="19050">
            <a:solidFill>
              <a:schemeClr val="dk1"/>
            </a:solidFill>
            <a:prstDash val="solid"/>
            <a:round/>
            <a:headEnd len="sm" w="sm" type="none"/>
            <a:tailEnd len="sm" w="sm" type="none"/>
          </a:ln>
        </p:spPr>
      </p:sp>
      <p:sp>
        <p:nvSpPr>
          <p:cNvPr id="598" name="Google Shape;598;p24"/>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99" name="Google Shape;599;p24"/>
          <p:cNvCxnSpPr/>
          <p:nvPr/>
        </p:nvCxnSpPr>
        <p:spPr>
          <a:xfrm>
            <a:off x="39718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00" name="Google Shape;600;p24"/>
          <p:cNvSpPr txBox="1"/>
          <p:nvPr>
            <p:ph idx="13" type="subTitle"/>
          </p:nvPr>
        </p:nvSpPr>
        <p:spPr>
          <a:xfrm>
            <a:off x="37947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01" name="Google Shape;601;p24"/>
          <p:cNvSpPr txBox="1"/>
          <p:nvPr>
            <p:ph idx="14" type="subTitle"/>
          </p:nvPr>
        </p:nvSpPr>
        <p:spPr>
          <a:xfrm>
            <a:off x="37947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02" name="Google Shape;602;p24"/>
          <p:cNvSpPr txBox="1"/>
          <p:nvPr>
            <p:ph idx="15" type="subTitle"/>
          </p:nvPr>
        </p:nvSpPr>
        <p:spPr>
          <a:xfrm>
            <a:off x="37947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03" name="Google Shape;603;p24"/>
          <p:cNvSpPr/>
          <p:nvPr>
            <p:ph idx="16" type="pic"/>
          </p:nvPr>
        </p:nvSpPr>
        <p:spPr>
          <a:xfrm>
            <a:off x="5744650" y="1748969"/>
            <a:ext cx="1005900" cy="1005900"/>
          </a:xfrm>
          <a:prstGeom prst="ellipse">
            <a:avLst/>
          </a:prstGeom>
          <a:noFill/>
          <a:ln cap="flat" cmpd="sng" w="19050">
            <a:solidFill>
              <a:schemeClr val="dk1"/>
            </a:solidFill>
            <a:prstDash val="solid"/>
            <a:round/>
            <a:headEnd len="sm" w="sm" type="none"/>
            <a:tailEnd len="sm" w="sm" type="none"/>
          </a:ln>
        </p:spPr>
      </p:sp>
      <p:sp>
        <p:nvSpPr>
          <p:cNvPr id="604" name="Google Shape;604;p24"/>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605" name="Google Shape;605;p24"/>
          <p:cNvCxnSpPr/>
          <p:nvPr/>
        </p:nvCxnSpPr>
        <p:spPr>
          <a:xfrm>
            <a:off x="56474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06" name="Google Shape;606;p24"/>
          <p:cNvSpPr txBox="1"/>
          <p:nvPr>
            <p:ph idx="17" type="subTitle"/>
          </p:nvPr>
        </p:nvSpPr>
        <p:spPr>
          <a:xfrm>
            <a:off x="54703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07" name="Google Shape;607;p24"/>
          <p:cNvSpPr txBox="1"/>
          <p:nvPr>
            <p:ph idx="18" type="subTitle"/>
          </p:nvPr>
        </p:nvSpPr>
        <p:spPr>
          <a:xfrm>
            <a:off x="54703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08" name="Google Shape;608;p24"/>
          <p:cNvSpPr txBox="1"/>
          <p:nvPr>
            <p:ph idx="19" type="subTitle"/>
          </p:nvPr>
        </p:nvSpPr>
        <p:spPr>
          <a:xfrm>
            <a:off x="54703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09" name="Google Shape;609;p24"/>
          <p:cNvSpPr/>
          <p:nvPr>
            <p:ph idx="20" type="pic"/>
          </p:nvPr>
        </p:nvSpPr>
        <p:spPr>
          <a:xfrm>
            <a:off x="7420250" y="1748969"/>
            <a:ext cx="1005900" cy="1005900"/>
          </a:xfrm>
          <a:prstGeom prst="ellipse">
            <a:avLst/>
          </a:prstGeom>
          <a:noFill/>
          <a:ln cap="flat" cmpd="sng" w="19050">
            <a:solidFill>
              <a:schemeClr val="dk1"/>
            </a:solidFill>
            <a:prstDash val="solid"/>
            <a:round/>
            <a:headEnd len="sm" w="sm" type="none"/>
            <a:tailEnd len="sm" w="sm" type="none"/>
          </a:ln>
        </p:spPr>
      </p:sp>
      <p:sp>
        <p:nvSpPr>
          <p:cNvPr id="610" name="Google Shape;610;p24"/>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611" name="Google Shape;611;p24"/>
          <p:cNvCxnSpPr/>
          <p:nvPr/>
        </p:nvCxnSpPr>
        <p:spPr>
          <a:xfrm>
            <a:off x="73230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12" name="Google Shape;612;p24"/>
          <p:cNvSpPr txBox="1"/>
          <p:nvPr>
            <p:ph idx="21" type="subTitle"/>
          </p:nvPr>
        </p:nvSpPr>
        <p:spPr>
          <a:xfrm>
            <a:off x="71459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13" name="Google Shape;613;p24"/>
          <p:cNvSpPr txBox="1"/>
          <p:nvPr>
            <p:ph idx="22" type="subTitle"/>
          </p:nvPr>
        </p:nvSpPr>
        <p:spPr>
          <a:xfrm>
            <a:off x="71459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14" name="Google Shape;614;p24"/>
          <p:cNvSpPr txBox="1"/>
          <p:nvPr>
            <p:ph idx="23" type="subTitle"/>
          </p:nvPr>
        </p:nvSpPr>
        <p:spPr>
          <a:xfrm>
            <a:off x="71459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pic>
        <p:nvPicPr>
          <p:cNvPr id="615" name="Google Shape;615;p2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18">
          <p15:clr>
            <a:srgbClr val="FA7B17"/>
          </p15:clr>
        </p15:guide>
        <p15:guide id="4" orient="horz" pos="3068">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Gradient)">
  <p:cSld name="Title Only 1_2_2">
    <p:spTree>
      <p:nvGrpSpPr>
        <p:cNvPr id="616"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20" name="Google Shape;620;p25"/>
          <p:cNvSpPr/>
          <p:nvPr>
            <p:ph idx="2" type="pic"/>
          </p:nvPr>
        </p:nvSpPr>
        <p:spPr>
          <a:xfrm>
            <a:off x="717850" y="1748969"/>
            <a:ext cx="1005900" cy="1005900"/>
          </a:xfrm>
          <a:prstGeom prst="ellipse">
            <a:avLst/>
          </a:prstGeom>
          <a:noFill/>
          <a:ln cap="flat" cmpd="sng" w="19050">
            <a:solidFill>
              <a:schemeClr val="dk1"/>
            </a:solidFill>
            <a:prstDash val="solid"/>
            <a:round/>
            <a:headEnd len="sm" w="sm" type="none"/>
            <a:tailEnd len="sm" w="sm" type="none"/>
          </a:ln>
        </p:spPr>
      </p:sp>
      <p:sp>
        <p:nvSpPr>
          <p:cNvPr id="621" name="Google Shape;621;p25"/>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22" name="Google Shape;622;p25"/>
          <p:cNvSpPr/>
          <p:nvPr>
            <p:ph idx="3" type="pic"/>
          </p:nvPr>
        </p:nvSpPr>
        <p:spPr>
          <a:xfrm>
            <a:off x="2393450" y="1748969"/>
            <a:ext cx="1005900" cy="1005900"/>
          </a:xfrm>
          <a:prstGeom prst="ellipse">
            <a:avLst/>
          </a:prstGeom>
          <a:noFill/>
          <a:ln cap="flat" cmpd="sng" w="19050">
            <a:solidFill>
              <a:schemeClr val="dk1"/>
            </a:solidFill>
            <a:prstDash val="solid"/>
            <a:round/>
            <a:headEnd len="sm" w="sm" type="none"/>
            <a:tailEnd len="sm" w="sm" type="none"/>
          </a:ln>
        </p:spPr>
      </p:sp>
      <p:sp>
        <p:nvSpPr>
          <p:cNvPr id="623" name="Google Shape;623;p25"/>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24" name="Google Shape;624;p25"/>
          <p:cNvSpPr/>
          <p:nvPr>
            <p:ph idx="4" type="pic"/>
          </p:nvPr>
        </p:nvSpPr>
        <p:spPr>
          <a:xfrm>
            <a:off x="4069050" y="1748969"/>
            <a:ext cx="1005900" cy="1005900"/>
          </a:xfrm>
          <a:prstGeom prst="ellipse">
            <a:avLst/>
          </a:prstGeom>
          <a:noFill/>
          <a:ln cap="flat" cmpd="sng" w="19050">
            <a:solidFill>
              <a:schemeClr val="dk1"/>
            </a:solidFill>
            <a:prstDash val="solid"/>
            <a:round/>
            <a:headEnd len="sm" w="sm" type="none"/>
            <a:tailEnd len="sm" w="sm" type="none"/>
          </a:ln>
        </p:spPr>
      </p:sp>
      <p:sp>
        <p:nvSpPr>
          <p:cNvPr id="625" name="Google Shape;625;p25"/>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26" name="Google Shape;626;p25"/>
          <p:cNvSpPr/>
          <p:nvPr>
            <p:ph idx="5" type="pic"/>
          </p:nvPr>
        </p:nvSpPr>
        <p:spPr>
          <a:xfrm>
            <a:off x="5744650" y="1748969"/>
            <a:ext cx="1005900" cy="1005900"/>
          </a:xfrm>
          <a:prstGeom prst="ellipse">
            <a:avLst/>
          </a:prstGeom>
          <a:noFill/>
          <a:ln cap="flat" cmpd="sng" w="19050">
            <a:solidFill>
              <a:schemeClr val="dk1"/>
            </a:solidFill>
            <a:prstDash val="solid"/>
            <a:round/>
            <a:headEnd len="sm" w="sm" type="none"/>
            <a:tailEnd len="sm" w="sm" type="none"/>
          </a:ln>
        </p:spPr>
      </p:sp>
      <p:sp>
        <p:nvSpPr>
          <p:cNvPr id="627" name="Google Shape;627;p25"/>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28" name="Google Shape;628;p25"/>
          <p:cNvSpPr/>
          <p:nvPr>
            <p:ph idx="6" type="pic"/>
          </p:nvPr>
        </p:nvSpPr>
        <p:spPr>
          <a:xfrm>
            <a:off x="7420250" y="1748969"/>
            <a:ext cx="1005900" cy="1005900"/>
          </a:xfrm>
          <a:prstGeom prst="ellipse">
            <a:avLst/>
          </a:prstGeom>
          <a:noFill/>
          <a:ln cap="flat" cmpd="sng" w="19050">
            <a:solidFill>
              <a:schemeClr val="dk1"/>
            </a:solidFill>
            <a:prstDash val="solid"/>
            <a:round/>
            <a:headEnd len="sm" w="sm" type="none"/>
            <a:tailEnd len="sm" w="sm" type="none"/>
          </a:ln>
        </p:spPr>
      </p:sp>
      <p:sp>
        <p:nvSpPr>
          <p:cNvPr id="629" name="Google Shape;629;p25"/>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32" name="Google Shape;632;p25"/>
          <p:cNvSpPr txBox="1"/>
          <p:nvPr>
            <p:ph idx="1" type="subTitle"/>
          </p:nvPr>
        </p:nvSpPr>
        <p:spPr>
          <a:xfrm>
            <a:off x="4435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33" name="Google Shape;633;p25"/>
          <p:cNvSpPr txBox="1"/>
          <p:nvPr>
            <p:ph idx="7" type="subTitle"/>
          </p:nvPr>
        </p:nvSpPr>
        <p:spPr>
          <a:xfrm>
            <a:off x="4435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34" name="Google Shape;634;p25"/>
          <p:cNvSpPr txBox="1"/>
          <p:nvPr>
            <p:ph idx="8" type="subTitle"/>
          </p:nvPr>
        </p:nvSpPr>
        <p:spPr>
          <a:xfrm>
            <a:off x="4435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cxnSp>
        <p:nvCxnSpPr>
          <p:cNvPr id="635" name="Google Shape;635;p25"/>
          <p:cNvCxnSpPr/>
          <p:nvPr/>
        </p:nvCxnSpPr>
        <p:spPr>
          <a:xfrm>
            <a:off x="22962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36" name="Google Shape;636;p25"/>
          <p:cNvSpPr txBox="1"/>
          <p:nvPr>
            <p:ph idx="9" type="subTitle"/>
          </p:nvPr>
        </p:nvSpPr>
        <p:spPr>
          <a:xfrm>
            <a:off x="21191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37" name="Google Shape;637;p25"/>
          <p:cNvSpPr txBox="1"/>
          <p:nvPr>
            <p:ph idx="13" type="subTitle"/>
          </p:nvPr>
        </p:nvSpPr>
        <p:spPr>
          <a:xfrm>
            <a:off x="21191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38" name="Google Shape;638;p25"/>
          <p:cNvSpPr txBox="1"/>
          <p:nvPr>
            <p:ph idx="14" type="subTitle"/>
          </p:nvPr>
        </p:nvSpPr>
        <p:spPr>
          <a:xfrm>
            <a:off x="21191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cxnSp>
        <p:nvCxnSpPr>
          <p:cNvPr id="639" name="Google Shape;639;p25"/>
          <p:cNvCxnSpPr/>
          <p:nvPr/>
        </p:nvCxnSpPr>
        <p:spPr>
          <a:xfrm>
            <a:off x="39718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40" name="Google Shape;640;p25"/>
          <p:cNvSpPr txBox="1"/>
          <p:nvPr>
            <p:ph idx="15" type="subTitle"/>
          </p:nvPr>
        </p:nvSpPr>
        <p:spPr>
          <a:xfrm>
            <a:off x="37947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41" name="Google Shape;641;p25"/>
          <p:cNvSpPr txBox="1"/>
          <p:nvPr>
            <p:ph idx="16" type="subTitle"/>
          </p:nvPr>
        </p:nvSpPr>
        <p:spPr>
          <a:xfrm>
            <a:off x="37947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42" name="Google Shape;642;p25"/>
          <p:cNvSpPr txBox="1"/>
          <p:nvPr>
            <p:ph idx="17" type="subTitle"/>
          </p:nvPr>
        </p:nvSpPr>
        <p:spPr>
          <a:xfrm>
            <a:off x="37947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cxnSp>
        <p:nvCxnSpPr>
          <p:cNvPr id="643" name="Google Shape;643;p25"/>
          <p:cNvCxnSpPr/>
          <p:nvPr/>
        </p:nvCxnSpPr>
        <p:spPr>
          <a:xfrm>
            <a:off x="56474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44" name="Google Shape;644;p25"/>
          <p:cNvSpPr txBox="1"/>
          <p:nvPr>
            <p:ph idx="18" type="subTitle"/>
          </p:nvPr>
        </p:nvSpPr>
        <p:spPr>
          <a:xfrm>
            <a:off x="54703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45" name="Google Shape;645;p25"/>
          <p:cNvSpPr txBox="1"/>
          <p:nvPr>
            <p:ph idx="19" type="subTitle"/>
          </p:nvPr>
        </p:nvSpPr>
        <p:spPr>
          <a:xfrm>
            <a:off x="54703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46" name="Google Shape;646;p25"/>
          <p:cNvSpPr txBox="1"/>
          <p:nvPr>
            <p:ph idx="20" type="subTitle"/>
          </p:nvPr>
        </p:nvSpPr>
        <p:spPr>
          <a:xfrm>
            <a:off x="54703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cxnSp>
        <p:nvCxnSpPr>
          <p:cNvPr id="647" name="Google Shape;647;p25"/>
          <p:cNvCxnSpPr/>
          <p:nvPr/>
        </p:nvCxnSpPr>
        <p:spPr>
          <a:xfrm>
            <a:off x="73230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48" name="Google Shape;648;p25"/>
          <p:cNvSpPr txBox="1"/>
          <p:nvPr>
            <p:ph idx="21" type="subTitle"/>
          </p:nvPr>
        </p:nvSpPr>
        <p:spPr>
          <a:xfrm>
            <a:off x="71459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49" name="Google Shape;649;p25"/>
          <p:cNvSpPr txBox="1"/>
          <p:nvPr>
            <p:ph idx="22" type="subTitle"/>
          </p:nvPr>
        </p:nvSpPr>
        <p:spPr>
          <a:xfrm>
            <a:off x="71459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50" name="Google Shape;650;p25"/>
          <p:cNvSpPr txBox="1"/>
          <p:nvPr>
            <p:ph idx="23" type="subTitle"/>
          </p:nvPr>
        </p:nvSpPr>
        <p:spPr>
          <a:xfrm>
            <a:off x="71459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Tree>
  </p:cSld>
  <p:clrMapOvr>
    <a:masterClrMapping/>
  </p:clrMapOvr>
  <p:extLst>
    <p:ext uri="{DCECCB84-F9BA-43D5-87BE-67443E8EF086}">
      <p15:sldGuideLst>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p:cSld name="Title Only 1_2_1">
    <p:spTree>
      <p:nvGrpSpPr>
        <p:cNvPr id="651" name="Shape 651"/>
        <p:cNvGrpSpPr/>
        <p:nvPr/>
      </p:nvGrpSpPr>
      <p:grpSpPr>
        <a:xfrm>
          <a:off x="0" y="0"/>
          <a:ext cx="0" cy="0"/>
          <a:chOff x="0" y="0"/>
          <a:chExt cx="0" cy="0"/>
        </a:xfrm>
      </p:grpSpPr>
      <p:sp>
        <p:nvSpPr>
          <p:cNvPr id="652" name="Google Shape;652;p26"/>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rgbClr val="F3F3F3"/>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53" name="Google Shape;653;p2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54" name="Google Shape;654;p26"/>
          <p:cNvSpPr/>
          <p:nvPr/>
        </p:nvSpPr>
        <p:spPr>
          <a:xfrm>
            <a:off x="799205" y="583350"/>
            <a:ext cx="1371600" cy="13716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655" name="Google Shape;655;p26"/>
          <p:cNvSpPr txBox="1"/>
          <p:nvPr>
            <p:ph idx="1" type="subTitle"/>
          </p:nvPr>
        </p:nvSpPr>
        <p:spPr>
          <a:xfrm>
            <a:off x="4160525" y="722229"/>
            <a:ext cx="45720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
        <p:nvSpPr>
          <p:cNvPr id="656" name="Google Shape;656;p26"/>
          <p:cNvSpPr txBox="1"/>
          <p:nvPr>
            <p:ph idx="2" type="subTitle"/>
          </p:nvPr>
        </p:nvSpPr>
        <p:spPr>
          <a:xfrm>
            <a:off x="4160525" y="1213084"/>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57" name="Google Shape;657;p26"/>
          <p:cNvSpPr txBox="1"/>
          <p:nvPr>
            <p:ph idx="3" type="subTitle"/>
          </p:nvPr>
        </p:nvSpPr>
        <p:spPr>
          <a:xfrm>
            <a:off x="4160525" y="1517916"/>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b="1" sz="1000"/>
            </a:lvl2pPr>
            <a:lvl3pPr lvl="2" rtl="0">
              <a:spcBef>
                <a:spcPts val="0"/>
              </a:spcBef>
              <a:spcAft>
                <a:spcPts val="0"/>
              </a:spcAft>
              <a:buSzPts val="1000"/>
              <a:buNone/>
              <a:defRPr b="1" sz="1000"/>
            </a:lvl3pPr>
            <a:lvl4pPr lvl="3" rtl="0">
              <a:spcBef>
                <a:spcPts val="0"/>
              </a:spcBef>
              <a:spcAft>
                <a:spcPts val="0"/>
              </a:spcAft>
              <a:buSzPts val="1000"/>
              <a:buNone/>
              <a:defRPr b="1" sz="1000"/>
            </a:lvl4pPr>
            <a:lvl5pPr lvl="4" rtl="0">
              <a:spcBef>
                <a:spcPts val="0"/>
              </a:spcBef>
              <a:spcAft>
                <a:spcPts val="0"/>
              </a:spcAft>
              <a:buSzPts val="1000"/>
              <a:buNone/>
              <a:defRPr b="1" sz="1000"/>
            </a:lvl5pPr>
            <a:lvl6pPr lvl="5" rtl="0">
              <a:spcBef>
                <a:spcPts val="0"/>
              </a:spcBef>
              <a:spcAft>
                <a:spcPts val="0"/>
              </a:spcAft>
              <a:buSzPts val="1000"/>
              <a:buNone/>
              <a:defRPr b="1" sz="1000"/>
            </a:lvl6pPr>
            <a:lvl7pPr lvl="6" rtl="0">
              <a:spcBef>
                <a:spcPts val="0"/>
              </a:spcBef>
              <a:spcAft>
                <a:spcPts val="0"/>
              </a:spcAft>
              <a:buSzPts val="1000"/>
              <a:buNone/>
              <a:defRPr b="1" sz="1000"/>
            </a:lvl7pPr>
            <a:lvl8pPr lvl="7" rtl="0">
              <a:spcBef>
                <a:spcPts val="0"/>
              </a:spcBef>
              <a:spcAft>
                <a:spcPts val="0"/>
              </a:spcAft>
              <a:buSzPts val="1000"/>
              <a:buNone/>
              <a:defRPr b="1" sz="1000"/>
            </a:lvl8pPr>
            <a:lvl9pPr lvl="8" rtl="0">
              <a:spcBef>
                <a:spcPts val="0"/>
              </a:spcBef>
              <a:spcAft>
                <a:spcPts val="0"/>
              </a:spcAft>
              <a:buSzPts val="1000"/>
              <a:buNone/>
              <a:defRPr b="1" sz="1000"/>
            </a:lvl9pPr>
          </a:lstStyle>
          <a:p/>
        </p:txBody>
      </p:sp>
      <p:sp>
        <p:nvSpPr>
          <p:cNvPr id="658" name="Google Shape;658;p26"/>
          <p:cNvSpPr txBox="1"/>
          <p:nvPr>
            <p:ph idx="4" type="subTitle"/>
          </p:nvPr>
        </p:nvSpPr>
        <p:spPr>
          <a:xfrm>
            <a:off x="4160525" y="2984434"/>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59" name="Google Shape;659;p26"/>
          <p:cNvSpPr txBox="1"/>
          <p:nvPr>
            <p:ph idx="5" type="subTitle"/>
          </p:nvPr>
        </p:nvSpPr>
        <p:spPr>
          <a:xfrm>
            <a:off x="4160525" y="3289266"/>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b="1" sz="1000"/>
            </a:lvl2pPr>
            <a:lvl3pPr lvl="2" rtl="0">
              <a:spcBef>
                <a:spcPts val="0"/>
              </a:spcBef>
              <a:spcAft>
                <a:spcPts val="0"/>
              </a:spcAft>
              <a:buSzPts val="1000"/>
              <a:buNone/>
              <a:defRPr b="1" sz="1000"/>
            </a:lvl3pPr>
            <a:lvl4pPr lvl="3" rtl="0">
              <a:spcBef>
                <a:spcPts val="0"/>
              </a:spcBef>
              <a:spcAft>
                <a:spcPts val="0"/>
              </a:spcAft>
              <a:buSzPts val="1000"/>
              <a:buNone/>
              <a:defRPr b="1" sz="1000"/>
            </a:lvl4pPr>
            <a:lvl5pPr lvl="4" rtl="0">
              <a:spcBef>
                <a:spcPts val="0"/>
              </a:spcBef>
              <a:spcAft>
                <a:spcPts val="0"/>
              </a:spcAft>
              <a:buSzPts val="1000"/>
              <a:buNone/>
              <a:defRPr b="1" sz="1000"/>
            </a:lvl5pPr>
            <a:lvl6pPr lvl="5" rtl="0">
              <a:spcBef>
                <a:spcPts val="0"/>
              </a:spcBef>
              <a:spcAft>
                <a:spcPts val="0"/>
              </a:spcAft>
              <a:buSzPts val="1000"/>
              <a:buNone/>
              <a:defRPr b="1" sz="1000"/>
            </a:lvl6pPr>
            <a:lvl7pPr lvl="6" rtl="0">
              <a:spcBef>
                <a:spcPts val="0"/>
              </a:spcBef>
              <a:spcAft>
                <a:spcPts val="0"/>
              </a:spcAft>
              <a:buSzPts val="1000"/>
              <a:buNone/>
              <a:defRPr b="1" sz="1000"/>
            </a:lvl7pPr>
            <a:lvl8pPr lvl="7" rtl="0">
              <a:spcBef>
                <a:spcPts val="0"/>
              </a:spcBef>
              <a:spcAft>
                <a:spcPts val="0"/>
              </a:spcAft>
              <a:buSzPts val="1000"/>
              <a:buNone/>
              <a:defRPr b="1" sz="1000"/>
            </a:lvl8pPr>
            <a:lvl9pPr lvl="8" rtl="0">
              <a:spcBef>
                <a:spcPts val="0"/>
              </a:spcBef>
              <a:spcAft>
                <a:spcPts val="0"/>
              </a:spcAft>
              <a:buSzPts val="1000"/>
              <a:buNone/>
              <a:defRPr b="1" sz="1000"/>
            </a:lvl9pPr>
          </a:lstStyle>
          <a:p/>
        </p:txBody>
      </p:sp>
      <p:sp>
        <p:nvSpPr>
          <p:cNvPr id="660" name="Google Shape;660;p26"/>
          <p:cNvSpPr txBox="1"/>
          <p:nvPr>
            <p:ph idx="6" type="subTitle"/>
          </p:nvPr>
        </p:nvSpPr>
        <p:spPr>
          <a:xfrm>
            <a:off x="720750" y="2450042"/>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200"/>
              <a:buNone/>
              <a:defRPr sz="12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61" name="Google Shape;661;p26"/>
          <p:cNvSpPr txBox="1"/>
          <p:nvPr>
            <p:ph idx="7" type="subTitle"/>
          </p:nvPr>
        </p:nvSpPr>
        <p:spPr>
          <a:xfrm>
            <a:off x="720750" y="21717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400"/>
              <a:buNone/>
              <a:defRPr b="1">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662" name="Google Shape;662;p26"/>
          <p:cNvSpPr/>
          <p:nvPr>
            <p:ph idx="8" type="pic"/>
          </p:nvPr>
        </p:nvSpPr>
        <p:spPr>
          <a:xfrm>
            <a:off x="890705" y="674850"/>
            <a:ext cx="1188600" cy="1188600"/>
          </a:xfrm>
          <a:prstGeom prst="ellipse">
            <a:avLst/>
          </a:prstGeom>
          <a:noFill/>
          <a:ln cap="flat" cmpd="sng" w="19050">
            <a:solidFill>
              <a:schemeClr val="dk1"/>
            </a:solidFill>
            <a:prstDash val="solid"/>
            <a:round/>
            <a:headEnd len="sm" w="sm" type="none"/>
            <a:tailEnd len="sm" w="sm" type="none"/>
          </a:ln>
        </p:spPr>
      </p:sp>
      <p:pic>
        <p:nvPicPr>
          <p:cNvPr id="663" name="Google Shape;663;p26"/>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 Gradient">
  <p:cSld name="Title Only 1_2_1_1">
    <p:spTree>
      <p:nvGrpSpPr>
        <p:cNvPr id="664" name="Shape 664"/>
        <p:cNvGrpSpPr/>
        <p:nvPr/>
      </p:nvGrpSpPr>
      <p:grpSpPr>
        <a:xfrm>
          <a:off x="0" y="0"/>
          <a:ext cx="0" cy="0"/>
          <a:chOff x="0" y="0"/>
          <a:chExt cx="0" cy="0"/>
        </a:xfrm>
      </p:grpSpPr>
      <p:sp>
        <p:nvSpPr>
          <p:cNvPr id="665" name="Google Shape;665;p27"/>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p:nvPr>
            <p:ph idx="1" type="subTitle"/>
          </p:nvPr>
        </p:nvSpPr>
        <p:spPr>
          <a:xfrm>
            <a:off x="4160525" y="975400"/>
            <a:ext cx="45720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
        <p:nvSpPr>
          <p:cNvPr id="668" name="Google Shape;668;p27"/>
          <p:cNvSpPr txBox="1"/>
          <p:nvPr>
            <p:ph idx="2" type="subTitle"/>
          </p:nvPr>
        </p:nvSpPr>
        <p:spPr>
          <a:xfrm>
            <a:off x="4160525" y="1466255"/>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69" name="Google Shape;669;p27"/>
          <p:cNvSpPr txBox="1"/>
          <p:nvPr>
            <p:ph idx="3" type="subTitle"/>
          </p:nvPr>
        </p:nvSpPr>
        <p:spPr>
          <a:xfrm>
            <a:off x="4160525" y="1771087"/>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b="1" sz="1000"/>
            </a:lvl2pPr>
            <a:lvl3pPr lvl="2" rtl="0">
              <a:spcBef>
                <a:spcPts val="0"/>
              </a:spcBef>
              <a:spcAft>
                <a:spcPts val="0"/>
              </a:spcAft>
              <a:buSzPts val="1000"/>
              <a:buNone/>
              <a:defRPr b="1" sz="1000"/>
            </a:lvl3pPr>
            <a:lvl4pPr lvl="3" rtl="0">
              <a:spcBef>
                <a:spcPts val="0"/>
              </a:spcBef>
              <a:spcAft>
                <a:spcPts val="0"/>
              </a:spcAft>
              <a:buSzPts val="1000"/>
              <a:buNone/>
              <a:defRPr b="1" sz="1000"/>
            </a:lvl4pPr>
            <a:lvl5pPr lvl="4" rtl="0">
              <a:spcBef>
                <a:spcPts val="0"/>
              </a:spcBef>
              <a:spcAft>
                <a:spcPts val="0"/>
              </a:spcAft>
              <a:buSzPts val="1000"/>
              <a:buNone/>
              <a:defRPr b="1" sz="1000"/>
            </a:lvl5pPr>
            <a:lvl6pPr lvl="5" rtl="0">
              <a:spcBef>
                <a:spcPts val="0"/>
              </a:spcBef>
              <a:spcAft>
                <a:spcPts val="0"/>
              </a:spcAft>
              <a:buSzPts val="1000"/>
              <a:buNone/>
              <a:defRPr b="1" sz="1000"/>
            </a:lvl6pPr>
            <a:lvl7pPr lvl="6" rtl="0">
              <a:spcBef>
                <a:spcPts val="0"/>
              </a:spcBef>
              <a:spcAft>
                <a:spcPts val="0"/>
              </a:spcAft>
              <a:buSzPts val="1000"/>
              <a:buNone/>
              <a:defRPr b="1" sz="1000"/>
            </a:lvl7pPr>
            <a:lvl8pPr lvl="7" rtl="0">
              <a:spcBef>
                <a:spcPts val="0"/>
              </a:spcBef>
              <a:spcAft>
                <a:spcPts val="0"/>
              </a:spcAft>
              <a:buSzPts val="1000"/>
              <a:buNone/>
              <a:defRPr b="1" sz="1000"/>
            </a:lvl8pPr>
            <a:lvl9pPr lvl="8" rtl="0">
              <a:spcBef>
                <a:spcPts val="0"/>
              </a:spcBef>
              <a:spcAft>
                <a:spcPts val="0"/>
              </a:spcAft>
              <a:buSzPts val="1000"/>
              <a:buNone/>
              <a:defRPr b="1" sz="1000"/>
            </a:lvl9pPr>
          </a:lstStyle>
          <a:p/>
        </p:txBody>
      </p:sp>
      <p:sp>
        <p:nvSpPr>
          <p:cNvPr id="670" name="Google Shape;670;p27"/>
          <p:cNvSpPr txBox="1"/>
          <p:nvPr>
            <p:ph idx="4" type="subTitle"/>
          </p:nvPr>
        </p:nvSpPr>
        <p:spPr>
          <a:xfrm>
            <a:off x="4160525" y="3237605"/>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671" name="Google Shape;671;p27"/>
          <p:cNvSpPr txBox="1"/>
          <p:nvPr>
            <p:ph idx="5" type="subTitle"/>
          </p:nvPr>
        </p:nvSpPr>
        <p:spPr>
          <a:xfrm>
            <a:off x="4160525" y="3542437"/>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0"/>
              </a:spcBef>
              <a:spcAft>
                <a:spcPts val="0"/>
              </a:spcAft>
              <a:buSzPts val="1000"/>
              <a:buNone/>
              <a:defRPr b="1" sz="1000"/>
            </a:lvl2pPr>
            <a:lvl3pPr lvl="2" rtl="0">
              <a:spcBef>
                <a:spcPts val="0"/>
              </a:spcBef>
              <a:spcAft>
                <a:spcPts val="0"/>
              </a:spcAft>
              <a:buSzPts val="1000"/>
              <a:buNone/>
              <a:defRPr b="1" sz="1000"/>
            </a:lvl3pPr>
            <a:lvl4pPr lvl="3" rtl="0">
              <a:spcBef>
                <a:spcPts val="0"/>
              </a:spcBef>
              <a:spcAft>
                <a:spcPts val="0"/>
              </a:spcAft>
              <a:buSzPts val="1000"/>
              <a:buNone/>
              <a:defRPr b="1" sz="1000"/>
            </a:lvl4pPr>
            <a:lvl5pPr lvl="4" rtl="0">
              <a:spcBef>
                <a:spcPts val="0"/>
              </a:spcBef>
              <a:spcAft>
                <a:spcPts val="0"/>
              </a:spcAft>
              <a:buSzPts val="1000"/>
              <a:buNone/>
              <a:defRPr b="1" sz="1000"/>
            </a:lvl5pPr>
            <a:lvl6pPr lvl="5" rtl="0">
              <a:spcBef>
                <a:spcPts val="0"/>
              </a:spcBef>
              <a:spcAft>
                <a:spcPts val="0"/>
              </a:spcAft>
              <a:buSzPts val="1000"/>
              <a:buNone/>
              <a:defRPr b="1" sz="1000"/>
            </a:lvl6pPr>
            <a:lvl7pPr lvl="6" rtl="0">
              <a:spcBef>
                <a:spcPts val="0"/>
              </a:spcBef>
              <a:spcAft>
                <a:spcPts val="0"/>
              </a:spcAft>
              <a:buSzPts val="1000"/>
              <a:buNone/>
              <a:defRPr b="1" sz="1000"/>
            </a:lvl7pPr>
            <a:lvl8pPr lvl="7" rtl="0">
              <a:spcBef>
                <a:spcPts val="0"/>
              </a:spcBef>
              <a:spcAft>
                <a:spcPts val="0"/>
              </a:spcAft>
              <a:buSzPts val="1000"/>
              <a:buNone/>
              <a:defRPr b="1" sz="1000"/>
            </a:lvl8pPr>
            <a:lvl9pPr lvl="8" rtl="0">
              <a:spcBef>
                <a:spcPts val="0"/>
              </a:spcBef>
              <a:spcAft>
                <a:spcPts val="0"/>
              </a:spcAft>
              <a:buSzPts val="1000"/>
              <a:buNone/>
              <a:defRPr b="1" sz="1000"/>
            </a:lvl9pPr>
          </a:lstStyle>
          <a:p/>
        </p:txBody>
      </p:sp>
      <p:sp>
        <p:nvSpPr>
          <p:cNvPr id="672" name="Google Shape;672;p27"/>
          <p:cNvSpPr txBox="1"/>
          <p:nvPr>
            <p:ph idx="6" type="subTitle"/>
          </p:nvPr>
        </p:nvSpPr>
        <p:spPr>
          <a:xfrm>
            <a:off x="720750" y="2450042"/>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p:txBody>
      </p:sp>
      <p:sp>
        <p:nvSpPr>
          <p:cNvPr id="673" name="Google Shape;673;p27"/>
          <p:cNvSpPr txBox="1"/>
          <p:nvPr>
            <p:ph idx="7" type="subTitle"/>
          </p:nvPr>
        </p:nvSpPr>
        <p:spPr>
          <a:xfrm>
            <a:off x="720750" y="21717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dk1"/>
              </a:buClr>
              <a:buSzPts val="1400"/>
              <a:buNone/>
              <a:defRPr b="1">
                <a:solidFill>
                  <a:schemeClr val="dk1"/>
                </a:solidFill>
              </a:defRPr>
            </a:lvl1pPr>
            <a:lvl2pPr lvl="1" rtl="0" algn="ctr">
              <a:spcBef>
                <a:spcPts val="0"/>
              </a:spcBef>
              <a:spcAft>
                <a:spcPts val="0"/>
              </a:spcAft>
              <a:buClr>
                <a:schemeClr val="dk1"/>
              </a:buClr>
              <a:buSzPts val="1000"/>
              <a:buNone/>
              <a:defRPr b="1" sz="1000">
                <a:solidFill>
                  <a:schemeClr val="dk1"/>
                </a:solidFill>
              </a:defRPr>
            </a:lvl2pPr>
            <a:lvl3pPr lvl="2" rtl="0" algn="ctr">
              <a:spcBef>
                <a:spcPts val="0"/>
              </a:spcBef>
              <a:spcAft>
                <a:spcPts val="0"/>
              </a:spcAft>
              <a:buClr>
                <a:schemeClr val="dk1"/>
              </a:buClr>
              <a:buSzPts val="1000"/>
              <a:buNone/>
              <a:defRPr b="1" sz="1000">
                <a:solidFill>
                  <a:schemeClr val="dk1"/>
                </a:solidFill>
              </a:defRPr>
            </a:lvl3pPr>
            <a:lvl4pPr lvl="3" rtl="0" algn="ctr">
              <a:spcBef>
                <a:spcPts val="0"/>
              </a:spcBef>
              <a:spcAft>
                <a:spcPts val="0"/>
              </a:spcAft>
              <a:buClr>
                <a:schemeClr val="dk1"/>
              </a:buClr>
              <a:buSzPts val="1000"/>
              <a:buNone/>
              <a:defRPr b="1" sz="1000">
                <a:solidFill>
                  <a:schemeClr val="dk1"/>
                </a:solidFill>
              </a:defRPr>
            </a:lvl4pPr>
            <a:lvl5pPr lvl="4" rtl="0" algn="ctr">
              <a:spcBef>
                <a:spcPts val="0"/>
              </a:spcBef>
              <a:spcAft>
                <a:spcPts val="0"/>
              </a:spcAft>
              <a:buClr>
                <a:schemeClr val="dk1"/>
              </a:buClr>
              <a:buSzPts val="1000"/>
              <a:buNone/>
              <a:defRPr b="1" sz="1000">
                <a:solidFill>
                  <a:schemeClr val="dk1"/>
                </a:solidFill>
              </a:defRPr>
            </a:lvl5pPr>
            <a:lvl6pPr lvl="5" rtl="0" algn="ctr">
              <a:spcBef>
                <a:spcPts val="0"/>
              </a:spcBef>
              <a:spcAft>
                <a:spcPts val="0"/>
              </a:spcAft>
              <a:buClr>
                <a:schemeClr val="dk1"/>
              </a:buClr>
              <a:buSzPts val="1000"/>
              <a:buNone/>
              <a:defRPr b="1" sz="1000">
                <a:solidFill>
                  <a:schemeClr val="dk1"/>
                </a:solidFill>
              </a:defRPr>
            </a:lvl6pPr>
            <a:lvl7pPr lvl="6" rtl="0" algn="ctr">
              <a:spcBef>
                <a:spcPts val="0"/>
              </a:spcBef>
              <a:spcAft>
                <a:spcPts val="0"/>
              </a:spcAft>
              <a:buClr>
                <a:schemeClr val="dk1"/>
              </a:buClr>
              <a:buSzPts val="1000"/>
              <a:buNone/>
              <a:defRPr b="1" sz="1000">
                <a:solidFill>
                  <a:schemeClr val="dk1"/>
                </a:solidFill>
              </a:defRPr>
            </a:lvl7pPr>
            <a:lvl8pPr lvl="7" rtl="0" algn="ctr">
              <a:spcBef>
                <a:spcPts val="0"/>
              </a:spcBef>
              <a:spcAft>
                <a:spcPts val="0"/>
              </a:spcAft>
              <a:buClr>
                <a:schemeClr val="dk1"/>
              </a:buClr>
              <a:buSzPts val="1000"/>
              <a:buNone/>
              <a:defRPr b="1" sz="1000">
                <a:solidFill>
                  <a:schemeClr val="dk1"/>
                </a:solidFill>
              </a:defRPr>
            </a:lvl8pPr>
            <a:lvl9pPr lvl="8" rtl="0" algn="ctr">
              <a:spcBef>
                <a:spcPts val="0"/>
              </a:spcBef>
              <a:spcAft>
                <a:spcPts val="0"/>
              </a:spcAft>
              <a:buClr>
                <a:schemeClr val="dk1"/>
              </a:buClr>
              <a:buSzPts val="1000"/>
              <a:buNone/>
              <a:defRPr b="1" sz="1000">
                <a:solidFill>
                  <a:schemeClr val="dk1"/>
                </a:solidFill>
              </a:defRPr>
            </a:lvl9pPr>
          </a:lstStyle>
          <a:p/>
        </p:txBody>
      </p:sp>
      <p:sp>
        <p:nvSpPr>
          <p:cNvPr id="674" name="Google Shape;674;p27"/>
          <p:cNvSpPr/>
          <p:nvPr>
            <p:ph idx="8" type="pic"/>
          </p:nvPr>
        </p:nvSpPr>
        <p:spPr>
          <a:xfrm>
            <a:off x="890705" y="674850"/>
            <a:ext cx="1188600" cy="1188600"/>
          </a:xfrm>
          <a:prstGeom prst="ellipse">
            <a:avLst/>
          </a:prstGeom>
          <a:noFill/>
          <a:ln cap="flat" cmpd="sng" w="19050">
            <a:solidFill>
              <a:schemeClr val="dk1"/>
            </a:solidFill>
            <a:prstDash val="solid"/>
            <a:round/>
            <a:headEnd len="sm" w="sm" type="none"/>
            <a:tailEnd len="sm" w="sm" type="none"/>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 Only 1_1_1">
    <p:spTree>
      <p:nvGrpSpPr>
        <p:cNvPr id="676" name="Shape 676"/>
        <p:cNvGrpSpPr/>
        <p:nvPr/>
      </p:nvGrpSpPr>
      <p:grpSpPr>
        <a:xfrm>
          <a:off x="0" y="0"/>
          <a:ext cx="0" cy="0"/>
          <a:chOff x="0" y="0"/>
          <a:chExt cx="0" cy="0"/>
        </a:xfrm>
      </p:grpSpPr>
      <p:sp>
        <p:nvSpPr>
          <p:cNvPr id="677" name="Google Shape;677;p28"/>
          <p:cNvSpPr/>
          <p:nvPr/>
        </p:nvSpPr>
        <p:spPr>
          <a:xfrm flipH="1">
            <a:off x="294"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78" name="Google Shape;678;p2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79" name="Google Shape;679;p28"/>
          <p:cNvSpPr txBox="1"/>
          <p:nvPr/>
        </p:nvSpPr>
        <p:spPr>
          <a:xfrm>
            <a:off x="2657759" y="880562"/>
            <a:ext cx="484500" cy="1108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7200">
                <a:solidFill>
                  <a:schemeClr val="lt1"/>
                </a:solidFill>
                <a:latin typeface="Calibri"/>
                <a:ea typeface="Calibri"/>
                <a:cs typeface="Calibri"/>
                <a:sym typeface="Calibri"/>
              </a:rPr>
              <a:t>“</a:t>
            </a:r>
            <a:endParaRPr sz="7200">
              <a:solidFill>
                <a:schemeClr val="lt1"/>
              </a:solidFill>
              <a:latin typeface="Calibri"/>
              <a:ea typeface="Calibri"/>
              <a:cs typeface="Calibri"/>
              <a:sym typeface="Calibri"/>
            </a:endParaRPr>
          </a:p>
        </p:txBody>
      </p:sp>
      <p:sp>
        <p:nvSpPr>
          <p:cNvPr id="680" name="Google Shape;680;p28"/>
          <p:cNvSpPr txBox="1"/>
          <p:nvPr>
            <p:ph idx="1" type="subTitle"/>
          </p:nvPr>
        </p:nvSpPr>
        <p:spPr>
          <a:xfrm>
            <a:off x="5760879" y="2864425"/>
            <a:ext cx="2349600" cy="2604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200"/>
              <a:buNone/>
              <a:defRPr b="1" sz="1200">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
        <p:nvSpPr>
          <p:cNvPr id="681" name="Google Shape;681;p28"/>
          <p:cNvSpPr txBox="1"/>
          <p:nvPr>
            <p:ph idx="2" type="subTitle"/>
          </p:nvPr>
        </p:nvSpPr>
        <p:spPr>
          <a:xfrm>
            <a:off x="3199700" y="1286450"/>
            <a:ext cx="5029200" cy="1112100"/>
          </a:xfrm>
          <a:prstGeom prst="rect">
            <a:avLst/>
          </a:prstGeom>
          <a:noFill/>
        </p:spPr>
        <p:txBody>
          <a:bodyPr anchorCtr="0" anchor="t" bIns="0" lIns="0" spcFirstLastPara="1" rIns="0" wrap="square" tIns="0">
            <a:noAutofit/>
          </a:bodyPr>
          <a:lstStyle>
            <a:lvl1pPr lvl="0" rtl="0">
              <a:lnSpc>
                <a:spcPct val="115000"/>
              </a:lnSpc>
              <a:spcBef>
                <a:spcPts val="0"/>
              </a:spcBef>
              <a:spcAft>
                <a:spcPts val="0"/>
              </a:spcAft>
              <a:buSzPts val="1200"/>
              <a:buNone/>
              <a:defRPr sz="1200"/>
            </a:lvl1pPr>
            <a:lvl2pPr lvl="1" rtl="0">
              <a:lnSpc>
                <a:spcPct val="115000"/>
              </a:lnSpc>
              <a:spcBef>
                <a:spcPts val="0"/>
              </a:spcBef>
              <a:spcAft>
                <a:spcPts val="0"/>
              </a:spcAft>
              <a:buSzPts val="1000"/>
              <a:buNone/>
              <a:defRPr b="1" sz="1000"/>
            </a:lvl2pPr>
            <a:lvl3pPr lvl="2" rtl="0">
              <a:lnSpc>
                <a:spcPct val="115000"/>
              </a:lnSpc>
              <a:spcBef>
                <a:spcPts val="0"/>
              </a:spcBef>
              <a:spcAft>
                <a:spcPts val="0"/>
              </a:spcAft>
              <a:buSzPts val="1000"/>
              <a:buNone/>
              <a:defRPr b="1" sz="1000"/>
            </a:lvl3pPr>
            <a:lvl4pPr lvl="3" rtl="0">
              <a:lnSpc>
                <a:spcPct val="115000"/>
              </a:lnSpc>
              <a:spcBef>
                <a:spcPts val="0"/>
              </a:spcBef>
              <a:spcAft>
                <a:spcPts val="0"/>
              </a:spcAft>
              <a:buSzPts val="1000"/>
              <a:buNone/>
              <a:defRPr b="1" sz="1000"/>
            </a:lvl4pPr>
            <a:lvl5pPr lvl="4" rtl="0">
              <a:lnSpc>
                <a:spcPct val="115000"/>
              </a:lnSpc>
              <a:spcBef>
                <a:spcPts val="0"/>
              </a:spcBef>
              <a:spcAft>
                <a:spcPts val="0"/>
              </a:spcAft>
              <a:buSzPts val="1000"/>
              <a:buNone/>
              <a:defRPr b="1" sz="1000"/>
            </a:lvl5pPr>
            <a:lvl6pPr lvl="5" rtl="0">
              <a:lnSpc>
                <a:spcPct val="115000"/>
              </a:lnSpc>
              <a:spcBef>
                <a:spcPts val="0"/>
              </a:spcBef>
              <a:spcAft>
                <a:spcPts val="0"/>
              </a:spcAft>
              <a:buSzPts val="1000"/>
              <a:buNone/>
              <a:defRPr b="1" sz="1000"/>
            </a:lvl6pPr>
            <a:lvl7pPr lvl="6" rtl="0">
              <a:lnSpc>
                <a:spcPct val="115000"/>
              </a:lnSpc>
              <a:spcBef>
                <a:spcPts val="0"/>
              </a:spcBef>
              <a:spcAft>
                <a:spcPts val="0"/>
              </a:spcAft>
              <a:buSzPts val="1000"/>
              <a:buNone/>
              <a:defRPr b="1" sz="1000"/>
            </a:lvl7pPr>
            <a:lvl8pPr lvl="7" rtl="0">
              <a:lnSpc>
                <a:spcPct val="115000"/>
              </a:lnSpc>
              <a:spcBef>
                <a:spcPts val="0"/>
              </a:spcBef>
              <a:spcAft>
                <a:spcPts val="0"/>
              </a:spcAft>
              <a:buSzPts val="1000"/>
              <a:buNone/>
              <a:defRPr b="1" sz="1000"/>
            </a:lvl8pPr>
            <a:lvl9pPr lvl="8" rtl="0">
              <a:lnSpc>
                <a:spcPct val="115000"/>
              </a:lnSpc>
              <a:spcBef>
                <a:spcPts val="0"/>
              </a:spcBef>
              <a:spcAft>
                <a:spcPts val="0"/>
              </a:spcAft>
              <a:buSzPts val="1000"/>
              <a:buNone/>
              <a:defRPr b="1" sz="1000"/>
            </a:lvl9pPr>
          </a:lstStyle>
          <a:p/>
        </p:txBody>
      </p:sp>
      <p:pic>
        <p:nvPicPr>
          <p:cNvPr id="682" name="Google Shape;682;p2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3070">
          <p15:clr>
            <a:srgbClr val="FA7B17"/>
          </p15:clr>
        </p15:guide>
        <p15:guide id="2" orient="horz" pos="235">
          <p15:clr>
            <a:srgbClr val="FA7B17"/>
          </p15:clr>
        </p15:guide>
        <p15:guide id="3" pos="259">
          <p15:clr>
            <a:srgbClr val="FA7B17"/>
          </p15:clr>
        </p15:guide>
        <p15:guide id="4" pos="5501">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nd Description">
  <p:cSld name="Title Only with subtitle _1_1_1_1">
    <p:spTree>
      <p:nvGrpSpPr>
        <p:cNvPr id="683" name="Shape 683"/>
        <p:cNvGrpSpPr/>
        <p:nvPr/>
      </p:nvGrpSpPr>
      <p:grpSpPr>
        <a:xfrm>
          <a:off x="0" y="0"/>
          <a:ext cx="0" cy="0"/>
          <a:chOff x="0" y="0"/>
          <a:chExt cx="0" cy="0"/>
        </a:xfrm>
      </p:grpSpPr>
      <p:sp>
        <p:nvSpPr>
          <p:cNvPr id="684" name="Google Shape;684;p29"/>
          <p:cNvSpPr/>
          <p:nvPr/>
        </p:nvSpPr>
        <p:spPr>
          <a:xfrm>
            <a:off x="0" y="0"/>
            <a:ext cx="45441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5" name="Google Shape;685;p2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86" name="Google Shape;686;p2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87" name="Google Shape;687;p2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88" name="Google Shape;688;p29"/>
          <p:cNvSpPr txBox="1"/>
          <p:nvPr>
            <p:ph type="title"/>
          </p:nvPr>
        </p:nvSpPr>
        <p:spPr>
          <a:xfrm>
            <a:off x="415625" y="1707750"/>
            <a:ext cx="3663300" cy="17280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p:txBody>
      </p:sp>
      <p:sp>
        <p:nvSpPr>
          <p:cNvPr id="689" name="Google Shape;689;p29"/>
          <p:cNvSpPr txBox="1"/>
          <p:nvPr>
            <p:ph idx="1" type="subTitle"/>
          </p:nvPr>
        </p:nvSpPr>
        <p:spPr>
          <a:xfrm>
            <a:off x="4987875" y="1707750"/>
            <a:ext cx="3744600" cy="1728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90" name="Google Shape;690;p2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235">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Imagery" showMasterSp="0">
  <p:cSld name="Title 1_2">
    <p:spTree>
      <p:nvGrpSpPr>
        <p:cNvPr id="38" name="Shape 38"/>
        <p:cNvGrpSpPr/>
        <p:nvPr/>
      </p:nvGrpSpPr>
      <p:grpSpPr>
        <a:xfrm>
          <a:off x="0" y="0"/>
          <a:ext cx="0" cy="0"/>
          <a:chOff x="0" y="0"/>
          <a:chExt cx="0" cy="0"/>
        </a:xfrm>
      </p:grpSpPr>
      <p:sp>
        <p:nvSpPr>
          <p:cNvPr id="39" name="Google Shape;39;p4"/>
          <p:cNvSpPr/>
          <p:nvPr>
            <p:ph idx="2" type="pic"/>
          </p:nvPr>
        </p:nvSpPr>
        <p:spPr>
          <a:xfrm>
            <a:off x="6686325" y="2685800"/>
            <a:ext cx="4934400" cy="4934400"/>
          </a:xfrm>
          <a:prstGeom prst="pie">
            <a:avLst>
              <a:gd fmla="val 10793211" name="adj1"/>
              <a:gd fmla="val 16206727" name="adj2"/>
            </a:avLst>
          </a:prstGeom>
          <a:noFill/>
          <a:ln>
            <a:noFill/>
          </a:ln>
        </p:spPr>
      </p:sp>
      <p:sp>
        <p:nvSpPr>
          <p:cNvPr id="40" name="Google Shape;40;p4"/>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2" name="Google Shape;42;p4"/>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43" name="Google Shape;43;p4"/>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p:txBody>
      </p:sp>
      <p:sp>
        <p:nvSpPr>
          <p:cNvPr id="44" name="Google Shape;44;p4"/>
          <p:cNvSpPr txBox="1"/>
          <p:nvPr>
            <p:ph idx="3"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p:txBody>
      </p:sp>
      <p:sp>
        <p:nvSpPr>
          <p:cNvPr id="45" name="Google Shape;45;p4"/>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p:nvPr>
            <p:ph idx="4"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 name="Google Shape;49;p4"/>
          <p:cNvSpPr txBox="1"/>
          <p:nvPr>
            <p:ph idx="5"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4"/>
          <p:cNvSpPr txBox="1"/>
          <p:nvPr>
            <p:ph idx="6"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4"/>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itle 1_1_1">
    <p:spTree>
      <p:nvGrpSpPr>
        <p:cNvPr id="53" name="Shape 53"/>
        <p:cNvGrpSpPr/>
        <p:nvPr/>
      </p:nvGrpSpPr>
      <p:grpSpPr>
        <a:xfrm>
          <a:off x="0" y="0"/>
          <a:ext cx="0" cy="0"/>
          <a:chOff x="0" y="0"/>
          <a:chExt cx="0" cy="0"/>
        </a:xfrm>
      </p:grpSpPr>
      <p:sp>
        <p:nvSpPr>
          <p:cNvPr id="54" name="Google Shape;54;p5"/>
          <p:cNvSpPr txBox="1"/>
          <p:nvPr>
            <p:ph type="title"/>
          </p:nvPr>
        </p:nvSpPr>
        <p:spPr>
          <a:xfrm>
            <a:off x="3396050" y="1066800"/>
            <a:ext cx="4648200" cy="1112100"/>
          </a:xfrm>
          <a:prstGeom prst="rect">
            <a:avLst/>
          </a:prstGeom>
        </p:spPr>
        <p:txBody>
          <a:bodyPr anchorCtr="0" anchor="t" bIns="0" lIns="0" spcFirstLastPara="1" rIns="0" wrap="square" tIns="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1" i="0" lang="en" sz="1200" u="none" cap="none" strike="noStrik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 name="Google Shape;60;p5">
            <a:hlinkClick r:id="rId4"/>
          </p:cNvPr>
          <p:cNvSpPr/>
          <p:nvPr/>
        </p:nvSpPr>
        <p:spPr>
          <a:xfrm>
            <a:off x="4088728" y="39818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5">
            <a:hlinkClick r:id="rId5"/>
          </p:cNvPr>
          <p:cNvSpPr/>
          <p:nvPr/>
        </p:nvSpPr>
        <p:spPr>
          <a:xfrm>
            <a:off x="371337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 name="Google Shape;62;p5">
            <a:hlinkClick r:id="rId6"/>
          </p:cNvPr>
          <p:cNvSpPr/>
          <p:nvPr/>
        </p:nvSpPr>
        <p:spPr>
          <a:xfrm>
            <a:off x="3772848" y="39832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3" name="Google Shape;63;p5">
            <a:hlinkClick r:id="rId7"/>
          </p:cNvPr>
          <p:cNvSpPr/>
          <p:nvPr/>
        </p:nvSpPr>
        <p:spPr>
          <a:xfrm>
            <a:off x="339605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 name="Google Shape;64;p5">
            <a:hlinkClick r:id="rId8"/>
          </p:cNvPr>
          <p:cNvSpPr/>
          <p:nvPr/>
        </p:nvSpPr>
        <p:spPr>
          <a:xfrm>
            <a:off x="3481787" y="39692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5"/>
          <p:cNvSpPr txBox="1"/>
          <p:nvPr>
            <p:ph idx="1" type="subTitle"/>
          </p:nvPr>
        </p:nvSpPr>
        <p:spPr>
          <a:xfrm>
            <a:off x="3396050" y="2125925"/>
            <a:ext cx="4648200" cy="2310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5"/>
          <p:cNvSpPr txBox="1"/>
          <p:nvPr>
            <p:ph idx="2" type="subTitle"/>
          </p:nvPr>
        </p:nvSpPr>
        <p:spPr>
          <a:xfrm>
            <a:off x="3396050" y="2452499"/>
            <a:ext cx="4648200" cy="190200"/>
          </a:xfrm>
          <a:prstGeom prst="rect">
            <a:avLst/>
          </a:prstGeom>
        </p:spPr>
        <p:txBody>
          <a:bodyPr anchorCtr="0" anchor="t" bIns="0" lIns="0" spcFirstLastPara="1" rIns="0" wrap="square" tIns="0">
            <a:noAutofit/>
          </a:bodyPr>
          <a:lstStyle>
            <a:lvl1pPr lvl="0" rtl="0">
              <a:spcBef>
                <a:spcPts val="0"/>
              </a:spcBef>
              <a:spcAft>
                <a:spcPts val="0"/>
              </a:spcAft>
              <a:buSzPts val="1200"/>
              <a:buNone/>
              <a:defRPr b="1"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5"/>
          <p:cNvSpPr txBox="1"/>
          <p:nvPr>
            <p:ph idx="3" type="subTitle"/>
          </p:nvPr>
        </p:nvSpPr>
        <p:spPr>
          <a:xfrm>
            <a:off x="3396050" y="2671599"/>
            <a:ext cx="4648200" cy="190200"/>
          </a:xfrm>
          <a:prstGeom prst="rect">
            <a:avLst/>
          </a:prstGeom>
        </p:spPr>
        <p:txBody>
          <a:bodyPr anchorCtr="0" anchor="t" bIns="0" lIns="0" spcFirstLastPara="1" rIns="0" wrap="square" tIns="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5"/>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9">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showMasterSp="0">
  <p:cSld name="Title 1_1_1_1">
    <p:spTree>
      <p:nvGrpSpPr>
        <p:cNvPr id="70" name="Shape 70"/>
        <p:cNvGrpSpPr/>
        <p:nvPr/>
      </p:nvGrpSpPr>
      <p:grpSpPr>
        <a:xfrm>
          <a:off x="0" y="0"/>
          <a:ext cx="0" cy="0"/>
          <a:chOff x="0" y="0"/>
          <a:chExt cx="0" cy="0"/>
        </a:xfrm>
      </p:grpSpPr>
      <p:grpSp>
        <p:nvGrpSpPr>
          <p:cNvPr id="71" name="Google Shape;71;p6"/>
          <p:cNvGrpSpPr/>
          <p:nvPr/>
        </p:nvGrpSpPr>
        <p:grpSpPr>
          <a:xfrm>
            <a:off x="3396050" y="3458800"/>
            <a:ext cx="1738200" cy="479372"/>
            <a:chOff x="5219700" y="3382600"/>
            <a:chExt cx="1738200" cy="479372"/>
          </a:xfrm>
        </p:grpSpPr>
        <p:sp>
          <p:nvSpPr>
            <p:cNvPr id="72" name="Google Shape;72;p6">
              <a:hlinkClick r:id="rId2"/>
            </p:cNvPr>
            <p:cNvSpPr/>
            <p:nvPr/>
          </p:nvSpPr>
          <p:spPr>
            <a:xfrm>
              <a:off x="5219700" y="33826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1" i="0" lang="en" sz="1200" u="none" cap="none" strike="noStrik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73" name="Google Shape;73;p6">
              <a:hlinkClick r:id="rId3"/>
            </p:cNvPr>
            <p:cNvSpPr/>
            <p:nvPr/>
          </p:nvSpPr>
          <p:spPr>
            <a:xfrm>
              <a:off x="585434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 name="Google Shape;74;p6">
              <a:hlinkClick r:id="rId4"/>
            </p:cNvPr>
            <p:cNvSpPr/>
            <p:nvPr/>
          </p:nvSpPr>
          <p:spPr>
            <a:xfrm>
              <a:off x="5912378" y="36770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5" name="Google Shape;75;p6">
              <a:hlinkClick r:id="rId5"/>
            </p:cNvPr>
            <p:cNvSpPr/>
            <p:nvPr/>
          </p:nvSpPr>
          <p:spPr>
            <a:xfrm>
              <a:off x="553702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6" name="Google Shape;76;p6">
              <a:hlinkClick r:id="rId6"/>
            </p:cNvPr>
            <p:cNvSpPr/>
            <p:nvPr/>
          </p:nvSpPr>
          <p:spPr>
            <a:xfrm>
              <a:off x="5596498" y="36784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7" name="Google Shape;77;p6">
              <a:hlinkClick r:id="rId7"/>
            </p:cNvPr>
            <p:cNvSpPr/>
            <p:nvPr/>
          </p:nvSpPr>
          <p:spPr>
            <a:xfrm>
              <a:off x="521970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 name="Google Shape;78;p6">
              <a:hlinkClick r:id="rId8"/>
            </p:cNvPr>
            <p:cNvSpPr/>
            <p:nvPr/>
          </p:nvSpPr>
          <p:spPr>
            <a:xfrm>
              <a:off x="5305437" y="36644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sp>
        <p:nvSpPr>
          <p:cNvPr id="79" name="Google Shape;79;p6"/>
          <p:cNvSpPr/>
          <p:nvPr/>
        </p:nvSpPr>
        <p:spPr>
          <a:xfrm>
            <a:off x="3396050" y="1462150"/>
            <a:ext cx="4835100" cy="17667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accent6"/>
              </a:buClr>
              <a:buSzPts val="1100"/>
              <a:buFont typeface="Trebuchet MS"/>
              <a:buNone/>
            </a:pPr>
            <a:r>
              <a:rPr b="1" lang="en" sz="1200">
                <a:solidFill>
                  <a:schemeClr val="accent1"/>
                </a:solidFill>
                <a:latin typeface="Poppins"/>
                <a:ea typeface="Poppins"/>
                <a:cs typeface="Poppins"/>
                <a:sym typeface="Poppins"/>
              </a:rPr>
              <a:t>About Us</a:t>
            </a:r>
            <a:endParaRPr b="1" sz="1200">
              <a:solidFill>
                <a:schemeClr val="accent1"/>
              </a:solidFill>
              <a:latin typeface="Poppins"/>
              <a:ea typeface="Poppins"/>
              <a:cs typeface="Poppins"/>
              <a:sym typeface="Poppins"/>
            </a:endParaRPr>
          </a:p>
          <a:p>
            <a:pPr indent="0" lvl="0" marL="0" marR="0" rtl="0" algn="l">
              <a:lnSpc>
                <a:spcPct val="115000"/>
              </a:lnSpc>
              <a:spcBef>
                <a:spcPts val="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sz="10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sz="1000">
              <a:solidFill>
                <a:schemeClr val="lt1"/>
              </a:solidFill>
              <a:latin typeface="Calibri"/>
              <a:ea typeface="Calibri"/>
              <a:cs typeface="Calibri"/>
              <a:sym typeface="Calibri"/>
            </a:endParaRPr>
          </a:p>
        </p:txBody>
      </p:sp>
      <p:grpSp>
        <p:nvGrpSpPr>
          <p:cNvPr id="80" name="Google Shape;80;p6"/>
          <p:cNvGrpSpPr/>
          <p:nvPr/>
        </p:nvGrpSpPr>
        <p:grpSpPr>
          <a:xfrm rot="10800000">
            <a:off x="8385726" y="4395376"/>
            <a:ext cx="758283" cy="760876"/>
            <a:chOff x="1" y="1"/>
            <a:chExt cx="758283" cy="760876"/>
          </a:xfrm>
        </p:grpSpPr>
        <p:sp>
          <p:nvSpPr>
            <p:cNvPr id="81" name="Google Shape;81;p6"/>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82" name="Google Shape;82;p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3" name="Google Shape;83;p6"/>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84" name="Google Shape;84;p6"/>
          <p:cNvPicPr preferRelativeResize="0"/>
          <p:nvPr/>
        </p:nvPicPr>
        <p:blipFill rotWithShape="1">
          <a:blip r:embed="rId9">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1_4">
    <p:spTree>
      <p:nvGrpSpPr>
        <p:cNvPr id="85"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7"/>
          <p:cNvSpPr txBox="1"/>
          <p:nvPr>
            <p:ph type="title"/>
          </p:nvPr>
        </p:nvSpPr>
        <p:spPr>
          <a:xfrm>
            <a:off x="378414" y="1822625"/>
            <a:ext cx="1374600" cy="1112100"/>
          </a:xfrm>
          <a:prstGeom prst="rect">
            <a:avLst/>
          </a:prstGeom>
        </p:spPr>
        <p:txBody>
          <a:bodyPr anchorCtr="0" anchor="t" bIns="0" lIns="0" spcFirstLastPara="1" rIns="0" wrap="square" tIns="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p:txBody>
      </p:sp>
      <p:sp>
        <p:nvSpPr>
          <p:cNvPr id="88" name="Google Shape;88;p7"/>
          <p:cNvSpPr txBox="1"/>
          <p:nvPr>
            <p:ph idx="2" type="title"/>
          </p:nvPr>
        </p:nvSpPr>
        <p:spPr>
          <a:xfrm>
            <a:off x="409329" y="2787467"/>
            <a:ext cx="2973300" cy="1112100"/>
          </a:xfrm>
          <a:prstGeom prst="rect">
            <a:avLst/>
          </a:prstGeom>
        </p:spPr>
        <p:txBody>
          <a:bodyPr anchorCtr="0" anchor="t" bIns="0" lIns="0" spcFirstLastPara="1" rIns="0" wrap="square" tIns="0">
            <a:spAutoFit/>
          </a:bodyPr>
          <a:lstStyle>
            <a:lvl1pPr lvl="0" rtl="0">
              <a:spcBef>
                <a:spcPts val="0"/>
              </a:spcBef>
              <a:spcAft>
                <a:spcPts val="0"/>
              </a:spcAft>
              <a:buClr>
                <a:schemeClr val="dk1"/>
              </a:buClr>
              <a:buSzPts val="2400"/>
              <a:buFont typeface="Poppins"/>
              <a:buNone/>
              <a:defRPr sz="2400">
                <a:solidFill>
                  <a:schemeClr val="dk1"/>
                </a:solidFill>
                <a:latin typeface="Poppins"/>
                <a:ea typeface="Poppins"/>
                <a:cs typeface="Poppins"/>
                <a:sym typeface="Poppins"/>
              </a:defRPr>
            </a:lvl1pPr>
            <a:lvl2pPr lvl="1" rtl="0">
              <a:spcBef>
                <a:spcPts val="0"/>
              </a:spcBef>
              <a:spcAft>
                <a:spcPts val="0"/>
              </a:spcAft>
              <a:buClr>
                <a:schemeClr val="dk1"/>
              </a:buClr>
              <a:buSzPts val="1100"/>
              <a:buNone/>
              <a:defRPr>
                <a:solidFill>
                  <a:schemeClr val="dk1"/>
                </a:solidFill>
                <a:latin typeface="Calibri"/>
                <a:ea typeface="Calibri"/>
                <a:cs typeface="Calibri"/>
                <a:sym typeface="Calibri"/>
              </a:defRPr>
            </a:lvl2pPr>
            <a:lvl3pPr lvl="2" rtl="0">
              <a:spcBef>
                <a:spcPts val="0"/>
              </a:spcBef>
              <a:spcAft>
                <a:spcPts val="0"/>
              </a:spcAft>
              <a:buClr>
                <a:schemeClr val="dk1"/>
              </a:buClr>
              <a:buSzPts val="1100"/>
              <a:buNone/>
              <a:defRPr>
                <a:solidFill>
                  <a:schemeClr val="dk1"/>
                </a:solidFill>
                <a:latin typeface="Calibri"/>
                <a:ea typeface="Calibri"/>
                <a:cs typeface="Calibri"/>
                <a:sym typeface="Calibri"/>
              </a:defRPr>
            </a:lvl3pPr>
            <a:lvl4pPr lvl="3" rtl="0">
              <a:spcBef>
                <a:spcPts val="0"/>
              </a:spcBef>
              <a:spcAft>
                <a:spcPts val="0"/>
              </a:spcAft>
              <a:buClr>
                <a:schemeClr val="dk1"/>
              </a:buClr>
              <a:buSzPts val="1100"/>
              <a:buNone/>
              <a:defRPr>
                <a:solidFill>
                  <a:schemeClr val="dk1"/>
                </a:solidFill>
                <a:latin typeface="Calibri"/>
                <a:ea typeface="Calibri"/>
                <a:cs typeface="Calibri"/>
                <a:sym typeface="Calibri"/>
              </a:defRPr>
            </a:lvl4pPr>
            <a:lvl5pPr lvl="4" rtl="0">
              <a:spcBef>
                <a:spcPts val="0"/>
              </a:spcBef>
              <a:spcAft>
                <a:spcPts val="0"/>
              </a:spcAft>
              <a:buClr>
                <a:schemeClr val="dk1"/>
              </a:buClr>
              <a:buSzPts val="1100"/>
              <a:buNone/>
              <a:defRPr>
                <a:solidFill>
                  <a:schemeClr val="dk1"/>
                </a:solidFill>
                <a:latin typeface="Calibri"/>
                <a:ea typeface="Calibri"/>
                <a:cs typeface="Calibri"/>
                <a:sym typeface="Calibri"/>
              </a:defRPr>
            </a:lvl5pPr>
            <a:lvl6pPr lvl="5" rtl="0">
              <a:spcBef>
                <a:spcPts val="0"/>
              </a:spcBef>
              <a:spcAft>
                <a:spcPts val="0"/>
              </a:spcAft>
              <a:buClr>
                <a:schemeClr val="dk1"/>
              </a:buClr>
              <a:buSzPts val="1100"/>
              <a:buNone/>
              <a:defRPr>
                <a:solidFill>
                  <a:schemeClr val="dk1"/>
                </a:solidFill>
                <a:latin typeface="Calibri"/>
                <a:ea typeface="Calibri"/>
                <a:cs typeface="Calibri"/>
                <a:sym typeface="Calibri"/>
              </a:defRPr>
            </a:lvl6pPr>
            <a:lvl7pPr lvl="6" rtl="0">
              <a:spcBef>
                <a:spcPts val="0"/>
              </a:spcBef>
              <a:spcAft>
                <a:spcPts val="0"/>
              </a:spcAft>
              <a:buClr>
                <a:schemeClr val="dk1"/>
              </a:buClr>
              <a:buSzPts val="1100"/>
              <a:buNone/>
              <a:defRPr>
                <a:solidFill>
                  <a:schemeClr val="dk1"/>
                </a:solidFill>
                <a:latin typeface="Calibri"/>
                <a:ea typeface="Calibri"/>
                <a:cs typeface="Calibri"/>
                <a:sym typeface="Calibri"/>
              </a:defRPr>
            </a:lvl7pPr>
            <a:lvl8pPr lvl="7" rtl="0">
              <a:spcBef>
                <a:spcPts val="0"/>
              </a:spcBef>
              <a:spcAft>
                <a:spcPts val="0"/>
              </a:spcAft>
              <a:buClr>
                <a:schemeClr val="dk1"/>
              </a:buClr>
              <a:buSzPts val="1100"/>
              <a:buNone/>
              <a:defRPr>
                <a:solidFill>
                  <a:schemeClr val="dk1"/>
                </a:solidFill>
                <a:latin typeface="Calibri"/>
                <a:ea typeface="Calibri"/>
                <a:cs typeface="Calibri"/>
                <a:sym typeface="Calibri"/>
              </a:defRPr>
            </a:lvl8pPr>
            <a:lvl9pPr lvl="8" rtl="0">
              <a:spcBef>
                <a:spcPts val="0"/>
              </a:spcBef>
              <a:spcAft>
                <a:spcPts val="0"/>
              </a:spcAft>
              <a:buClr>
                <a:schemeClr val="dk1"/>
              </a:buClr>
              <a:buSzPts val="1100"/>
              <a:buNone/>
              <a:defRPr>
                <a:solidFill>
                  <a:schemeClr val="dk1"/>
                </a:solidFill>
                <a:latin typeface="Calibri"/>
                <a:ea typeface="Calibri"/>
                <a:cs typeface="Calibri"/>
                <a:sym typeface="Calibri"/>
              </a:defRPr>
            </a:lvl9pPr>
          </a:lstStyle>
          <a:p/>
        </p:txBody>
      </p:sp>
      <p:sp>
        <p:nvSpPr>
          <p:cNvPr id="89" name="Google Shape;89;p7"/>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
    <p:spTree>
      <p:nvGrpSpPr>
        <p:cNvPr id="90" name="Shape 90"/>
        <p:cNvGrpSpPr/>
        <p:nvPr/>
      </p:nvGrpSpPr>
      <p:grpSpPr>
        <a:xfrm>
          <a:off x="0" y="0"/>
          <a:ext cx="0" cy="0"/>
          <a:chOff x="0" y="0"/>
          <a:chExt cx="0" cy="0"/>
        </a:xfrm>
      </p:grpSpPr>
      <p:sp>
        <p:nvSpPr>
          <p:cNvPr id="91" name="Google Shape;91;p8"/>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93" name="Google Shape;93;p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94" name="Google Shape;94;p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95" name="Google Shape;95;p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p:cSld name="Title Only 1_4">
    <p:spTree>
      <p:nvGrpSpPr>
        <p:cNvPr id="96" name="Shape 96"/>
        <p:cNvGrpSpPr/>
        <p:nvPr/>
      </p:nvGrpSpPr>
      <p:grpSpPr>
        <a:xfrm>
          <a:off x="0" y="0"/>
          <a:ext cx="0" cy="0"/>
          <a:chOff x="0" y="0"/>
          <a:chExt cx="0" cy="0"/>
        </a:xfrm>
      </p:grpSpPr>
      <p:sp>
        <p:nvSpPr>
          <p:cNvPr id="97" name="Google Shape;97;p9"/>
          <p:cNvSpPr/>
          <p:nvPr/>
        </p:nvSpPr>
        <p:spPr>
          <a:xfrm>
            <a:off x="5381688" y="825075"/>
            <a:ext cx="1689900" cy="4046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8" name="Google Shape;98;p9"/>
          <p:cNvSpPr/>
          <p:nvPr/>
        </p:nvSpPr>
        <p:spPr>
          <a:xfrm>
            <a:off x="2068213" y="825075"/>
            <a:ext cx="1689900" cy="4046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 name="Google Shape;99;p9"/>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0" name="Google Shape;100;p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101" name="Google Shape;101;p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02" name="Google Shape;102;p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03" name="Google Shape;103;p9"/>
          <p:cNvSpPr/>
          <p:nvPr/>
        </p:nvSpPr>
        <p:spPr>
          <a:xfrm>
            <a:off x="84497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04" name="Google Shape;104;p9"/>
          <p:cNvCxnSpPr/>
          <p:nvPr/>
        </p:nvCxnSpPr>
        <p:spPr>
          <a:xfrm>
            <a:off x="828025"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05" name="Google Shape;105;p9"/>
          <p:cNvSpPr txBox="1"/>
          <p:nvPr>
            <p:ph idx="1" type="subTitle"/>
          </p:nvPr>
        </p:nvSpPr>
        <p:spPr>
          <a:xfrm>
            <a:off x="570625"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6" name="Google Shape;106;p9"/>
          <p:cNvSpPr txBox="1"/>
          <p:nvPr>
            <p:ph idx="2" type="subTitle"/>
          </p:nvPr>
        </p:nvSpPr>
        <p:spPr>
          <a:xfrm>
            <a:off x="570625"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07" name="Google Shape;107;p9"/>
          <p:cNvSpPr txBox="1"/>
          <p:nvPr>
            <p:ph idx="3" type="subTitle"/>
          </p:nvPr>
        </p:nvSpPr>
        <p:spPr>
          <a:xfrm>
            <a:off x="570625"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8" name="Google Shape;108;p9"/>
          <p:cNvSpPr/>
          <p:nvPr>
            <p:ph idx="4" type="pic"/>
          </p:nvPr>
        </p:nvSpPr>
        <p:spPr>
          <a:xfrm>
            <a:off x="913525" y="1095880"/>
            <a:ext cx="685800" cy="685800"/>
          </a:xfrm>
          <a:prstGeom prst="ellipse">
            <a:avLst/>
          </a:prstGeom>
          <a:noFill/>
          <a:ln cap="flat" cmpd="sng" w="19050">
            <a:solidFill>
              <a:schemeClr val="dk1"/>
            </a:solidFill>
            <a:prstDash val="solid"/>
            <a:round/>
            <a:headEnd len="sm" w="sm" type="none"/>
            <a:tailEnd len="sm" w="sm" type="none"/>
          </a:ln>
        </p:spPr>
      </p:sp>
      <p:sp>
        <p:nvSpPr>
          <p:cNvPr id="109" name="Google Shape;109;p9"/>
          <p:cNvSpPr/>
          <p:nvPr/>
        </p:nvSpPr>
        <p:spPr>
          <a:xfrm>
            <a:off x="84497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10" name="Google Shape;110;p9"/>
          <p:cNvCxnSpPr/>
          <p:nvPr/>
        </p:nvCxnSpPr>
        <p:spPr>
          <a:xfrm>
            <a:off x="828025"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11" name="Google Shape;111;p9"/>
          <p:cNvSpPr txBox="1"/>
          <p:nvPr>
            <p:ph idx="5" type="subTitle"/>
          </p:nvPr>
        </p:nvSpPr>
        <p:spPr>
          <a:xfrm>
            <a:off x="570625"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2" name="Google Shape;112;p9"/>
          <p:cNvSpPr txBox="1"/>
          <p:nvPr>
            <p:ph idx="6" type="subTitle"/>
          </p:nvPr>
        </p:nvSpPr>
        <p:spPr>
          <a:xfrm>
            <a:off x="570625"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13" name="Google Shape;113;p9"/>
          <p:cNvSpPr txBox="1"/>
          <p:nvPr>
            <p:ph idx="7" type="subTitle"/>
          </p:nvPr>
        </p:nvSpPr>
        <p:spPr>
          <a:xfrm>
            <a:off x="570625"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4" name="Google Shape;114;p9"/>
          <p:cNvSpPr/>
          <p:nvPr>
            <p:ph idx="8" type="pic"/>
          </p:nvPr>
        </p:nvSpPr>
        <p:spPr>
          <a:xfrm>
            <a:off x="913525" y="3102201"/>
            <a:ext cx="685800" cy="685800"/>
          </a:xfrm>
          <a:prstGeom prst="ellipse">
            <a:avLst/>
          </a:prstGeom>
          <a:noFill/>
          <a:ln cap="flat" cmpd="sng" w="19050">
            <a:solidFill>
              <a:schemeClr val="dk1"/>
            </a:solidFill>
            <a:prstDash val="solid"/>
            <a:round/>
            <a:headEnd len="sm" w="sm" type="none"/>
            <a:tailEnd len="sm" w="sm" type="none"/>
          </a:ln>
        </p:spPr>
      </p:sp>
      <p:sp>
        <p:nvSpPr>
          <p:cNvPr id="115" name="Google Shape;115;p9"/>
          <p:cNvSpPr/>
          <p:nvPr/>
        </p:nvSpPr>
        <p:spPr>
          <a:xfrm>
            <a:off x="2501713"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16" name="Google Shape;116;p9"/>
          <p:cNvCxnSpPr/>
          <p:nvPr/>
        </p:nvCxnSpPr>
        <p:spPr>
          <a:xfrm>
            <a:off x="2484763"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17" name="Google Shape;117;p9"/>
          <p:cNvSpPr txBox="1"/>
          <p:nvPr>
            <p:ph idx="9" type="subTitle"/>
          </p:nvPr>
        </p:nvSpPr>
        <p:spPr>
          <a:xfrm>
            <a:off x="2227363"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8" name="Google Shape;118;p9"/>
          <p:cNvSpPr txBox="1"/>
          <p:nvPr>
            <p:ph idx="13" type="subTitle"/>
          </p:nvPr>
        </p:nvSpPr>
        <p:spPr>
          <a:xfrm>
            <a:off x="2227363"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19" name="Google Shape;119;p9"/>
          <p:cNvSpPr txBox="1"/>
          <p:nvPr>
            <p:ph idx="14" type="subTitle"/>
          </p:nvPr>
        </p:nvSpPr>
        <p:spPr>
          <a:xfrm>
            <a:off x="2227363"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0" name="Google Shape;120;p9"/>
          <p:cNvSpPr/>
          <p:nvPr>
            <p:ph idx="15" type="pic"/>
          </p:nvPr>
        </p:nvSpPr>
        <p:spPr>
          <a:xfrm>
            <a:off x="2570263" y="1095880"/>
            <a:ext cx="685800" cy="685800"/>
          </a:xfrm>
          <a:prstGeom prst="ellipse">
            <a:avLst/>
          </a:prstGeom>
          <a:noFill/>
          <a:ln cap="flat" cmpd="sng" w="19050">
            <a:solidFill>
              <a:schemeClr val="dk1"/>
            </a:solidFill>
            <a:prstDash val="solid"/>
            <a:round/>
            <a:headEnd len="sm" w="sm" type="none"/>
            <a:tailEnd len="sm" w="sm" type="none"/>
          </a:ln>
        </p:spPr>
      </p:sp>
      <p:sp>
        <p:nvSpPr>
          <p:cNvPr id="121" name="Google Shape;121;p9"/>
          <p:cNvSpPr/>
          <p:nvPr/>
        </p:nvSpPr>
        <p:spPr>
          <a:xfrm>
            <a:off x="2501713"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22" name="Google Shape;122;p9"/>
          <p:cNvCxnSpPr/>
          <p:nvPr/>
        </p:nvCxnSpPr>
        <p:spPr>
          <a:xfrm>
            <a:off x="2484763"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23" name="Google Shape;123;p9"/>
          <p:cNvSpPr txBox="1"/>
          <p:nvPr>
            <p:ph idx="16" type="subTitle"/>
          </p:nvPr>
        </p:nvSpPr>
        <p:spPr>
          <a:xfrm>
            <a:off x="2227363"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4" name="Google Shape;124;p9"/>
          <p:cNvSpPr txBox="1"/>
          <p:nvPr>
            <p:ph idx="17" type="subTitle"/>
          </p:nvPr>
        </p:nvSpPr>
        <p:spPr>
          <a:xfrm>
            <a:off x="2227363"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25" name="Google Shape;125;p9"/>
          <p:cNvSpPr txBox="1"/>
          <p:nvPr>
            <p:ph idx="18" type="subTitle"/>
          </p:nvPr>
        </p:nvSpPr>
        <p:spPr>
          <a:xfrm>
            <a:off x="2227363"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6" name="Google Shape;126;p9"/>
          <p:cNvSpPr/>
          <p:nvPr>
            <p:ph idx="19" type="pic"/>
          </p:nvPr>
        </p:nvSpPr>
        <p:spPr>
          <a:xfrm>
            <a:off x="2570263" y="3102201"/>
            <a:ext cx="685800" cy="685800"/>
          </a:xfrm>
          <a:prstGeom prst="ellipse">
            <a:avLst/>
          </a:prstGeom>
          <a:noFill/>
          <a:ln cap="flat" cmpd="sng" w="19050">
            <a:solidFill>
              <a:schemeClr val="dk1"/>
            </a:solidFill>
            <a:prstDash val="solid"/>
            <a:round/>
            <a:headEnd len="sm" w="sm" type="none"/>
            <a:tailEnd len="sm" w="sm" type="none"/>
          </a:ln>
        </p:spPr>
      </p:sp>
      <p:sp>
        <p:nvSpPr>
          <p:cNvPr id="127" name="Google Shape;127;p9"/>
          <p:cNvSpPr/>
          <p:nvPr/>
        </p:nvSpPr>
        <p:spPr>
          <a:xfrm>
            <a:off x="4158450"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28" name="Google Shape;128;p9"/>
          <p:cNvCxnSpPr/>
          <p:nvPr/>
        </p:nvCxnSpPr>
        <p:spPr>
          <a:xfrm>
            <a:off x="4141500"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29" name="Google Shape;129;p9"/>
          <p:cNvSpPr txBox="1"/>
          <p:nvPr>
            <p:ph idx="20" type="subTitle"/>
          </p:nvPr>
        </p:nvSpPr>
        <p:spPr>
          <a:xfrm>
            <a:off x="3884100"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30" name="Google Shape;130;p9"/>
          <p:cNvSpPr txBox="1"/>
          <p:nvPr>
            <p:ph idx="21" type="subTitle"/>
          </p:nvPr>
        </p:nvSpPr>
        <p:spPr>
          <a:xfrm>
            <a:off x="3884100"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31" name="Google Shape;131;p9"/>
          <p:cNvSpPr txBox="1"/>
          <p:nvPr>
            <p:ph idx="22" type="subTitle"/>
          </p:nvPr>
        </p:nvSpPr>
        <p:spPr>
          <a:xfrm>
            <a:off x="3884100"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32" name="Google Shape;132;p9"/>
          <p:cNvSpPr/>
          <p:nvPr>
            <p:ph idx="23" type="pic"/>
          </p:nvPr>
        </p:nvSpPr>
        <p:spPr>
          <a:xfrm>
            <a:off x="4227000" y="1095880"/>
            <a:ext cx="685800" cy="685800"/>
          </a:xfrm>
          <a:prstGeom prst="ellipse">
            <a:avLst/>
          </a:prstGeom>
          <a:noFill/>
          <a:ln cap="flat" cmpd="sng" w="19050">
            <a:solidFill>
              <a:schemeClr val="dk1"/>
            </a:solidFill>
            <a:prstDash val="solid"/>
            <a:round/>
            <a:headEnd len="sm" w="sm" type="none"/>
            <a:tailEnd len="sm" w="sm" type="none"/>
          </a:ln>
        </p:spPr>
      </p:sp>
      <p:sp>
        <p:nvSpPr>
          <p:cNvPr id="133" name="Google Shape;133;p9"/>
          <p:cNvSpPr/>
          <p:nvPr/>
        </p:nvSpPr>
        <p:spPr>
          <a:xfrm>
            <a:off x="4158450"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34" name="Google Shape;134;p9"/>
          <p:cNvCxnSpPr/>
          <p:nvPr/>
        </p:nvCxnSpPr>
        <p:spPr>
          <a:xfrm>
            <a:off x="4141500"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35" name="Google Shape;135;p9"/>
          <p:cNvSpPr txBox="1"/>
          <p:nvPr>
            <p:ph idx="24" type="subTitle"/>
          </p:nvPr>
        </p:nvSpPr>
        <p:spPr>
          <a:xfrm>
            <a:off x="3884100"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36" name="Google Shape;136;p9"/>
          <p:cNvSpPr txBox="1"/>
          <p:nvPr>
            <p:ph idx="25" type="subTitle"/>
          </p:nvPr>
        </p:nvSpPr>
        <p:spPr>
          <a:xfrm>
            <a:off x="3884100"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37" name="Google Shape;137;p9"/>
          <p:cNvSpPr txBox="1"/>
          <p:nvPr>
            <p:ph idx="26" type="subTitle"/>
          </p:nvPr>
        </p:nvSpPr>
        <p:spPr>
          <a:xfrm>
            <a:off x="3884100"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38" name="Google Shape;138;p9"/>
          <p:cNvSpPr/>
          <p:nvPr>
            <p:ph idx="27" type="pic"/>
          </p:nvPr>
        </p:nvSpPr>
        <p:spPr>
          <a:xfrm>
            <a:off x="4227000" y="3102201"/>
            <a:ext cx="685800" cy="685800"/>
          </a:xfrm>
          <a:prstGeom prst="ellipse">
            <a:avLst/>
          </a:prstGeom>
          <a:noFill/>
          <a:ln cap="flat" cmpd="sng" w="19050">
            <a:solidFill>
              <a:schemeClr val="dk1"/>
            </a:solidFill>
            <a:prstDash val="solid"/>
            <a:round/>
            <a:headEnd len="sm" w="sm" type="none"/>
            <a:tailEnd len="sm" w="sm" type="none"/>
          </a:ln>
        </p:spPr>
      </p:sp>
      <p:sp>
        <p:nvSpPr>
          <p:cNvPr id="139" name="Google Shape;139;p9"/>
          <p:cNvSpPr/>
          <p:nvPr/>
        </p:nvSpPr>
        <p:spPr>
          <a:xfrm>
            <a:off x="5815188"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40" name="Google Shape;140;p9"/>
          <p:cNvCxnSpPr/>
          <p:nvPr/>
        </p:nvCxnSpPr>
        <p:spPr>
          <a:xfrm>
            <a:off x="5798238"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41" name="Google Shape;141;p9"/>
          <p:cNvSpPr txBox="1"/>
          <p:nvPr>
            <p:ph idx="28" type="subTitle"/>
          </p:nvPr>
        </p:nvSpPr>
        <p:spPr>
          <a:xfrm>
            <a:off x="5540838"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2" name="Google Shape;142;p9"/>
          <p:cNvSpPr txBox="1"/>
          <p:nvPr>
            <p:ph idx="29" type="subTitle"/>
          </p:nvPr>
        </p:nvSpPr>
        <p:spPr>
          <a:xfrm>
            <a:off x="5540838"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43" name="Google Shape;143;p9"/>
          <p:cNvSpPr txBox="1"/>
          <p:nvPr>
            <p:ph idx="30" type="subTitle"/>
          </p:nvPr>
        </p:nvSpPr>
        <p:spPr>
          <a:xfrm>
            <a:off x="5540838"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4" name="Google Shape;144;p9"/>
          <p:cNvSpPr/>
          <p:nvPr>
            <p:ph idx="31" type="pic"/>
          </p:nvPr>
        </p:nvSpPr>
        <p:spPr>
          <a:xfrm>
            <a:off x="5883738" y="1095880"/>
            <a:ext cx="685800" cy="685800"/>
          </a:xfrm>
          <a:prstGeom prst="ellipse">
            <a:avLst/>
          </a:prstGeom>
          <a:noFill/>
          <a:ln cap="flat" cmpd="sng" w="19050">
            <a:solidFill>
              <a:schemeClr val="dk1"/>
            </a:solidFill>
            <a:prstDash val="solid"/>
            <a:round/>
            <a:headEnd len="sm" w="sm" type="none"/>
            <a:tailEnd len="sm" w="sm" type="none"/>
          </a:ln>
        </p:spPr>
      </p:sp>
      <p:sp>
        <p:nvSpPr>
          <p:cNvPr id="145" name="Google Shape;145;p9"/>
          <p:cNvSpPr/>
          <p:nvPr/>
        </p:nvSpPr>
        <p:spPr>
          <a:xfrm>
            <a:off x="5815188"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46" name="Google Shape;146;p9"/>
          <p:cNvCxnSpPr/>
          <p:nvPr/>
        </p:nvCxnSpPr>
        <p:spPr>
          <a:xfrm>
            <a:off x="5798238"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47" name="Google Shape;147;p9"/>
          <p:cNvSpPr txBox="1"/>
          <p:nvPr>
            <p:ph idx="32" type="subTitle"/>
          </p:nvPr>
        </p:nvSpPr>
        <p:spPr>
          <a:xfrm>
            <a:off x="5540838"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8" name="Google Shape;148;p9"/>
          <p:cNvSpPr txBox="1"/>
          <p:nvPr>
            <p:ph idx="33" type="subTitle"/>
          </p:nvPr>
        </p:nvSpPr>
        <p:spPr>
          <a:xfrm>
            <a:off x="5540838"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49" name="Google Shape;149;p9"/>
          <p:cNvSpPr txBox="1"/>
          <p:nvPr>
            <p:ph idx="34" type="subTitle"/>
          </p:nvPr>
        </p:nvSpPr>
        <p:spPr>
          <a:xfrm>
            <a:off x="5540838"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50" name="Google Shape;150;p9"/>
          <p:cNvSpPr/>
          <p:nvPr>
            <p:ph idx="35" type="pic"/>
          </p:nvPr>
        </p:nvSpPr>
        <p:spPr>
          <a:xfrm>
            <a:off x="5883738" y="3102201"/>
            <a:ext cx="685800" cy="685800"/>
          </a:xfrm>
          <a:prstGeom prst="ellipse">
            <a:avLst/>
          </a:prstGeom>
          <a:noFill/>
          <a:ln cap="flat" cmpd="sng" w="19050">
            <a:solidFill>
              <a:schemeClr val="dk1"/>
            </a:solidFill>
            <a:prstDash val="solid"/>
            <a:round/>
            <a:headEnd len="sm" w="sm" type="none"/>
            <a:tailEnd len="sm" w="sm" type="none"/>
          </a:ln>
        </p:spPr>
      </p:sp>
      <p:sp>
        <p:nvSpPr>
          <p:cNvPr id="151" name="Google Shape;151;p9"/>
          <p:cNvSpPr/>
          <p:nvPr/>
        </p:nvSpPr>
        <p:spPr>
          <a:xfrm>
            <a:off x="747192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52" name="Google Shape;152;p9"/>
          <p:cNvCxnSpPr/>
          <p:nvPr/>
        </p:nvCxnSpPr>
        <p:spPr>
          <a:xfrm>
            <a:off x="7454975"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53" name="Google Shape;153;p9"/>
          <p:cNvSpPr txBox="1"/>
          <p:nvPr>
            <p:ph idx="36" type="subTitle"/>
          </p:nvPr>
        </p:nvSpPr>
        <p:spPr>
          <a:xfrm>
            <a:off x="7197575"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54" name="Google Shape;154;p9"/>
          <p:cNvSpPr txBox="1"/>
          <p:nvPr>
            <p:ph idx="37" type="subTitle"/>
          </p:nvPr>
        </p:nvSpPr>
        <p:spPr>
          <a:xfrm>
            <a:off x="7197575"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55" name="Google Shape;155;p9"/>
          <p:cNvSpPr txBox="1"/>
          <p:nvPr>
            <p:ph idx="38" type="subTitle"/>
          </p:nvPr>
        </p:nvSpPr>
        <p:spPr>
          <a:xfrm>
            <a:off x="7197575"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56" name="Google Shape;156;p9"/>
          <p:cNvSpPr/>
          <p:nvPr>
            <p:ph idx="39" type="pic"/>
          </p:nvPr>
        </p:nvSpPr>
        <p:spPr>
          <a:xfrm>
            <a:off x="7540475" y="1095880"/>
            <a:ext cx="685800" cy="685800"/>
          </a:xfrm>
          <a:prstGeom prst="ellipse">
            <a:avLst/>
          </a:prstGeom>
          <a:noFill/>
          <a:ln cap="flat" cmpd="sng" w="19050">
            <a:solidFill>
              <a:schemeClr val="dk1"/>
            </a:solidFill>
            <a:prstDash val="solid"/>
            <a:round/>
            <a:headEnd len="sm" w="sm" type="none"/>
            <a:tailEnd len="sm" w="sm" type="none"/>
          </a:ln>
        </p:spPr>
      </p:sp>
      <p:sp>
        <p:nvSpPr>
          <p:cNvPr id="157" name="Google Shape;157;p9"/>
          <p:cNvSpPr/>
          <p:nvPr/>
        </p:nvSpPr>
        <p:spPr>
          <a:xfrm>
            <a:off x="747192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58" name="Google Shape;158;p9"/>
          <p:cNvCxnSpPr/>
          <p:nvPr/>
        </p:nvCxnSpPr>
        <p:spPr>
          <a:xfrm>
            <a:off x="7454975"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59" name="Google Shape;159;p9"/>
          <p:cNvSpPr txBox="1"/>
          <p:nvPr>
            <p:ph idx="40" type="subTitle"/>
          </p:nvPr>
        </p:nvSpPr>
        <p:spPr>
          <a:xfrm>
            <a:off x="7197575"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60" name="Google Shape;160;p9"/>
          <p:cNvSpPr txBox="1"/>
          <p:nvPr>
            <p:ph idx="41" type="subTitle"/>
          </p:nvPr>
        </p:nvSpPr>
        <p:spPr>
          <a:xfrm>
            <a:off x="7197575"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61" name="Google Shape;161;p9"/>
          <p:cNvSpPr txBox="1"/>
          <p:nvPr>
            <p:ph idx="42" type="subTitle"/>
          </p:nvPr>
        </p:nvSpPr>
        <p:spPr>
          <a:xfrm>
            <a:off x="7197575"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62" name="Google Shape;162;p9"/>
          <p:cNvSpPr/>
          <p:nvPr>
            <p:ph idx="43" type="pic"/>
          </p:nvPr>
        </p:nvSpPr>
        <p:spPr>
          <a:xfrm>
            <a:off x="7540475" y="3102201"/>
            <a:ext cx="685800" cy="685800"/>
          </a:xfrm>
          <a:prstGeom prst="ellipse">
            <a:avLst/>
          </a:prstGeom>
          <a:noFill/>
          <a:ln cap="flat" cmpd="sng" w="19050">
            <a:solidFill>
              <a:schemeClr val="dk1"/>
            </a:solidFill>
            <a:prstDash val="solid"/>
            <a:round/>
            <a:headEnd len="sm" w="sm" type="none"/>
            <a:tailEnd len="sm" w="sm" type="none"/>
          </a:ln>
        </p:spPr>
      </p:sp>
      <p:pic>
        <p:nvPicPr>
          <p:cNvPr id="163" name="Google Shape;163;p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25 Photos">
  <p:cSld name="Title Only 1_4_1">
    <p:spTree>
      <p:nvGrpSpPr>
        <p:cNvPr id="164" name="Shape 164"/>
        <p:cNvGrpSpPr/>
        <p:nvPr/>
      </p:nvGrpSpPr>
      <p:grpSpPr>
        <a:xfrm>
          <a:off x="0" y="0"/>
          <a:ext cx="0" cy="0"/>
          <a:chOff x="0" y="0"/>
          <a:chExt cx="0" cy="0"/>
        </a:xfrm>
      </p:grpSpPr>
      <p:sp>
        <p:nvSpPr>
          <p:cNvPr id="165" name="Google Shape;165;p10"/>
          <p:cNvSpPr/>
          <p:nvPr/>
        </p:nvSpPr>
        <p:spPr>
          <a:xfrm>
            <a:off x="415613"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6" name="Google Shape;166;p10"/>
          <p:cNvSpPr/>
          <p:nvPr/>
        </p:nvSpPr>
        <p:spPr>
          <a:xfrm>
            <a:off x="2089234"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7" name="Google Shape;167;p10"/>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8" name="Google Shape;168;p1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169" name="Google Shape;169;p1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70" name="Google Shape;170;p1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71" name="Google Shape;171;p10"/>
          <p:cNvSpPr txBox="1"/>
          <p:nvPr>
            <p:ph idx="1" type="subTitle"/>
          </p:nvPr>
        </p:nvSpPr>
        <p:spPr>
          <a:xfrm>
            <a:off x="1042900"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2" name="Google Shape;172;p10"/>
          <p:cNvSpPr txBox="1"/>
          <p:nvPr>
            <p:ph idx="2" type="subTitle"/>
          </p:nvPr>
        </p:nvSpPr>
        <p:spPr>
          <a:xfrm>
            <a:off x="1042900"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73" name="Google Shape;173;p10"/>
          <p:cNvSpPr txBox="1"/>
          <p:nvPr>
            <p:ph idx="3" type="subTitle"/>
          </p:nvPr>
        </p:nvSpPr>
        <p:spPr>
          <a:xfrm>
            <a:off x="2716521"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4" name="Google Shape;174;p10"/>
          <p:cNvSpPr txBox="1"/>
          <p:nvPr>
            <p:ph idx="4" type="subTitle"/>
          </p:nvPr>
        </p:nvSpPr>
        <p:spPr>
          <a:xfrm>
            <a:off x="2716521"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75" name="Google Shape;175;p10"/>
          <p:cNvSpPr txBox="1"/>
          <p:nvPr>
            <p:ph idx="5" type="subTitle"/>
          </p:nvPr>
        </p:nvSpPr>
        <p:spPr>
          <a:xfrm>
            <a:off x="4390143"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6" name="Google Shape;176;p10"/>
          <p:cNvSpPr txBox="1"/>
          <p:nvPr>
            <p:ph idx="6" type="subTitle"/>
          </p:nvPr>
        </p:nvSpPr>
        <p:spPr>
          <a:xfrm>
            <a:off x="4390143"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77" name="Google Shape;177;p10"/>
          <p:cNvSpPr txBox="1"/>
          <p:nvPr>
            <p:ph idx="7" type="subTitle"/>
          </p:nvPr>
        </p:nvSpPr>
        <p:spPr>
          <a:xfrm>
            <a:off x="6063764"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78" name="Google Shape;178;p10"/>
          <p:cNvSpPr txBox="1"/>
          <p:nvPr>
            <p:ph idx="8" type="subTitle"/>
          </p:nvPr>
        </p:nvSpPr>
        <p:spPr>
          <a:xfrm>
            <a:off x="6063764"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79" name="Google Shape;179;p10"/>
          <p:cNvSpPr txBox="1"/>
          <p:nvPr>
            <p:ph idx="9" type="subTitle"/>
          </p:nvPr>
        </p:nvSpPr>
        <p:spPr>
          <a:xfrm>
            <a:off x="7737386"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80" name="Google Shape;180;p10"/>
          <p:cNvSpPr txBox="1"/>
          <p:nvPr>
            <p:ph idx="13" type="subTitle"/>
          </p:nvPr>
        </p:nvSpPr>
        <p:spPr>
          <a:xfrm>
            <a:off x="7737386"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81" name="Google Shape;181;p10"/>
          <p:cNvSpPr/>
          <p:nvPr/>
        </p:nvSpPr>
        <p:spPr>
          <a:xfrm>
            <a:off x="3762856"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10"/>
          <p:cNvSpPr/>
          <p:nvPr/>
        </p:nvSpPr>
        <p:spPr>
          <a:xfrm>
            <a:off x="5436477"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10"/>
          <p:cNvSpPr/>
          <p:nvPr/>
        </p:nvSpPr>
        <p:spPr>
          <a:xfrm>
            <a:off x="7110099"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4" name="Google Shape;184;p10"/>
          <p:cNvSpPr/>
          <p:nvPr>
            <p:ph idx="14" type="pic"/>
          </p:nvPr>
        </p:nvSpPr>
        <p:spPr>
          <a:xfrm>
            <a:off x="461063" y="960971"/>
            <a:ext cx="457200" cy="457200"/>
          </a:xfrm>
          <a:prstGeom prst="ellipse">
            <a:avLst/>
          </a:prstGeom>
          <a:noFill/>
          <a:ln cap="flat" cmpd="sng" w="19050">
            <a:solidFill>
              <a:schemeClr val="dk1"/>
            </a:solidFill>
            <a:prstDash val="solid"/>
            <a:round/>
            <a:headEnd len="sm" w="sm" type="none"/>
            <a:tailEnd len="sm" w="sm" type="none"/>
          </a:ln>
        </p:spPr>
      </p:sp>
      <p:sp>
        <p:nvSpPr>
          <p:cNvPr id="185" name="Google Shape;185;p10"/>
          <p:cNvSpPr/>
          <p:nvPr>
            <p:ph idx="15" type="pic"/>
          </p:nvPr>
        </p:nvSpPr>
        <p:spPr>
          <a:xfrm>
            <a:off x="2134684" y="960971"/>
            <a:ext cx="457200" cy="457200"/>
          </a:xfrm>
          <a:prstGeom prst="ellipse">
            <a:avLst/>
          </a:prstGeom>
          <a:noFill/>
          <a:ln cap="flat" cmpd="sng" w="19050">
            <a:solidFill>
              <a:schemeClr val="dk1"/>
            </a:solidFill>
            <a:prstDash val="solid"/>
            <a:round/>
            <a:headEnd len="sm" w="sm" type="none"/>
            <a:tailEnd len="sm" w="sm" type="none"/>
          </a:ln>
        </p:spPr>
      </p:sp>
      <p:sp>
        <p:nvSpPr>
          <p:cNvPr id="186" name="Google Shape;186;p10"/>
          <p:cNvSpPr/>
          <p:nvPr>
            <p:ph idx="16" type="pic"/>
          </p:nvPr>
        </p:nvSpPr>
        <p:spPr>
          <a:xfrm>
            <a:off x="3808306" y="960971"/>
            <a:ext cx="457200" cy="457200"/>
          </a:xfrm>
          <a:prstGeom prst="ellipse">
            <a:avLst/>
          </a:prstGeom>
          <a:noFill/>
          <a:ln cap="flat" cmpd="sng" w="19050">
            <a:solidFill>
              <a:schemeClr val="dk1"/>
            </a:solidFill>
            <a:prstDash val="solid"/>
            <a:round/>
            <a:headEnd len="sm" w="sm" type="none"/>
            <a:tailEnd len="sm" w="sm" type="none"/>
          </a:ln>
        </p:spPr>
      </p:sp>
      <p:sp>
        <p:nvSpPr>
          <p:cNvPr id="187" name="Google Shape;187;p10"/>
          <p:cNvSpPr/>
          <p:nvPr>
            <p:ph idx="17" type="pic"/>
          </p:nvPr>
        </p:nvSpPr>
        <p:spPr>
          <a:xfrm>
            <a:off x="5481927" y="960971"/>
            <a:ext cx="457200" cy="457200"/>
          </a:xfrm>
          <a:prstGeom prst="ellipse">
            <a:avLst/>
          </a:prstGeom>
          <a:noFill/>
          <a:ln cap="flat" cmpd="sng" w="19050">
            <a:solidFill>
              <a:schemeClr val="dk1"/>
            </a:solidFill>
            <a:prstDash val="solid"/>
            <a:round/>
            <a:headEnd len="sm" w="sm" type="none"/>
            <a:tailEnd len="sm" w="sm" type="none"/>
          </a:ln>
        </p:spPr>
      </p:sp>
      <p:sp>
        <p:nvSpPr>
          <p:cNvPr id="188" name="Google Shape;188;p10"/>
          <p:cNvSpPr/>
          <p:nvPr>
            <p:ph idx="18" type="pic"/>
          </p:nvPr>
        </p:nvSpPr>
        <p:spPr>
          <a:xfrm>
            <a:off x="7155549" y="960971"/>
            <a:ext cx="457200" cy="457200"/>
          </a:xfrm>
          <a:prstGeom prst="ellipse">
            <a:avLst/>
          </a:prstGeom>
          <a:noFill/>
          <a:ln cap="flat" cmpd="sng" w="19050">
            <a:solidFill>
              <a:schemeClr val="dk1"/>
            </a:solidFill>
            <a:prstDash val="solid"/>
            <a:round/>
            <a:headEnd len="sm" w="sm" type="none"/>
            <a:tailEnd len="sm" w="sm" type="none"/>
          </a:ln>
        </p:spPr>
      </p:sp>
      <p:sp>
        <p:nvSpPr>
          <p:cNvPr id="189" name="Google Shape;189;p10"/>
          <p:cNvSpPr/>
          <p:nvPr/>
        </p:nvSpPr>
        <p:spPr>
          <a:xfrm>
            <a:off x="415613"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10"/>
          <p:cNvSpPr/>
          <p:nvPr/>
        </p:nvSpPr>
        <p:spPr>
          <a:xfrm>
            <a:off x="2089234"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10"/>
          <p:cNvSpPr txBox="1"/>
          <p:nvPr>
            <p:ph idx="19" type="subTitle"/>
          </p:nvPr>
        </p:nvSpPr>
        <p:spPr>
          <a:xfrm>
            <a:off x="1042900"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92" name="Google Shape;192;p10"/>
          <p:cNvSpPr txBox="1"/>
          <p:nvPr>
            <p:ph idx="20" type="subTitle"/>
          </p:nvPr>
        </p:nvSpPr>
        <p:spPr>
          <a:xfrm>
            <a:off x="1042900"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93" name="Google Shape;193;p10"/>
          <p:cNvSpPr txBox="1"/>
          <p:nvPr>
            <p:ph idx="21" type="subTitle"/>
          </p:nvPr>
        </p:nvSpPr>
        <p:spPr>
          <a:xfrm>
            <a:off x="2716521"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94" name="Google Shape;194;p10"/>
          <p:cNvSpPr txBox="1"/>
          <p:nvPr>
            <p:ph idx="22" type="subTitle"/>
          </p:nvPr>
        </p:nvSpPr>
        <p:spPr>
          <a:xfrm>
            <a:off x="2716521"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95" name="Google Shape;195;p10"/>
          <p:cNvSpPr txBox="1"/>
          <p:nvPr>
            <p:ph idx="23" type="subTitle"/>
          </p:nvPr>
        </p:nvSpPr>
        <p:spPr>
          <a:xfrm>
            <a:off x="4390143"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96" name="Google Shape;196;p10"/>
          <p:cNvSpPr txBox="1"/>
          <p:nvPr>
            <p:ph idx="24" type="subTitle"/>
          </p:nvPr>
        </p:nvSpPr>
        <p:spPr>
          <a:xfrm>
            <a:off x="4390143"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97" name="Google Shape;197;p10"/>
          <p:cNvSpPr txBox="1"/>
          <p:nvPr>
            <p:ph idx="25" type="subTitle"/>
          </p:nvPr>
        </p:nvSpPr>
        <p:spPr>
          <a:xfrm>
            <a:off x="6063764"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198" name="Google Shape;198;p10"/>
          <p:cNvSpPr txBox="1"/>
          <p:nvPr>
            <p:ph idx="26" type="subTitle"/>
          </p:nvPr>
        </p:nvSpPr>
        <p:spPr>
          <a:xfrm>
            <a:off x="6063764"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199" name="Google Shape;199;p10"/>
          <p:cNvSpPr txBox="1"/>
          <p:nvPr>
            <p:ph idx="27" type="subTitle"/>
          </p:nvPr>
        </p:nvSpPr>
        <p:spPr>
          <a:xfrm>
            <a:off x="7737386"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00" name="Google Shape;200;p10"/>
          <p:cNvSpPr txBox="1"/>
          <p:nvPr>
            <p:ph idx="28" type="subTitle"/>
          </p:nvPr>
        </p:nvSpPr>
        <p:spPr>
          <a:xfrm>
            <a:off x="7737386"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01" name="Google Shape;201;p10"/>
          <p:cNvSpPr/>
          <p:nvPr/>
        </p:nvSpPr>
        <p:spPr>
          <a:xfrm>
            <a:off x="3762856"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10"/>
          <p:cNvSpPr/>
          <p:nvPr/>
        </p:nvSpPr>
        <p:spPr>
          <a:xfrm>
            <a:off x="5436477"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Google Shape;203;p10"/>
          <p:cNvSpPr/>
          <p:nvPr/>
        </p:nvSpPr>
        <p:spPr>
          <a:xfrm>
            <a:off x="7110099"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4" name="Google Shape;204;p10"/>
          <p:cNvSpPr/>
          <p:nvPr>
            <p:ph idx="29" type="pic"/>
          </p:nvPr>
        </p:nvSpPr>
        <p:spPr>
          <a:xfrm>
            <a:off x="461063" y="1774821"/>
            <a:ext cx="457200" cy="457200"/>
          </a:xfrm>
          <a:prstGeom prst="ellipse">
            <a:avLst/>
          </a:prstGeom>
          <a:noFill/>
          <a:ln cap="flat" cmpd="sng" w="19050">
            <a:solidFill>
              <a:schemeClr val="dk1"/>
            </a:solidFill>
            <a:prstDash val="solid"/>
            <a:round/>
            <a:headEnd len="sm" w="sm" type="none"/>
            <a:tailEnd len="sm" w="sm" type="none"/>
          </a:ln>
        </p:spPr>
      </p:sp>
      <p:sp>
        <p:nvSpPr>
          <p:cNvPr id="205" name="Google Shape;205;p10"/>
          <p:cNvSpPr/>
          <p:nvPr>
            <p:ph idx="30" type="pic"/>
          </p:nvPr>
        </p:nvSpPr>
        <p:spPr>
          <a:xfrm>
            <a:off x="2134684" y="1774821"/>
            <a:ext cx="457200" cy="457200"/>
          </a:xfrm>
          <a:prstGeom prst="ellipse">
            <a:avLst/>
          </a:prstGeom>
          <a:noFill/>
          <a:ln cap="flat" cmpd="sng" w="19050">
            <a:solidFill>
              <a:schemeClr val="dk1"/>
            </a:solidFill>
            <a:prstDash val="solid"/>
            <a:round/>
            <a:headEnd len="sm" w="sm" type="none"/>
            <a:tailEnd len="sm" w="sm" type="none"/>
          </a:ln>
        </p:spPr>
      </p:sp>
      <p:sp>
        <p:nvSpPr>
          <p:cNvPr id="206" name="Google Shape;206;p10"/>
          <p:cNvSpPr/>
          <p:nvPr>
            <p:ph idx="31" type="pic"/>
          </p:nvPr>
        </p:nvSpPr>
        <p:spPr>
          <a:xfrm>
            <a:off x="3808306" y="1774821"/>
            <a:ext cx="457200" cy="457200"/>
          </a:xfrm>
          <a:prstGeom prst="ellipse">
            <a:avLst/>
          </a:prstGeom>
          <a:noFill/>
          <a:ln cap="flat" cmpd="sng" w="19050">
            <a:solidFill>
              <a:schemeClr val="dk1"/>
            </a:solidFill>
            <a:prstDash val="solid"/>
            <a:round/>
            <a:headEnd len="sm" w="sm" type="none"/>
            <a:tailEnd len="sm" w="sm" type="none"/>
          </a:ln>
        </p:spPr>
      </p:sp>
      <p:sp>
        <p:nvSpPr>
          <p:cNvPr id="207" name="Google Shape;207;p10"/>
          <p:cNvSpPr/>
          <p:nvPr>
            <p:ph idx="32" type="pic"/>
          </p:nvPr>
        </p:nvSpPr>
        <p:spPr>
          <a:xfrm>
            <a:off x="5481927" y="1774821"/>
            <a:ext cx="457200" cy="457200"/>
          </a:xfrm>
          <a:prstGeom prst="ellipse">
            <a:avLst/>
          </a:prstGeom>
          <a:noFill/>
          <a:ln cap="flat" cmpd="sng" w="19050">
            <a:solidFill>
              <a:schemeClr val="dk1"/>
            </a:solidFill>
            <a:prstDash val="solid"/>
            <a:round/>
            <a:headEnd len="sm" w="sm" type="none"/>
            <a:tailEnd len="sm" w="sm" type="none"/>
          </a:ln>
        </p:spPr>
      </p:sp>
      <p:sp>
        <p:nvSpPr>
          <p:cNvPr id="208" name="Google Shape;208;p10"/>
          <p:cNvSpPr/>
          <p:nvPr>
            <p:ph idx="33" type="pic"/>
          </p:nvPr>
        </p:nvSpPr>
        <p:spPr>
          <a:xfrm>
            <a:off x="7155549" y="1774821"/>
            <a:ext cx="457200" cy="457200"/>
          </a:xfrm>
          <a:prstGeom prst="ellipse">
            <a:avLst/>
          </a:prstGeom>
          <a:noFill/>
          <a:ln cap="flat" cmpd="sng" w="19050">
            <a:solidFill>
              <a:schemeClr val="dk1"/>
            </a:solidFill>
            <a:prstDash val="solid"/>
            <a:round/>
            <a:headEnd len="sm" w="sm" type="none"/>
            <a:tailEnd len="sm" w="sm" type="none"/>
          </a:ln>
        </p:spPr>
      </p:sp>
      <p:sp>
        <p:nvSpPr>
          <p:cNvPr id="209" name="Google Shape;209;p10"/>
          <p:cNvSpPr/>
          <p:nvPr/>
        </p:nvSpPr>
        <p:spPr>
          <a:xfrm>
            <a:off x="415613"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Google Shape;210;p10"/>
          <p:cNvSpPr/>
          <p:nvPr/>
        </p:nvSpPr>
        <p:spPr>
          <a:xfrm>
            <a:off x="2089234"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10"/>
          <p:cNvSpPr txBox="1"/>
          <p:nvPr>
            <p:ph idx="34" type="subTitle"/>
          </p:nvPr>
        </p:nvSpPr>
        <p:spPr>
          <a:xfrm>
            <a:off x="1042900"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12" name="Google Shape;212;p10"/>
          <p:cNvSpPr txBox="1"/>
          <p:nvPr>
            <p:ph idx="35" type="subTitle"/>
          </p:nvPr>
        </p:nvSpPr>
        <p:spPr>
          <a:xfrm>
            <a:off x="1042900"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13" name="Google Shape;213;p10"/>
          <p:cNvSpPr txBox="1"/>
          <p:nvPr>
            <p:ph idx="36" type="subTitle"/>
          </p:nvPr>
        </p:nvSpPr>
        <p:spPr>
          <a:xfrm>
            <a:off x="2716521"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14" name="Google Shape;214;p10"/>
          <p:cNvSpPr txBox="1"/>
          <p:nvPr>
            <p:ph idx="37" type="subTitle"/>
          </p:nvPr>
        </p:nvSpPr>
        <p:spPr>
          <a:xfrm>
            <a:off x="2716521"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15" name="Google Shape;215;p10"/>
          <p:cNvSpPr txBox="1"/>
          <p:nvPr>
            <p:ph idx="38" type="subTitle"/>
          </p:nvPr>
        </p:nvSpPr>
        <p:spPr>
          <a:xfrm>
            <a:off x="4390143"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16" name="Google Shape;216;p10"/>
          <p:cNvSpPr txBox="1"/>
          <p:nvPr>
            <p:ph idx="39" type="subTitle"/>
          </p:nvPr>
        </p:nvSpPr>
        <p:spPr>
          <a:xfrm>
            <a:off x="4390143"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17" name="Google Shape;217;p10"/>
          <p:cNvSpPr txBox="1"/>
          <p:nvPr>
            <p:ph idx="40" type="subTitle"/>
          </p:nvPr>
        </p:nvSpPr>
        <p:spPr>
          <a:xfrm>
            <a:off x="6063764"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18" name="Google Shape;218;p10"/>
          <p:cNvSpPr txBox="1"/>
          <p:nvPr>
            <p:ph idx="41" type="subTitle"/>
          </p:nvPr>
        </p:nvSpPr>
        <p:spPr>
          <a:xfrm>
            <a:off x="6063764"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19" name="Google Shape;219;p10"/>
          <p:cNvSpPr txBox="1"/>
          <p:nvPr>
            <p:ph idx="42" type="subTitle"/>
          </p:nvPr>
        </p:nvSpPr>
        <p:spPr>
          <a:xfrm>
            <a:off x="7737386"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20" name="Google Shape;220;p10"/>
          <p:cNvSpPr txBox="1"/>
          <p:nvPr>
            <p:ph idx="43" type="subTitle"/>
          </p:nvPr>
        </p:nvSpPr>
        <p:spPr>
          <a:xfrm>
            <a:off x="7737386"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21" name="Google Shape;221;p10"/>
          <p:cNvSpPr/>
          <p:nvPr/>
        </p:nvSpPr>
        <p:spPr>
          <a:xfrm>
            <a:off x="3762856"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2" name="Google Shape;222;p10"/>
          <p:cNvSpPr/>
          <p:nvPr/>
        </p:nvSpPr>
        <p:spPr>
          <a:xfrm>
            <a:off x="5436477"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10"/>
          <p:cNvSpPr/>
          <p:nvPr/>
        </p:nvSpPr>
        <p:spPr>
          <a:xfrm>
            <a:off x="7110099"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4" name="Google Shape;224;p10"/>
          <p:cNvSpPr/>
          <p:nvPr>
            <p:ph idx="44" type="pic"/>
          </p:nvPr>
        </p:nvSpPr>
        <p:spPr>
          <a:xfrm>
            <a:off x="461063" y="2588671"/>
            <a:ext cx="457200" cy="457200"/>
          </a:xfrm>
          <a:prstGeom prst="ellipse">
            <a:avLst/>
          </a:prstGeom>
          <a:noFill/>
          <a:ln cap="flat" cmpd="sng" w="19050">
            <a:solidFill>
              <a:schemeClr val="dk1"/>
            </a:solidFill>
            <a:prstDash val="solid"/>
            <a:round/>
            <a:headEnd len="sm" w="sm" type="none"/>
            <a:tailEnd len="sm" w="sm" type="none"/>
          </a:ln>
        </p:spPr>
      </p:sp>
      <p:sp>
        <p:nvSpPr>
          <p:cNvPr id="225" name="Google Shape;225;p10"/>
          <p:cNvSpPr/>
          <p:nvPr>
            <p:ph idx="45" type="pic"/>
          </p:nvPr>
        </p:nvSpPr>
        <p:spPr>
          <a:xfrm>
            <a:off x="2134684" y="2588671"/>
            <a:ext cx="457200" cy="457200"/>
          </a:xfrm>
          <a:prstGeom prst="ellipse">
            <a:avLst/>
          </a:prstGeom>
          <a:noFill/>
          <a:ln cap="flat" cmpd="sng" w="19050">
            <a:solidFill>
              <a:schemeClr val="dk1"/>
            </a:solidFill>
            <a:prstDash val="solid"/>
            <a:round/>
            <a:headEnd len="sm" w="sm" type="none"/>
            <a:tailEnd len="sm" w="sm" type="none"/>
          </a:ln>
        </p:spPr>
      </p:sp>
      <p:sp>
        <p:nvSpPr>
          <p:cNvPr id="226" name="Google Shape;226;p10"/>
          <p:cNvSpPr/>
          <p:nvPr>
            <p:ph idx="46" type="pic"/>
          </p:nvPr>
        </p:nvSpPr>
        <p:spPr>
          <a:xfrm>
            <a:off x="3808306" y="2588671"/>
            <a:ext cx="457200" cy="457200"/>
          </a:xfrm>
          <a:prstGeom prst="ellipse">
            <a:avLst/>
          </a:prstGeom>
          <a:noFill/>
          <a:ln cap="flat" cmpd="sng" w="19050">
            <a:solidFill>
              <a:schemeClr val="dk1"/>
            </a:solidFill>
            <a:prstDash val="solid"/>
            <a:round/>
            <a:headEnd len="sm" w="sm" type="none"/>
            <a:tailEnd len="sm" w="sm" type="none"/>
          </a:ln>
        </p:spPr>
      </p:sp>
      <p:sp>
        <p:nvSpPr>
          <p:cNvPr id="227" name="Google Shape;227;p10"/>
          <p:cNvSpPr/>
          <p:nvPr>
            <p:ph idx="47" type="pic"/>
          </p:nvPr>
        </p:nvSpPr>
        <p:spPr>
          <a:xfrm>
            <a:off x="5481927" y="2588671"/>
            <a:ext cx="457200" cy="457200"/>
          </a:xfrm>
          <a:prstGeom prst="ellipse">
            <a:avLst/>
          </a:prstGeom>
          <a:noFill/>
          <a:ln cap="flat" cmpd="sng" w="19050">
            <a:solidFill>
              <a:schemeClr val="dk1"/>
            </a:solidFill>
            <a:prstDash val="solid"/>
            <a:round/>
            <a:headEnd len="sm" w="sm" type="none"/>
            <a:tailEnd len="sm" w="sm" type="none"/>
          </a:ln>
        </p:spPr>
      </p:sp>
      <p:sp>
        <p:nvSpPr>
          <p:cNvPr id="228" name="Google Shape;228;p10"/>
          <p:cNvSpPr/>
          <p:nvPr>
            <p:ph idx="48" type="pic"/>
          </p:nvPr>
        </p:nvSpPr>
        <p:spPr>
          <a:xfrm>
            <a:off x="7155549" y="2588671"/>
            <a:ext cx="457200" cy="457200"/>
          </a:xfrm>
          <a:prstGeom prst="ellipse">
            <a:avLst/>
          </a:prstGeom>
          <a:noFill/>
          <a:ln cap="flat" cmpd="sng" w="19050">
            <a:solidFill>
              <a:schemeClr val="dk1"/>
            </a:solidFill>
            <a:prstDash val="solid"/>
            <a:round/>
            <a:headEnd len="sm" w="sm" type="none"/>
            <a:tailEnd len="sm" w="sm" type="none"/>
          </a:ln>
        </p:spPr>
      </p:sp>
      <p:sp>
        <p:nvSpPr>
          <p:cNvPr id="229" name="Google Shape;229;p10"/>
          <p:cNvSpPr/>
          <p:nvPr/>
        </p:nvSpPr>
        <p:spPr>
          <a:xfrm>
            <a:off x="415613"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 name="Google Shape;230;p10"/>
          <p:cNvSpPr/>
          <p:nvPr/>
        </p:nvSpPr>
        <p:spPr>
          <a:xfrm>
            <a:off x="2089234"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1" name="Google Shape;231;p10"/>
          <p:cNvSpPr txBox="1"/>
          <p:nvPr>
            <p:ph idx="49" type="subTitle"/>
          </p:nvPr>
        </p:nvSpPr>
        <p:spPr>
          <a:xfrm>
            <a:off x="1042900"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32" name="Google Shape;232;p10"/>
          <p:cNvSpPr txBox="1"/>
          <p:nvPr>
            <p:ph idx="50" type="subTitle"/>
          </p:nvPr>
        </p:nvSpPr>
        <p:spPr>
          <a:xfrm>
            <a:off x="1042900"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33" name="Google Shape;233;p10"/>
          <p:cNvSpPr txBox="1"/>
          <p:nvPr>
            <p:ph idx="51" type="subTitle"/>
          </p:nvPr>
        </p:nvSpPr>
        <p:spPr>
          <a:xfrm>
            <a:off x="2716521"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34" name="Google Shape;234;p10"/>
          <p:cNvSpPr txBox="1"/>
          <p:nvPr>
            <p:ph idx="52" type="subTitle"/>
          </p:nvPr>
        </p:nvSpPr>
        <p:spPr>
          <a:xfrm>
            <a:off x="2716521"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35" name="Google Shape;235;p10"/>
          <p:cNvSpPr txBox="1"/>
          <p:nvPr>
            <p:ph idx="53" type="subTitle"/>
          </p:nvPr>
        </p:nvSpPr>
        <p:spPr>
          <a:xfrm>
            <a:off x="4390143"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36" name="Google Shape;236;p10"/>
          <p:cNvSpPr txBox="1"/>
          <p:nvPr>
            <p:ph idx="54" type="subTitle"/>
          </p:nvPr>
        </p:nvSpPr>
        <p:spPr>
          <a:xfrm>
            <a:off x="4390143"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37" name="Google Shape;237;p10"/>
          <p:cNvSpPr txBox="1"/>
          <p:nvPr>
            <p:ph idx="55" type="subTitle"/>
          </p:nvPr>
        </p:nvSpPr>
        <p:spPr>
          <a:xfrm>
            <a:off x="6063764"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38" name="Google Shape;238;p10"/>
          <p:cNvSpPr txBox="1"/>
          <p:nvPr>
            <p:ph idx="56" type="subTitle"/>
          </p:nvPr>
        </p:nvSpPr>
        <p:spPr>
          <a:xfrm>
            <a:off x="6063764"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39" name="Google Shape;239;p10"/>
          <p:cNvSpPr txBox="1"/>
          <p:nvPr>
            <p:ph idx="57" type="subTitle"/>
          </p:nvPr>
        </p:nvSpPr>
        <p:spPr>
          <a:xfrm>
            <a:off x="7737386"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40" name="Google Shape;240;p10"/>
          <p:cNvSpPr txBox="1"/>
          <p:nvPr>
            <p:ph idx="58" type="subTitle"/>
          </p:nvPr>
        </p:nvSpPr>
        <p:spPr>
          <a:xfrm>
            <a:off x="7737386"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41" name="Google Shape;241;p10"/>
          <p:cNvSpPr/>
          <p:nvPr/>
        </p:nvSpPr>
        <p:spPr>
          <a:xfrm>
            <a:off x="3762856"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2" name="Google Shape;242;p10"/>
          <p:cNvSpPr/>
          <p:nvPr/>
        </p:nvSpPr>
        <p:spPr>
          <a:xfrm>
            <a:off x="5436477"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3" name="Google Shape;243;p10"/>
          <p:cNvSpPr/>
          <p:nvPr/>
        </p:nvSpPr>
        <p:spPr>
          <a:xfrm>
            <a:off x="7110099"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4" name="Google Shape;244;p10"/>
          <p:cNvSpPr/>
          <p:nvPr>
            <p:ph idx="59" type="pic"/>
          </p:nvPr>
        </p:nvSpPr>
        <p:spPr>
          <a:xfrm>
            <a:off x="461063" y="3402521"/>
            <a:ext cx="457200" cy="457200"/>
          </a:xfrm>
          <a:prstGeom prst="ellipse">
            <a:avLst/>
          </a:prstGeom>
          <a:noFill/>
          <a:ln cap="flat" cmpd="sng" w="19050">
            <a:solidFill>
              <a:schemeClr val="dk1"/>
            </a:solidFill>
            <a:prstDash val="solid"/>
            <a:round/>
            <a:headEnd len="sm" w="sm" type="none"/>
            <a:tailEnd len="sm" w="sm" type="none"/>
          </a:ln>
        </p:spPr>
      </p:sp>
      <p:sp>
        <p:nvSpPr>
          <p:cNvPr id="245" name="Google Shape;245;p10"/>
          <p:cNvSpPr/>
          <p:nvPr>
            <p:ph idx="60" type="pic"/>
          </p:nvPr>
        </p:nvSpPr>
        <p:spPr>
          <a:xfrm>
            <a:off x="2134684" y="3402521"/>
            <a:ext cx="457200" cy="457200"/>
          </a:xfrm>
          <a:prstGeom prst="ellipse">
            <a:avLst/>
          </a:prstGeom>
          <a:noFill/>
          <a:ln cap="flat" cmpd="sng" w="19050">
            <a:solidFill>
              <a:schemeClr val="dk1"/>
            </a:solidFill>
            <a:prstDash val="solid"/>
            <a:round/>
            <a:headEnd len="sm" w="sm" type="none"/>
            <a:tailEnd len="sm" w="sm" type="none"/>
          </a:ln>
        </p:spPr>
      </p:sp>
      <p:sp>
        <p:nvSpPr>
          <p:cNvPr id="246" name="Google Shape;246;p10"/>
          <p:cNvSpPr/>
          <p:nvPr>
            <p:ph idx="61" type="pic"/>
          </p:nvPr>
        </p:nvSpPr>
        <p:spPr>
          <a:xfrm>
            <a:off x="3808306" y="3402521"/>
            <a:ext cx="457200" cy="457200"/>
          </a:xfrm>
          <a:prstGeom prst="ellipse">
            <a:avLst/>
          </a:prstGeom>
          <a:noFill/>
          <a:ln cap="flat" cmpd="sng" w="19050">
            <a:solidFill>
              <a:schemeClr val="dk1"/>
            </a:solidFill>
            <a:prstDash val="solid"/>
            <a:round/>
            <a:headEnd len="sm" w="sm" type="none"/>
            <a:tailEnd len="sm" w="sm" type="none"/>
          </a:ln>
        </p:spPr>
      </p:sp>
      <p:sp>
        <p:nvSpPr>
          <p:cNvPr id="247" name="Google Shape;247;p10"/>
          <p:cNvSpPr/>
          <p:nvPr>
            <p:ph idx="62" type="pic"/>
          </p:nvPr>
        </p:nvSpPr>
        <p:spPr>
          <a:xfrm>
            <a:off x="5481927" y="3402521"/>
            <a:ext cx="457200" cy="457200"/>
          </a:xfrm>
          <a:prstGeom prst="ellipse">
            <a:avLst/>
          </a:prstGeom>
          <a:noFill/>
          <a:ln cap="flat" cmpd="sng" w="19050">
            <a:solidFill>
              <a:schemeClr val="dk1"/>
            </a:solidFill>
            <a:prstDash val="solid"/>
            <a:round/>
            <a:headEnd len="sm" w="sm" type="none"/>
            <a:tailEnd len="sm" w="sm" type="none"/>
          </a:ln>
        </p:spPr>
      </p:sp>
      <p:sp>
        <p:nvSpPr>
          <p:cNvPr id="248" name="Google Shape;248;p10"/>
          <p:cNvSpPr/>
          <p:nvPr>
            <p:ph idx="63" type="pic"/>
          </p:nvPr>
        </p:nvSpPr>
        <p:spPr>
          <a:xfrm>
            <a:off x="7155549" y="3402521"/>
            <a:ext cx="457200" cy="457200"/>
          </a:xfrm>
          <a:prstGeom prst="ellipse">
            <a:avLst/>
          </a:prstGeom>
          <a:noFill/>
          <a:ln cap="flat" cmpd="sng" w="19050">
            <a:solidFill>
              <a:schemeClr val="dk1"/>
            </a:solidFill>
            <a:prstDash val="solid"/>
            <a:round/>
            <a:headEnd len="sm" w="sm" type="none"/>
            <a:tailEnd len="sm" w="sm" type="none"/>
          </a:ln>
        </p:spPr>
      </p:sp>
      <p:sp>
        <p:nvSpPr>
          <p:cNvPr id="249" name="Google Shape;249;p10"/>
          <p:cNvSpPr/>
          <p:nvPr/>
        </p:nvSpPr>
        <p:spPr>
          <a:xfrm>
            <a:off x="415613"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0" name="Google Shape;250;p10"/>
          <p:cNvSpPr/>
          <p:nvPr/>
        </p:nvSpPr>
        <p:spPr>
          <a:xfrm>
            <a:off x="2089234"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1" name="Google Shape;251;p10"/>
          <p:cNvSpPr txBox="1"/>
          <p:nvPr>
            <p:ph idx="64" type="subTitle"/>
          </p:nvPr>
        </p:nvSpPr>
        <p:spPr>
          <a:xfrm>
            <a:off x="1042900"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52" name="Google Shape;252;p10"/>
          <p:cNvSpPr txBox="1"/>
          <p:nvPr>
            <p:ph idx="65" type="subTitle"/>
          </p:nvPr>
        </p:nvSpPr>
        <p:spPr>
          <a:xfrm>
            <a:off x="1042900"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53" name="Google Shape;253;p10"/>
          <p:cNvSpPr txBox="1"/>
          <p:nvPr>
            <p:ph idx="66" type="subTitle"/>
          </p:nvPr>
        </p:nvSpPr>
        <p:spPr>
          <a:xfrm>
            <a:off x="2716521"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54" name="Google Shape;254;p10"/>
          <p:cNvSpPr txBox="1"/>
          <p:nvPr>
            <p:ph idx="67" type="subTitle"/>
          </p:nvPr>
        </p:nvSpPr>
        <p:spPr>
          <a:xfrm>
            <a:off x="2716521"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55" name="Google Shape;255;p10"/>
          <p:cNvSpPr txBox="1"/>
          <p:nvPr>
            <p:ph idx="68" type="subTitle"/>
          </p:nvPr>
        </p:nvSpPr>
        <p:spPr>
          <a:xfrm>
            <a:off x="4390143"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56" name="Google Shape;256;p10"/>
          <p:cNvSpPr txBox="1"/>
          <p:nvPr>
            <p:ph idx="69" type="subTitle"/>
          </p:nvPr>
        </p:nvSpPr>
        <p:spPr>
          <a:xfrm>
            <a:off x="4390143"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57" name="Google Shape;257;p10"/>
          <p:cNvSpPr txBox="1"/>
          <p:nvPr>
            <p:ph idx="70" type="subTitle"/>
          </p:nvPr>
        </p:nvSpPr>
        <p:spPr>
          <a:xfrm>
            <a:off x="6063764"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58" name="Google Shape;258;p10"/>
          <p:cNvSpPr txBox="1"/>
          <p:nvPr>
            <p:ph idx="71" type="subTitle"/>
          </p:nvPr>
        </p:nvSpPr>
        <p:spPr>
          <a:xfrm>
            <a:off x="6063764"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59" name="Google Shape;259;p10"/>
          <p:cNvSpPr txBox="1"/>
          <p:nvPr>
            <p:ph idx="72" type="subTitle"/>
          </p:nvPr>
        </p:nvSpPr>
        <p:spPr>
          <a:xfrm>
            <a:off x="7737386"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dk1"/>
              </a:buClr>
              <a:buSzPts val="800"/>
              <a:buNone/>
              <a:defRPr sz="800">
                <a:solidFill>
                  <a:schemeClr val="dk1"/>
                </a:solidFill>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260" name="Google Shape;260;p10"/>
          <p:cNvSpPr txBox="1"/>
          <p:nvPr>
            <p:ph idx="73" type="subTitle"/>
          </p:nvPr>
        </p:nvSpPr>
        <p:spPr>
          <a:xfrm>
            <a:off x="7737386"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0"/>
              </a:spcBef>
              <a:spcAft>
                <a:spcPts val="0"/>
              </a:spcAft>
              <a:buClr>
                <a:schemeClr val="accent1"/>
              </a:buClr>
              <a:buSzPts val="1000"/>
              <a:buNone/>
              <a:defRPr b="1" sz="1000">
                <a:solidFill>
                  <a:schemeClr val="accent1"/>
                </a:solidFill>
              </a:defRPr>
            </a:lvl2pPr>
            <a:lvl3pPr lvl="2" rtl="0" algn="ctr">
              <a:spcBef>
                <a:spcPts val="0"/>
              </a:spcBef>
              <a:spcAft>
                <a:spcPts val="0"/>
              </a:spcAft>
              <a:buClr>
                <a:schemeClr val="accent1"/>
              </a:buClr>
              <a:buSzPts val="1000"/>
              <a:buNone/>
              <a:defRPr b="1" sz="1000">
                <a:solidFill>
                  <a:schemeClr val="accent1"/>
                </a:solidFill>
              </a:defRPr>
            </a:lvl3pPr>
            <a:lvl4pPr lvl="3" rtl="0" algn="ctr">
              <a:spcBef>
                <a:spcPts val="0"/>
              </a:spcBef>
              <a:spcAft>
                <a:spcPts val="0"/>
              </a:spcAft>
              <a:buClr>
                <a:schemeClr val="accent1"/>
              </a:buClr>
              <a:buSzPts val="1000"/>
              <a:buNone/>
              <a:defRPr b="1" sz="1000">
                <a:solidFill>
                  <a:schemeClr val="accent1"/>
                </a:solidFill>
              </a:defRPr>
            </a:lvl4pPr>
            <a:lvl5pPr lvl="4" rtl="0" algn="ctr">
              <a:spcBef>
                <a:spcPts val="0"/>
              </a:spcBef>
              <a:spcAft>
                <a:spcPts val="0"/>
              </a:spcAft>
              <a:buClr>
                <a:schemeClr val="accent1"/>
              </a:buClr>
              <a:buSzPts val="1000"/>
              <a:buNone/>
              <a:defRPr b="1" sz="1000">
                <a:solidFill>
                  <a:schemeClr val="accent1"/>
                </a:solidFill>
              </a:defRPr>
            </a:lvl5pPr>
            <a:lvl6pPr lvl="5" rtl="0" algn="ctr">
              <a:spcBef>
                <a:spcPts val="0"/>
              </a:spcBef>
              <a:spcAft>
                <a:spcPts val="0"/>
              </a:spcAft>
              <a:buClr>
                <a:schemeClr val="accent1"/>
              </a:buClr>
              <a:buSzPts val="1000"/>
              <a:buNone/>
              <a:defRPr b="1" sz="1000">
                <a:solidFill>
                  <a:schemeClr val="accent1"/>
                </a:solidFill>
              </a:defRPr>
            </a:lvl6pPr>
            <a:lvl7pPr lvl="6" rtl="0" algn="ctr">
              <a:spcBef>
                <a:spcPts val="0"/>
              </a:spcBef>
              <a:spcAft>
                <a:spcPts val="0"/>
              </a:spcAft>
              <a:buClr>
                <a:schemeClr val="accent1"/>
              </a:buClr>
              <a:buSzPts val="1000"/>
              <a:buNone/>
              <a:defRPr b="1" sz="1000">
                <a:solidFill>
                  <a:schemeClr val="accent1"/>
                </a:solidFill>
              </a:defRPr>
            </a:lvl7pPr>
            <a:lvl8pPr lvl="7" rtl="0" algn="ctr">
              <a:spcBef>
                <a:spcPts val="0"/>
              </a:spcBef>
              <a:spcAft>
                <a:spcPts val="0"/>
              </a:spcAft>
              <a:buClr>
                <a:schemeClr val="accent1"/>
              </a:buClr>
              <a:buSzPts val="1000"/>
              <a:buNone/>
              <a:defRPr b="1" sz="1000">
                <a:solidFill>
                  <a:schemeClr val="accent1"/>
                </a:solidFill>
              </a:defRPr>
            </a:lvl8pPr>
            <a:lvl9pPr lvl="8" rtl="0" algn="ctr">
              <a:spcBef>
                <a:spcPts val="0"/>
              </a:spcBef>
              <a:spcAft>
                <a:spcPts val="0"/>
              </a:spcAft>
              <a:buClr>
                <a:schemeClr val="accent1"/>
              </a:buClr>
              <a:buSzPts val="1000"/>
              <a:buNone/>
              <a:defRPr b="1" sz="1000">
                <a:solidFill>
                  <a:schemeClr val="accent1"/>
                </a:solidFill>
              </a:defRPr>
            </a:lvl9pPr>
          </a:lstStyle>
          <a:p/>
        </p:txBody>
      </p:sp>
      <p:sp>
        <p:nvSpPr>
          <p:cNvPr id="261" name="Google Shape;261;p10"/>
          <p:cNvSpPr/>
          <p:nvPr/>
        </p:nvSpPr>
        <p:spPr>
          <a:xfrm>
            <a:off x="3762856"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2" name="Google Shape;262;p10"/>
          <p:cNvSpPr/>
          <p:nvPr/>
        </p:nvSpPr>
        <p:spPr>
          <a:xfrm>
            <a:off x="5436477"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3" name="Google Shape;263;p10"/>
          <p:cNvSpPr/>
          <p:nvPr/>
        </p:nvSpPr>
        <p:spPr>
          <a:xfrm>
            <a:off x="7110099"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4" name="Google Shape;264;p10"/>
          <p:cNvSpPr/>
          <p:nvPr>
            <p:ph idx="74" type="pic"/>
          </p:nvPr>
        </p:nvSpPr>
        <p:spPr>
          <a:xfrm>
            <a:off x="461063" y="4216371"/>
            <a:ext cx="457200" cy="457200"/>
          </a:xfrm>
          <a:prstGeom prst="ellipse">
            <a:avLst/>
          </a:prstGeom>
          <a:noFill/>
          <a:ln cap="flat" cmpd="sng" w="19050">
            <a:solidFill>
              <a:schemeClr val="dk1"/>
            </a:solidFill>
            <a:prstDash val="solid"/>
            <a:round/>
            <a:headEnd len="sm" w="sm" type="none"/>
            <a:tailEnd len="sm" w="sm" type="none"/>
          </a:ln>
        </p:spPr>
      </p:sp>
      <p:sp>
        <p:nvSpPr>
          <p:cNvPr id="265" name="Google Shape;265;p10"/>
          <p:cNvSpPr/>
          <p:nvPr>
            <p:ph idx="75" type="pic"/>
          </p:nvPr>
        </p:nvSpPr>
        <p:spPr>
          <a:xfrm>
            <a:off x="2134684" y="4216371"/>
            <a:ext cx="457200" cy="457200"/>
          </a:xfrm>
          <a:prstGeom prst="ellipse">
            <a:avLst/>
          </a:prstGeom>
          <a:noFill/>
          <a:ln cap="flat" cmpd="sng" w="19050">
            <a:solidFill>
              <a:schemeClr val="dk1"/>
            </a:solidFill>
            <a:prstDash val="solid"/>
            <a:round/>
            <a:headEnd len="sm" w="sm" type="none"/>
            <a:tailEnd len="sm" w="sm" type="none"/>
          </a:ln>
        </p:spPr>
      </p:sp>
      <p:sp>
        <p:nvSpPr>
          <p:cNvPr id="266" name="Google Shape;266;p10"/>
          <p:cNvSpPr/>
          <p:nvPr>
            <p:ph idx="76" type="pic"/>
          </p:nvPr>
        </p:nvSpPr>
        <p:spPr>
          <a:xfrm>
            <a:off x="3808306" y="4216371"/>
            <a:ext cx="457200" cy="457200"/>
          </a:xfrm>
          <a:prstGeom prst="ellipse">
            <a:avLst/>
          </a:prstGeom>
          <a:noFill/>
          <a:ln cap="flat" cmpd="sng" w="19050">
            <a:solidFill>
              <a:schemeClr val="dk1"/>
            </a:solidFill>
            <a:prstDash val="solid"/>
            <a:round/>
            <a:headEnd len="sm" w="sm" type="none"/>
            <a:tailEnd len="sm" w="sm" type="none"/>
          </a:ln>
        </p:spPr>
      </p:sp>
      <p:sp>
        <p:nvSpPr>
          <p:cNvPr id="267" name="Google Shape;267;p10"/>
          <p:cNvSpPr/>
          <p:nvPr>
            <p:ph idx="77" type="pic"/>
          </p:nvPr>
        </p:nvSpPr>
        <p:spPr>
          <a:xfrm>
            <a:off x="5481927" y="4216371"/>
            <a:ext cx="457200" cy="457200"/>
          </a:xfrm>
          <a:prstGeom prst="ellipse">
            <a:avLst/>
          </a:prstGeom>
          <a:noFill/>
          <a:ln cap="flat" cmpd="sng" w="19050">
            <a:solidFill>
              <a:schemeClr val="dk1"/>
            </a:solidFill>
            <a:prstDash val="solid"/>
            <a:round/>
            <a:headEnd len="sm" w="sm" type="none"/>
            <a:tailEnd len="sm" w="sm" type="none"/>
          </a:ln>
        </p:spPr>
      </p:sp>
      <p:sp>
        <p:nvSpPr>
          <p:cNvPr id="268" name="Google Shape;268;p10"/>
          <p:cNvSpPr/>
          <p:nvPr>
            <p:ph idx="78" type="pic"/>
          </p:nvPr>
        </p:nvSpPr>
        <p:spPr>
          <a:xfrm>
            <a:off x="7155549" y="4216371"/>
            <a:ext cx="457200" cy="457200"/>
          </a:xfrm>
          <a:prstGeom prst="ellipse">
            <a:avLst/>
          </a:prstGeom>
          <a:noFill/>
          <a:ln cap="flat" cmpd="sng" w="19050">
            <a:solidFill>
              <a:schemeClr val="dk1"/>
            </a:solidFill>
            <a:prstDash val="solid"/>
            <a:round/>
            <a:headEnd len="sm" w="sm" type="none"/>
            <a:tailEnd len="sm" w="sm" type="none"/>
          </a:ln>
        </p:spPr>
      </p:sp>
      <p:pic>
        <p:nvPicPr>
          <p:cNvPr id="269" name="Google Shape;269;p1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75" y="170050"/>
            <a:ext cx="8312700" cy="568200"/>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lt1"/>
              </a:buClr>
              <a:buSzPts val="2100"/>
              <a:buFont typeface="Poppins Medium"/>
              <a:buNone/>
              <a:defRPr i="0" sz="2100" u="none" cap="none" strike="noStrik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p:txBody>
      </p:sp>
      <p:sp>
        <p:nvSpPr>
          <p:cNvPr id="7" name="Google Shape;7;p1"/>
          <p:cNvSpPr txBox="1"/>
          <p:nvPr>
            <p:ph idx="1" type="body"/>
          </p:nvPr>
        </p:nvSpPr>
        <p:spPr>
          <a:xfrm>
            <a:off x="415650" y="1282925"/>
            <a:ext cx="8312700" cy="31797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indent="-317500" lvl="1" marL="9144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indent="-317500" lvl="2" marL="13716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indent="-317500" lvl="3" marL="18288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indent="-317500" lvl="4" marL="22860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indent="-317500" lvl="5" marL="27432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indent="-317500" lvl="6" marL="32004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indent="-317500" lvl="7" marL="36576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indent="-317500" lvl="8" marL="41148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0"/>
          <p:cNvSpPr txBox="1"/>
          <p:nvPr>
            <p:ph type="title"/>
          </p:nvPr>
        </p:nvSpPr>
        <p:spPr>
          <a:xfrm>
            <a:off x="415650" y="1557350"/>
            <a:ext cx="4158600" cy="101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Sentiment Detection Case Study</a:t>
            </a:r>
            <a:endParaRPr/>
          </a:p>
        </p:txBody>
      </p:sp>
      <p:sp>
        <p:nvSpPr>
          <p:cNvPr id="696" name="Google Shape;696;p30"/>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BATCH 2 | TEAM 1</a:t>
            </a:r>
            <a:endParaRPr/>
          </a:p>
        </p:txBody>
      </p:sp>
      <p:sp>
        <p:nvSpPr>
          <p:cNvPr id="697" name="Google Shape;697;p30"/>
          <p:cNvSpPr txBox="1"/>
          <p:nvPr>
            <p:ph idx="3" type="subTitle"/>
          </p:nvPr>
        </p:nvSpPr>
        <p:spPr>
          <a:xfrm>
            <a:off x="2308944" y="4874750"/>
            <a:ext cx="1032600" cy="92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Version 1.0</a:t>
            </a:r>
            <a:endParaRPr/>
          </a:p>
        </p:txBody>
      </p:sp>
      <p:sp>
        <p:nvSpPr>
          <p:cNvPr id="698" name="Google Shape;698;p30"/>
          <p:cNvSpPr txBox="1"/>
          <p:nvPr>
            <p:ph idx="5" type="subTitle"/>
          </p:nvPr>
        </p:nvSpPr>
        <p:spPr>
          <a:xfrm>
            <a:off x="5237700" y="4874750"/>
            <a:ext cx="894900" cy="9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Design Center of Excellence</a:t>
            </a:r>
            <a:endParaRPr/>
          </a:p>
        </p:txBody>
      </p:sp>
      <p:sp>
        <p:nvSpPr>
          <p:cNvPr id="699" name="Google Shape;699;p30"/>
          <p:cNvSpPr txBox="1"/>
          <p:nvPr>
            <p:ph idx="4" type="subTitle"/>
          </p:nvPr>
        </p:nvSpPr>
        <p:spPr>
          <a:xfrm>
            <a:off x="3927616" y="4874750"/>
            <a:ext cx="642000" cy="9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26-OCT-2022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9"/>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Count of reviews</a:t>
            </a:r>
            <a:endParaRPr sz="3000"/>
          </a:p>
        </p:txBody>
      </p:sp>
      <p:pic>
        <p:nvPicPr>
          <p:cNvPr id="756" name="Google Shape;756;p39"/>
          <p:cNvPicPr preferRelativeResize="0"/>
          <p:nvPr/>
        </p:nvPicPr>
        <p:blipFill>
          <a:blip r:embed="rId3">
            <a:alphaModFix/>
          </a:blip>
          <a:stretch>
            <a:fillRect/>
          </a:stretch>
        </p:blipFill>
        <p:spPr>
          <a:xfrm>
            <a:off x="415625" y="918075"/>
            <a:ext cx="4809225" cy="2873950"/>
          </a:xfrm>
          <a:prstGeom prst="rect">
            <a:avLst/>
          </a:prstGeom>
          <a:noFill/>
          <a:ln>
            <a:noFill/>
          </a:ln>
        </p:spPr>
      </p:pic>
      <p:sp>
        <p:nvSpPr>
          <p:cNvPr id="757" name="Google Shape;757;p39"/>
          <p:cNvSpPr/>
          <p:nvPr/>
        </p:nvSpPr>
        <p:spPr>
          <a:xfrm>
            <a:off x="944725" y="4185650"/>
            <a:ext cx="7413600" cy="616800"/>
          </a:xfrm>
          <a:prstGeom prst="flowChartAlternateProcess">
            <a:avLst/>
          </a:prstGeom>
          <a:solidFill>
            <a:schemeClr val="dk1"/>
          </a:solidFill>
          <a:ln cap="flat" cmpd="sng" w="9525">
            <a:solidFill>
              <a:srgbClr val="F9A9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majority of reviews are positive, while there are few negative reviews.</a:t>
            </a:r>
            <a:endParaRPr/>
          </a:p>
        </p:txBody>
      </p:sp>
      <p:pic>
        <p:nvPicPr>
          <p:cNvPr id="758" name="Google Shape;758;p39"/>
          <p:cNvPicPr preferRelativeResize="0"/>
          <p:nvPr/>
        </p:nvPicPr>
        <p:blipFill>
          <a:blip r:embed="rId4">
            <a:alphaModFix/>
          </a:blip>
          <a:stretch>
            <a:fillRect/>
          </a:stretch>
        </p:blipFill>
        <p:spPr>
          <a:xfrm>
            <a:off x="5379650" y="1005475"/>
            <a:ext cx="3503225" cy="147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0"/>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Sentiment Distribution</a:t>
            </a:r>
            <a:endParaRPr sz="3000"/>
          </a:p>
        </p:txBody>
      </p:sp>
      <p:pic>
        <p:nvPicPr>
          <p:cNvPr id="764" name="Google Shape;764;p40"/>
          <p:cNvPicPr preferRelativeResize="0"/>
          <p:nvPr/>
        </p:nvPicPr>
        <p:blipFill>
          <a:blip r:embed="rId3">
            <a:alphaModFix/>
          </a:blip>
          <a:stretch>
            <a:fillRect/>
          </a:stretch>
        </p:blipFill>
        <p:spPr>
          <a:xfrm>
            <a:off x="2478400" y="883825"/>
            <a:ext cx="4187150" cy="408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1"/>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 sz="3000"/>
              <a:t>Words Per</a:t>
            </a:r>
            <a:r>
              <a:rPr lang="en" sz="3000"/>
              <a:t> Review</a:t>
            </a:r>
            <a:endParaRPr sz="3000"/>
          </a:p>
        </p:txBody>
      </p:sp>
      <p:pic>
        <p:nvPicPr>
          <p:cNvPr id="770" name="Google Shape;770;p41"/>
          <p:cNvPicPr preferRelativeResize="0"/>
          <p:nvPr/>
        </p:nvPicPr>
        <p:blipFill>
          <a:blip r:embed="rId3">
            <a:alphaModFix/>
          </a:blip>
          <a:stretch>
            <a:fillRect/>
          </a:stretch>
        </p:blipFill>
        <p:spPr>
          <a:xfrm>
            <a:off x="1093000" y="1028700"/>
            <a:ext cx="7008026" cy="383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2"/>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Word cloud from all reviews</a:t>
            </a:r>
            <a:endParaRPr sz="3000"/>
          </a:p>
        </p:txBody>
      </p:sp>
      <p:sp>
        <p:nvSpPr>
          <p:cNvPr id="776" name="Google Shape;776;p42"/>
          <p:cNvSpPr/>
          <p:nvPr/>
        </p:nvSpPr>
        <p:spPr>
          <a:xfrm>
            <a:off x="480450" y="4416250"/>
            <a:ext cx="8252100" cy="635400"/>
          </a:xfrm>
          <a:prstGeom prst="flowChartAlternateProcess">
            <a:avLst/>
          </a:prstGeom>
          <a:solidFill>
            <a:schemeClr val="dk1"/>
          </a:solidFill>
          <a:ln cap="flat" cmpd="sng" w="9525">
            <a:solidFill>
              <a:srgbClr val="F9A9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word cloud provides clear insights about the frequency of word usage in reviews, allowing us to identify the most commonly used words and those that appear less frequently.</a:t>
            </a:r>
            <a:endParaRPr/>
          </a:p>
        </p:txBody>
      </p:sp>
      <p:pic>
        <p:nvPicPr>
          <p:cNvPr id="777" name="Google Shape;777;p42"/>
          <p:cNvPicPr preferRelativeResize="0"/>
          <p:nvPr/>
        </p:nvPicPr>
        <p:blipFill>
          <a:blip r:embed="rId3">
            <a:alphaModFix/>
          </a:blip>
          <a:stretch>
            <a:fillRect/>
          </a:stretch>
        </p:blipFill>
        <p:spPr>
          <a:xfrm>
            <a:off x="1090050" y="831300"/>
            <a:ext cx="7050574" cy="358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3"/>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04</a:t>
            </a:r>
            <a:endParaRPr/>
          </a:p>
        </p:txBody>
      </p:sp>
      <p:sp>
        <p:nvSpPr>
          <p:cNvPr id="783" name="Google Shape;783;p43"/>
          <p:cNvSpPr txBox="1"/>
          <p:nvPr>
            <p:ph idx="2" type="title"/>
          </p:nvPr>
        </p:nvSpPr>
        <p:spPr>
          <a:xfrm>
            <a:off x="409323" y="2787475"/>
            <a:ext cx="4273500" cy="4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500"/>
              <a:t>Model results</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4"/>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Models used</a:t>
            </a:r>
            <a:endParaRPr sz="3000"/>
          </a:p>
        </p:txBody>
      </p:sp>
      <p:sp>
        <p:nvSpPr>
          <p:cNvPr id="789" name="Google Shape;789;p44"/>
          <p:cNvSpPr txBox="1"/>
          <p:nvPr>
            <p:ph idx="1" type="subTitle"/>
          </p:nvPr>
        </p:nvSpPr>
        <p:spPr>
          <a:xfrm>
            <a:off x="415625" y="1180900"/>
            <a:ext cx="8312700" cy="3621600"/>
          </a:xfrm>
          <a:prstGeom prst="rect">
            <a:avLst/>
          </a:prstGeom>
        </p:spPr>
        <p:txBody>
          <a:bodyPr anchorCtr="0" anchor="t" bIns="0" lIns="0" spcFirstLastPara="1" rIns="0" wrap="square" tIns="0">
            <a:noAutofit/>
          </a:bodyPr>
          <a:lstStyle/>
          <a:p>
            <a:pPr indent="-374650" lvl="0" marL="457200" rtl="0" algn="l">
              <a:spcBef>
                <a:spcPts val="0"/>
              </a:spcBef>
              <a:spcAft>
                <a:spcPts val="0"/>
              </a:spcAft>
              <a:buSzPts val="2300"/>
              <a:buChar char="●"/>
            </a:pPr>
            <a:r>
              <a:rPr lang="en" sz="2300"/>
              <a:t>Vectorizer used:</a:t>
            </a:r>
            <a:endParaRPr sz="2300"/>
          </a:p>
          <a:p>
            <a:pPr indent="-374650" lvl="1" marL="914400" rtl="0" algn="l">
              <a:spcBef>
                <a:spcPts val="0"/>
              </a:spcBef>
              <a:spcAft>
                <a:spcPts val="0"/>
              </a:spcAft>
              <a:buSzPts val="2300"/>
              <a:buChar char="○"/>
            </a:pPr>
            <a:r>
              <a:rPr lang="en" sz="2300"/>
              <a:t>TF-IDF Vectorizer</a:t>
            </a:r>
            <a:endParaRPr sz="2300"/>
          </a:p>
          <a:p>
            <a:pPr indent="-374650" lvl="1" marL="914400" rtl="0" algn="l">
              <a:spcBef>
                <a:spcPts val="0"/>
              </a:spcBef>
              <a:spcAft>
                <a:spcPts val="0"/>
              </a:spcAft>
              <a:buSzPts val="2300"/>
              <a:buChar char="○"/>
            </a:pPr>
            <a:r>
              <a:rPr lang="en" sz="2300"/>
              <a:t>Count Vectorizer</a:t>
            </a:r>
            <a:endParaRPr sz="2300"/>
          </a:p>
          <a:p>
            <a:pPr indent="-374650" lvl="0" marL="457200" rtl="0" algn="l">
              <a:spcBef>
                <a:spcPts val="0"/>
              </a:spcBef>
              <a:spcAft>
                <a:spcPts val="0"/>
              </a:spcAft>
              <a:buSzPts val="2300"/>
              <a:buChar char="●"/>
            </a:pPr>
            <a:r>
              <a:rPr lang="en" sz="2300"/>
              <a:t>Logistic Regression</a:t>
            </a:r>
            <a:endParaRPr sz="2300"/>
          </a:p>
          <a:p>
            <a:pPr indent="-374650" lvl="0" marL="457200" rtl="0" algn="l">
              <a:spcBef>
                <a:spcPts val="0"/>
              </a:spcBef>
              <a:spcAft>
                <a:spcPts val="0"/>
              </a:spcAft>
              <a:buSzPts val="2300"/>
              <a:buChar char="●"/>
            </a:pPr>
            <a:r>
              <a:rPr lang="en" sz="2300"/>
              <a:t>Ridge Classifier</a:t>
            </a:r>
            <a:endParaRPr sz="2300"/>
          </a:p>
          <a:p>
            <a:pPr indent="-374650" lvl="0" marL="457200" rtl="0" algn="l">
              <a:spcBef>
                <a:spcPts val="0"/>
              </a:spcBef>
              <a:spcAft>
                <a:spcPts val="0"/>
              </a:spcAft>
              <a:buSzPts val="2300"/>
              <a:buChar char="●"/>
            </a:pPr>
            <a:r>
              <a:rPr lang="en" sz="2300"/>
              <a:t>Decision Tree</a:t>
            </a:r>
            <a:endParaRPr sz="2300"/>
          </a:p>
          <a:p>
            <a:pPr indent="-374650" lvl="0" marL="457200" rtl="0" algn="l">
              <a:spcBef>
                <a:spcPts val="0"/>
              </a:spcBef>
              <a:spcAft>
                <a:spcPts val="0"/>
              </a:spcAft>
              <a:buSzPts val="2300"/>
              <a:buChar char="●"/>
            </a:pPr>
            <a:r>
              <a:rPr lang="en" sz="2300"/>
              <a:t>Pre-trained models:</a:t>
            </a:r>
            <a:endParaRPr sz="2300"/>
          </a:p>
          <a:p>
            <a:pPr indent="-374650" lvl="1" marL="914400" rtl="0" algn="l">
              <a:spcBef>
                <a:spcPts val="0"/>
              </a:spcBef>
              <a:spcAft>
                <a:spcPts val="0"/>
              </a:spcAft>
              <a:buSzPts val="2300"/>
              <a:buChar char="○"/>
            </a:pPr>
            <a:r>
              <a:rPr lang="en" sz="2300"/>
              <a:t>RoBERTa</a:t>
            </a:r>
            <a:endParaRPr sz="2300"/>
          </a:p>
          <a:p>
            <a:pPr indent="-374650" lvl="1" marL="914400" rtl="0" algn="l">
              <a:spcBef>
                <a:spcPts val="0"/>
              </a:spcBef>
              <a:spcAft>
                <a:spcPts val="0"/>
              </a:spcAft>
              <a:buSzPts val="2300"/>
              <a:buChar char="○"/>
            </a:pPr>
            <a:r>
              <a:rPr lang="en" sz="2300"/>
              <a:t>TextBlob</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5"/>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Logistic Regression</a:t>
            </a:r>
            <a:endParaRPr sz="3000"/>
          </a:p>
        </p:txBody>
      </p:sp>
      <p:sp>
        <p:nvSpPr>
          <p:cNvPr id="795" name="Google Shape;795;p45"/>
          <p:cNvSpPr txBox="1"/>
          <p:nvPr>
            <p:ph idx="1" type="subTitle"/>
          </p:nvPr>
        </p:nvSpPr>
        <p:spPr>
          <a:xfrm>
            <a:off x="909425" y="878425"/>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TF-IDF Vectorized data</a:t>
            </a:r>
            <a:endParaRPr sz="1400"/>
          </a:p>
        </p:txBody>
      </p:sp>
      <p:pic>
        <p:nvPicPr>
          <p:cNvPr id="796" name="Google Shape;796;p45"/>
          <p:cNvPicPr preferRelativeResize="0"/>
          <p:nvPr/>
        </p:nvPicPr>
        <p:blipFill>
          <a:blip r:embed="rId3">
            <a:alphaModFix/>
          </a:blip>
          <a:stretch>
            <a:fillRect/>
          </a:stretch>
        </p:blipFill>
        <p:spPr>
          <a:xfrm>
            <a:off x="679225" y="1132525"/>
            <a:ext cx="2966575" cy="2451344"/>
          </a:xfrm>
          <a:prstGeom prst="rect">
            <a:avLst/>
          </a:prstGeom>
          <a:noFill/>
          <a:ln>
            <a:noFill/>
          </a:ln>
        </p:spPr>
      </p:pic>
      <p:pic>
        <p:nvPicPr>
          <p:cNvPr id="797" name="Google Shape;797;p45"/>
          <p:cNvPicPr preferRelativeResize="0"/>
          <p:nvPr/>
        </p:nvPicPr>
        <p:blipFill>
          <a:blip r:embed="rId4">
            <a:alphaModFix/>
          </a:blip>
          <a:stretch>
            <a:fillRect/>
          </a:stretch>
        </p:blipFill>
        <p:spPr>
          <a:xfrm>
            <a:off x="411475" y="3619736"/>
            <a:ext cx="3340600" cy="1404939"/>
          </a:xfrm>
          <a:prstGeom prst="rect">
            <a:avLst/>
          </a:prstGeom>
          <a:noFill/>
          <a:ln>
            <a:noFill/>
          </a:ln>
        </p:spPr>
      </p:pic>
      <p:sp>
        <p:nvSpPr>
          <p:cNvPr id="798" name="Google Shape;798;p45"/>
          <p:cNvSpPr txBox="1"/>
          <p:nvPr>
            <p:ph idx="1" type="subTitle"/>
          </p:nvPr>
        </p:nvSpPr>
        <p:spPr>
          <a:xfrm>
            <a:off x="5457425" y="901650"/>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Count Vectorized data</a:t>
            </a:r>
            <a:endParaRPr sz="1400"/>
          </a:p>
        </p:txBody>
      </p:sp>
      <p:pic>
        <p:nvPicPr>
          <p:cNvPr id="799" name="Google Shape;799;p45"/>
          <p:cNvPicPr preferRelativeResize="0"/>
          <p:nvPr/>
        </p:nvPicPr>
        <p:blipFill>
          <a:blip r:embed="rId5">
            <a:alphaModFix/>
          </a:blip>
          <a:stretch>
            <a:fillRect/>
          </a:stretch>
        </p:blipFill>
        <p:spPr>
          <a:xfrm>
            <a:off x="5285600" y="1171825"/>
            <a:ext cx="2914376" cy="2451350"/>
          </a:xfrm>
          <a:prstGeom prst="rect">
            <a:avLst/>
          </a:prstGeom>
          <a:noFill/>
          <a:ln>
            <a:noFill/>
          </a:ln>
        </p:spPr>
      </p:pic>
      <p:pic>
        <p:nvPicPr>
          <p:cNvPr id="800" name="Google Shape;800;p45"/>
          <p:cNvPicPr preferRelativeResize="0"/>
          <p:nvPr/>
        </p:nvPicPr>
        <p:blipFill>
          <a:blip r:embed="rId6">
            <a:alphaModFix/>
          </a:blip>
          <a:stretch>
            <a:fillRect/>
          </a:stretch>
        </p:blipFill>
        <p:spPr>
          <a:xfrm>
            <a:off x="4859375" y="3639250"/>
            <a:ext cx="3340593" cy="136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6"/>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Ridge Classifier</a:t>
            </a:r>
            <a:endParaRPr sz="3000"/>
          </a:p>
        </p:txBody>
      </p:sp>
      <p:sp>
        <p:nvSpPr>
          <p:cNvPr id="806" name="Google Shape;806;p46"/>
          <p:cNvSpPr txBox="1"/>
          <p:nvPr>
            <p:ph idx="1" type="subTitle"/>
          </p:nvPr>
        </p:nvSpPr>
        <p:spPr>
          <a:xfrm>
            <a:off x="909425" y="878425"/>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TF-IDF Vectorized data</a:t>
            </a:r>
            <a:endParaRPr sz="1400"/>
          </a:p>
        </p:txBody>
      </p:sp>
      <p:sp>
        <p:nvSpPr>
          <p:cNvPr id="807" name="Google Shape;807;p46"/>
          <p:cNvSpPr txBox="1"/>
          <p:nvPr>
            <p:ph idx="1" type="subTitle"/>
          </p:nvPr>
        </p:nvSpPr>
        <p:spPr>
          <a:xfrm>
            <a:off x="5457425" y="901650"/>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Count Vectorized data</a:t>
            </a:r>
            <a:endParaRPr sz="1400"/>
          </a:p>
        </p:txBody>
      </p:sp>
      <p:pic>
        <p:nvPicPr>
          <p:cNvPr id="808" name="Google Shape;808;p46"/>
          <p:cNvPicPr preferRelativeResize="0"/>
          <p:nvPr/>
        </p:nvPicPr>
        <p:blipFill>
          <a:blip r:embed="rId3">
            <a:alphaModFix/>
          </a:blip>
          <a:stretch>
            <a:fillRect/>
          </a:stretch>
        </p:blipFill>
        <p:spPr>
          <a:xfrm>
            <a:off x="748400" y="1134326"/>
            <a:ext cx="2842713" cy="2451350"/>
          </a:xfrm>
          <a:prstGeom prst="rect">
            <a:avLst/>
          </a:prstGeom>
          <a:noFill/>
          <a:ln>
            <a:noFill/>
          </a:ln>
        </p:spPr>
      </p:pic>
      <p:pic>
        <p:nvPicPr>
          <p:cNvPr id="809" name="Google Shape;809;p46"/>
          <p:cNvPicPr preferRelativeResize="0"/>
          <p:nvPr/>
        </p:nvPicPr>
        <p:blipFill>
          <a:blip r:embed="rId4">
            <a:alphaModFix/>
          </a:blip>
          <a:stretch>
            <a:fillRect/>
          </a:stretch>
        </p:blipFill>
        <p:spPr>
          <a:xfrm>
            <a:off x="476588" y="3699375"/>
            <a:ext cx="3284511" cy="1365900"/>
          </a:xfrm>
          <a:prstGeom prst="rect">
            <a:avLst/>
          </a:prstGeom>
          <a:noFill/>
          <a:ln>
            <a:noFill/>
          </a:ln>
        </p:spPr>
      </p:pic>
      <p:pic>
        <p:nvPicPr>
          <p:cNvPr id="810" name="Google Shape;810;p46"/>
          <p:cNvPicPr preferRelativeResize="0"/>
          <p:nvPr/>
        </p:nvPicPr>
        <p:blipFill>
          <a:blip r:embed="rId5">
            <a:alphaModFix/>
          </a:blip>
          <a:stretch>
            <a:fillRect/>
          </a:stretch>
        </p:blipFill>
        <p:spPr>
          <a:xfrm>
            <a:off x="5324425" y="1178500"/>
            <a:ext cx="2831638" cy="2407175"/>
          </a:xfrm>
          <a:prstGeom prst="rect">
            <a:avLst/>
          </a:prstGeom>
          <a:noFill/>
          <a:ln>
            <a:noFill/>
          </a:ln>
        </p:spPr>
      </p:pic>
      <p:pic>
        <p:nvPicPr>
          <p:cNvPr id="811" name="Google Shape;811;p46"/>
          <p:cNvPicPr preferRelativeResize="0"/>
          <p:nvPr/>
        </p:nvPicPr>
        <p:blipFill>
          <a:blip r:embed="rId6">
            <a:alphaModFix/>
          </a:blip>
          <a:stretch>
            <a:fillRect/>
          </a:stretch>
        </p:blipFill>
        <p:spPr>
          <a:xfrm>
            <a:off x="4950750" y="3704554"/>
            <a:ext cx="3284500" cy="13607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7"/>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Decision Tree</a:t>
            </a:r>
            <a:endParaRPr sz="3000"/>
          </a:p>
        </p:txBody>
      </p:sp>
      <p:sp>
        <p:nvSpPr>
          <p:cNvPr id="817" name="Google Shape;817;p47"/>
          <p:cNvSpPr txBox="1"/>
          <p:nvPr>
            <p:ph idx="1" type="subTitle"/>
          </p:nvPr>
        </p:nvSpPr>
        <p:spPr>
          <a:xfrm>
            <a:off x="909425" y="878425"/>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TF-IDF Vectorized data</a:t>
            </a:r>
            <a:endParaRPr sz="1400"/>
          </a:p>
        </p:txBody>
      </p:sp>
      <p:sp>
        <p:nvSpPr>
          <p:cNvPr id="818" name="Google Shape;818;p47"/>
          <p:cNvSpPr txBox="1"/>
          <p:nvPr>
            <p:ph idx="1" type="subTitle"/>
          </p:nvPr>
        </p:nvSpPr>
        <p:spPr>
          <a:xfrm>
            <a:off x="5457425" y="901650"/>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On Count Vectorized data</a:t>
            </a:r>
            <a:endParaRPr sz="1400"/>
          </a:p>
        </p:txBody>
      </p:sp>
      <p:pic>
        <p:nvPicPr>
          <p:cNvPr id="819" name="Google Shape;819;p47"/>
          <p:cNvPicPr preferRelativeResize="0"/>
          <p:nvPr/>
        </p:nvPicPr>
        <p:blipFill>
          <a:blip r:embed="rId3">
            <a:alphaModFix/>
          </a:blip>
          <a:stretch>
            <a:fillRect/>
          </a:stretch>
        </p:blipFill>
        <p:spPr>
          <a:xfrm>
            <a:off x="661600" y="1179650"/>
            <a:ext cx="2831650" cy="2410149"/>
          </a:xfrm>
          <a:prstGeom prst="rect">
            <a:avLst/>
          </a:prstGeom>
          <a:noFill/>
          <a:ln>
            <a:noFill/>
          </a:ln>
        </p:spPr>
      </p:pic>
      <p:pic>
        <p:nvPicPr>
          <p:cNvPr id="820" name="Google Shape;820;p47"/>
          <p:cNvPicPr preferRelativeResize="0"/>
          <p:nvPr/>
        </p:nvPicPr>
        <p:blipFill>
          <a:blip r:embed="rId4">
            <a:alphaModFix/>
          </a:blip>
          <a:stretch>
            <a:fillRect/>
          </a:stretch>
        </p:blipFill>
        <p:spPr>
          <a:xfrm>
            <a:off x="282224" y="3694763"/>
            <a:ext cx="3284500" cy="1370511"/>
          </a:xfrm>
          <a:prstGeom prst="rect">
            <a:avLst/>
          </a:prstGeom>
          <a:noFill/>
          <a:ln>
            <a:noFill/>
          </a:ln>
        </p:spPr>
      </p:pic>
      <p:pic>
        <p:nvPicPr>
          <p:cNvPr id="821" name="Google Shape;821;p47"/>
          <p:cNvPicPr preferRelativeResize="0"/>
          <p:nvPr/>
        </p:nvPicPr>
        <p:blipFill>
          <a:blip r:embed="rId5">
            <a:alphaModFix/>
          </a:blip>
          <a:stretch>
            <a:fillRect/>
          </a:stretch>
        </p:blipFill>
        <p:spPr>
          <a:xfrm>
            <a:off x="5247851" y="1179650"/>
            <a:ext cx="2911198" cy="2468425"/>
          </a:xfrm>
          <a:prstGeom prst="rect">
            <a:avLst/>
          </a:prstGeom>
          <a:noFill/>
          <a:ln>
            <a:noFill/>
          </a:ln>
        </p:spPr>
      </p:pic>
      <p:pic>
        <p:nvPicPr>
          <p:cNvPr id="822" name="Google Shape;822;p47"/>
          <p:cNvPicPr preferRelativeResize="0"/>
          <p:nvPr/>
        </p:nvPicPr>
        <p:blipFill>
          <a:blip r:embed="rId6">
            <a:alphaModFix/>
          </a:blip>
          <a:stretch>
            <a:fillRect/>
          </a:stretch>
        </p:blipFill>
        <p:spPr>
          <a:xfrm>
            <a:off x="4880325" y="3694775"/>
            <a:ext cx="3319295" cy="137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8"/>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RoBERTa</a:t>
            </a:r>
            <a:endParaRPr sz="3000"/>
          </a:p>
        </p:txBody>
      </p:sp>
      <p:sp>
        <p:nvSpPr>
          <p:cNvPr id="828" name="Google Shape;828;p48"/>
          <p:cNvSpPr txBox="1"/>
          <p:nvPr>
            <p:ph idx="1" type="subTitle"/>
          </p:nvPr>
        </p:nvSpPr>
        <p:spPr>
          <a:xfrm>
            <a:off x="415625" y="854875"/>
            <a:ext cx="65385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Pre-trained model (cardiffnlp/twitter-roberta-base-sentiment-latest)</a:t>
            </a:r>
            <a:endParaRPr sz="1400"/>
          </a:p>
        </p:txBody>
      </p:sp>
      <p:pic>
        <p:nvPicPr>
          <p:cNvPr id="829" name="Google Shape;829;p48"/>
          <p:cNvPicPr preferRelativeResize="0"/>
          <p:nvPr/>
        </p:nvPicPr>
        <p:blipFill>
          <a:blip r:embed="rId3">
            <a:alphaModFix/>
          </a:blip>
          <a:stretch>
            <a:fillRect/>
          </a:stretch>
        </p:blipFill>
        <p:spPr>
          <a:xfrm>
            <a:off x="228600" y="1261363"/>
            <a:ext cx="4363877" cy="3729738"/>
          </a:xfrm>
          <a:prstGeom prst="rect">
            <a:avLst/>
          </a:prstGeom>
          <a:noFill/>
          <a:ln>
            <a:noFill/>
          </a:ln>
        </p:spPr>
      </p:pic>
      <p:pic>
        <p:nvPicPr>
          <p:cNvPr id="830" name="Google Shape;830;p48"/>
          <p:cNvPicPr preferRelativeResize="0"/>
          <p:nvPr/>
        </p:nvPicPr>
        <p:blipFill>
          <a:blip r:embed="rId4">
            <a:alphaModFix/>
          </a:blip>
          <a:stretch>
            <a:fillRect/>
          </a:stretch>
        </p:blipFill>
        <p:spPr>
          <a:xfrm>
            <a:off x="4941702" y="2307088"/>
            <a:ext cx="3962400" cy="16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1"/>
          <p:cNvSpPr txBox="1"/>
          <p:nvPr>
            <p:ph type="title"/>
          </p:nvPr>
        </p:nvSpPr>
        <p:spPr>
          <a:xfrm>
            <a:off x="573100" y="821850"/>
            <a:ext cx="1946100" cy="101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705" name="Google Shape;705;p31"/>
          <p:cNvSpPr txBox="1"/>
          <p:nvPr>
            <p:ph idx="1" type="subTitle"/>
          </p:nvPr>
        </p:nvSpPr>
        <p:spPr>
          <a:xfrm>
            <a:off x="476750" y="1944650"/>
            <a:ext cx="4158600" cy="30225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Objective</a:t>
            </a:r>
            <a:endParaRPr sz="2400"/>
          </a:p>
          <a:p>
            <a:pPr indent="-381000" lvl="0" marL="457200" rtl="0" algn="l">
              <a:spcBef>
                <a:spcPts val="0"/>
              </a:spcBef>
              <a:spcAft>
                <a:spcPts val="0"/>
              </a:spcAft>
              <a:buSzPts val="2400"/>
              <a:buChar char="●"/>
            </a:pPr>
            <a:r>
              <a:rPr lang="en" sz="2400"/>
              <a:t>Clean data</a:t>
            </a:r>
            <a:endParaRPr sz="2400"/>
          </a:p>
          <a:p>
            <a:pPr indent="-381000" lvl="0" marL="457200" rtl="0" algn="l">
              <a:spcBef>
                <a:spcPts val="0"/>
              </a:spcBef>
              <a:spcAft>
                <a:spcPts val="0"/>
              </a:spcAft>
              <a:buSzPts val="2400"/>
              <a:buChar char="●"/>
            </a:pPr>
            <a:r>
              <a:rPr lang="en" sz="2400"/>
              <a:t>EDA Insights</a:t>
            </a:r>
            <a:endParaRPr sz="2400"/>
          </a:p>
          <a:p>
            <a:pPr indent="-381000" lvl="0" marL="457200" rtl="0" algn="l">
              <a:spcBef>
                <a:spcPts val="0"/>
              </a:spcBef>
              <a:spcAft>
                <a:spcPts val="0"/>
              </a:spcAft>
              <a:buSzPts val="2400"/>
              <a:buChar char="●"/>
            </a:pPr>
            <a:r>
              <a:rPr lang="en" sz="2400"/>
              <a:t>Model results</a:t>
            </a:r>
            <a:endParaRPr sz="2400"/>
          </a:p>
          <a:p>
            <a:pPr indent="-381000" lvl="0" marL="457200" rtl="0" algn="l">
              <a:spcBef>
                <a:spcPts val="0"/>
              </a:spcBef>
              <a:spcAft>
                <a:spcPts val="0"/>
              </a:spcAft>
              <a:buSzPts val="2400"/>
              <a:buChar char="●"/>
            </a:pPr>
            <a:r>
              <a:rPr lang="en" sz="2400"/>
              <a:t>Conclusion</a:t>
            </a:r>
            <a:endParaRPr sz="2400"/>
          </a:p>
          <a:p>
            <a:pPr indent="0" lvl="0" marL="0" rtl="0" algn="l">
              <a:spcBef>
                <a:spcPts val="0"/>
              </a:spcBef>
              <a:spcAft>
                <a:spcPts val="0"/>
              </a:spcAft>
              <a:buNone/>
            </a:pPr>
            <a:r>
              <a:t/>
            </a:r>
            <a:endParaRPr sz="2400"/>
          </a:p>
        </p:txBody>
      </p:sp>
      <p:sp>
        <p:nvSpPr>
          <p:cNvPr id="706" name="Google Shape;706;p31"/>
          <p:cNvSpPr txBox="1"/>
          <p:nvPr>
            <p:ph idx="3" type="subTitle"/>
          </p:nvPr>
        </p:nvSpPr>
        <p:spPr>
          <a:xfrm>
            <a:off x="2308944" y="4874750"/>
            <a:ext cx="1032600" cy="92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707" name="Google Shape;707;p31"/>
          <p:cNvSpPr txBox="1"/>
          <p:nvPr>
            <p:ph idx="4" type="subTitle"/>
          </p:nvPr>
        </p:nvSpPr>
        <p:spPr>
          <a:xfrm>
            <a:off x="3927616" y="4874750"/>
            <a:ext cx="642000" cy="9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8" name="Google Shape;708;p31"/>
          <p:cNvSpPr txBox="1"/>
          <p:nvPr>
            <p:ph idx="5" type="subTitle"/>
          </p:nvPr>
        </p:nvSpPr>
        <p:spPr>
          <a:xfrm>
            <a:off x="5237692" y="4874750"/>
            <a:ext cx="558900" cy="9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9"/>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TextBlob</a:t>
            </a:r>
            <a:endParaRPr sz="3000"/>
          </a:p>
        </p:txBody>
      </p:sp>
      <p:sp>
        <p:nvSpPr>
          <p:cNvPr id="836" name="Google Shape;836;p49"/>
          <p:cNvSpPr txBox="1"/>
          <p:nvPr>
            <p:ph idx="1" type="subTitle"/>
          </p:nvPr>
        </p:nvSpPr>
        <p:spPr>
          <a:xfrm>
            <a:off x="415625" y="854863"/>
            <a:ext cx="2506200" cy="2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Pre-trained model</a:t>
            </a:r>
            <a:endParaRPr sz="1400"/>
          </a:p>
        </p:txBody>
      </p:sp>
      <p:pic>
        <p:nvPicPr>
          <p:cNvPr id="837" name="Google Shape;837;p49"/>
          <p:cNvPicPr preferRelativeResize="0"/>
          <p:nvPr/>
        </p:nvPicPr>
        <p:blipFill>
          <a:blip r:embed="rId3">
            <a:alphaModFix/>
          </a:blip>
          <a:stretch>
            <a:fillRect/>
          </a:stretch>
        </p:blipFill>
        <p:spPr>
          <a:xfrm>
            <a:off x="152400" y="1208725"/>
            <a:ext cx="4404225" cy="3753600"/>
          </a:xfrm>
          <a:prstGeom prst="rect">
            <a:avLst/>
          </a:prstGeom>
          <a:noFill/>
          <a:ln>
            <a:noFill/>
          </a:ln>
        </p:spPr>
      </p:pic>
      <p:pic>
        <p:nvPicPr>
          <p:cNvPr id="838" name="Google Shape;838;p49"/>
          <p:cNvPicPr preferRelativeResize="0"/>
          <p:nvPr/>
        </p:nvPicPr>
        <p:blipFill>
          <a:blip r:embed="rId4">
            <a:alphaModFix/>
          </a:blip>
          <a:stretch>
            <a:fillRect/>
          </a:stretch>
        </p:blipFill>
        <p:spPr>
          <a:xfrm>
            <a:off x="4924924" y="2275888"/>
            <a:ext cx="3962400" cy="161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0"/>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05</a:t>
            </a:r>
            <a:endParaRPr/>
          </a:p>
        </p:txBody>
      </p:sp>
      <p:sp>
        <p:nvSpPr>
          <p:cNvPr id="844" name="Google Shape;844;p50"/>
          <p:cNvSpPr txBox="1"/>
          <p:nvPr>
            <p:ph idx="2" type="title"/>
          </p:nvPr>
        </p:nvSpPr>
        <p:spPr>
          <a:xfrm>
            <a:off x="409323" y="2787475"/>
            <a:ext cx="4273500" cy="4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500"/>
              <a:t>Conclusion</a:t>
            </a:r>
            <a:endParaRPr sz="3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1"/>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Conclusion</a:t>
            </a:r>
            <a:endParaRPr sz="3000"/>
          </a:p>
        </p:txBody>
      </p:sp>
      <p:sp>
        <p:nvSpPr>
          <p:cNvPr id="850" name="Google Shape;850;p51"/>
          <p:cNvSpPr txBox="1"/>
          <p:nvPr>
            <p:ph idx="1" type="subTitle"/>
          </p:nvPr>
        </p:nvSpPr>
        <p:spPr>
          <a:xfrm>
            <a:off x="415625" y="1180900"/>
            <a:ext cx="8312700" cy="316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t>Overall NLP model is predicting the reviews by giving them tags like positive, negative or neutral. There are several models for this sentiment analysis. We have used vectorization models to vectorize the data and then feeding it to classifier models. We have used 3 classifier models: Logistic Regression, Ridge Classifier and Decision Tree. We have also used 2 pre-trained models: RoBERTa and TextBlob. From the results we can see RoBERTa is giving better results and accuracy. </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2"/>
          <p:cNvSpPr txBox="1"/>
          <p:nvPr>
            <p:ph type="title"/>
          </p:nvPr>
        </p:nvSpPr>
        <p:spPr>
          <a:xfrm>
            <a:off x="2814900" y="2073850"/>
            <a:ext cx="8312700" cy="185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400"/>
              <a:t>Thank you !</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2"/>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01</a:t>
            </a:r>
            <a:endParaRPr/>
          </a:p>
        </p:txBody>
      </p:sp>
      <p:sp>
        <p:nvSpPr>
          <p:cNvPr id="714" name="Google Shape;714;p32"/>
          <p:cNvSpPr txBox="1"/>
          <p:nvPr>
            <p:ph idx="2" type="title"/>
          </p:nvPr>
        </p:nvSpPr>
        <p:spPr>
          <a:xfrm>
            <a:off x="409323" y="2787475"/>
            <a:ext cx="4273500" cy="4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500"/>
              <a:t>Objective</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3"/>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Objective</a:t>
            </a:r>
            <a:endParaRPr sz="3000"/>
          </a:p>
        </p:txBody>
      </p:sp>
      <p:sp>
        <p:nvSpPr>
          <p:cNvPr id="720" name="Google Shape;720;p33"/>
          <p:cNvSpPr txBox="1"/>
          <p:nvPr>
            <p:ph idx="1" type="subTitle"/>
          </p:nvPr>
        </p:nvSpPr>
        <p:spPr>
          <a:xfrm>
            <a:off x="415625" y="1180900"/>
            <a:ext cx="8312700" cy="146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t>Understand</a:t>
            </a:r>
            <a:r>
              <a:rPr lang="en" sz="2300"/>
              <a:t> the general sentiment of the customers based on the online reviews and provide insights to improve their service.</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4"/>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02</a:t>
            </a:r>
            <a:endParaRPr/>
          </a:p>
        </p:txBody>
      </p:sp>
      <p:sp>
        <p:nvSpPr>
          <p:cNvPr id="726" name="Google Shape;726;p34"/>
          <p:cNvSpPr txBox="1"/>
          <p:nvPr>
            <p:ph idx="2" type="title"/>
          </p:nvPr>
        </p:nvSpPr>
        <p:spPr>
          <a:xfrm>
            <a:off x="409323" y="2787475"/>
            <a:ext cx="4273500" cy="4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500"/>
              <a:t>Clean Data</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5"/>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Clean Data</a:t>
            </a:r>
            <a:endParaRPr sz="3000"/>
          </a:p>
        </p:txBody>
      </p:sp>
      <p:sp>
        <p:nvSpPr>
          <p:cNvPr id="732" name="Google Shape;732;p35"/>
          <p:cNvSpPr txBox="1"/>
          <p:nvPr>
            <p:ph idx="1" type="subTitle"/>
          </p:nvPr>
        </p:nvSpPr>
        <p:spPr>
          <a:xfrm>
            <a:off x="415625" y="1180900"/>
            <a:ext cx="8312700" cy="1469700"/>
          </a:xfrm>
          <a:prstGeom prst="rect">
            <a:avLst/>
          </a:prstGeom>
        </p:spPr>
        <p:txBody>
          <a:bodyPr anchorCtr="0" anchor="t" bIns="0" lIns="0" spcFirstLastPara="1" rIns="0" wrap="square" tIns="0">
            <a:noAutofit/>
          </a:bodyPr>
          <a:lstStyle/>
          <a:p>
            <a:pPr indent="-374650" lvl="0" marL="457200" rtl="0" algn="l">
              <a:spcBef>
                <a:spcPts val="0"/>
              </a:spcBef>
              <a:spcAft>
                <a:spcPts val="0"/>
              </a:spcAft>
              <a:buSzPts val="2300"/>
              <a:buChar char="●"/>
            </a:pPr>
            <a:r>
              <a:rPr lang="en" sz="2300"/>
              <a:t>Lemmatization</a:t>
            </a:r>
            <a:endParaRPr sz="2300"/>
          </a:p>
          <a:p>
            <a:pPr indent="-374650" lvl="0" marL="457200" rtl="0" algn="l">
              <a:spcBef>
                <a:spcPts val="0"/>
              </a:spcBef>
              <a:spcAft>
                <a:spcPts val="0"/>
              </a:spcAft>
              <a:buSzPts val="2300"/>
              <a:buChar char="●"/>
            </a:pPr>
            <a:r>
              <a:rPr lang="en" sz="2300"/>
              <a:t>Remove Special Characters</a:t>
            </a:r>
            <a:endParaRPr sz="2300"/>
          </a:p>
          <a:p>
            <a:pPr indent="-374650" lvl="0" marL="457200" rtl="0" algn="l">
              <a:spcBef>
                <a:spcPts val="0"/>
              </a:spcBef>
              <a:spcAft>
                <a:spcPts val="0"/>
              </a:spcAft>
              <a:buSzPts val="2300"/>
              <a:buChar char="●"/>
            </a:pPr>
            <a:r>
              <a:rPr lang="en" sz="2300"/>
              <a:t>Remove Stop Words</a:t>
            </a:r>
            <a:endParaRPr sz="2300"/>
          </a:p>
          <a:p>
            <a:pPr indent="-374650" lvl="0" marL="457200" rtl="0" algn="l">
              <a:spcBef>
                <a:spcPts val="0"/>
              </a:spcBef>
              <a:spcAft>
                <a:spcPts val="0"/>
              </a:spcAft>
              <a:buSzPts val="2300"/>
              <a:buChar char="●"/>
            </a:pPr>
            <a:r>
              <a:rPr lang="en" sz="2300"/>
              <a:t>Remove blank reviews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6"/>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03</a:t>
            </a:r>
            <a:endParaRPr/>
          </a:p>
        </p:txBody>
      </p:sp>
      <p:sp>
        <p:nvSpPr>
          <p:cNvPr id="738" name="Google Shape;738;p36"/>
          <p:cNvSpPr txBox="1"/>
          <p:nvPr>
            <p:ph idx="2" type="title"/>
          </p:nvPr>
        </p:nvSpPr>
        <p:spPr>
          <a:xfrm>
            <a:off x="409323" y="2787475"/>
            <a:ext cx="4273500" cy="4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500"/>
              <a:t>EDA Insights</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7"/>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General Information of the data</a:t>
            </a:r>
            <a:endParaRPr sz="3000"/>
          </a:p>
        </p:txBody>
      </p:sp>
      <p:pic>
        <p:nvPicPr>
          <p:cNvPr id="744" name="Google Shape;744;p37"/>
          <p:cNvPicPr preferRelativeResize="0"/>
          <p:nvPr/>
        </p:nvPicPr>
        <p:blipFill>
          <a:blip r:embed="rId3">
            <a:alphaModFix/>
          </a:blip>
          <a:stretch>
            <a:fillRect/>
          </a:stretch>
        </p:blipFill>
        <p:spPr>
          <a:xfrm>
            <a:off x="787275" y="1189900"/>
            <a:ext cx="6539400" cy="288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8"/>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Average word count per type of review</a:t>
            </a:r>
            <a:endParaRPr sz="3000"/>
          </a:p>
        </p:txBody>
      </p:sp>
      <p:pic>
        <p:nvPicPr>
          <p:cNvPr id="750" name="Google Shape;750;p38"/>
          <p:cNvPicPr preferRelativeResize="0"/>
          <p:nvPr/>
        </p:nvPicPr>
        <p:blipFill>
          <a:blip r:embed="rId3">
            <a:alphaModFix/>
          </a:blip>
          <a:stretch>
            <a:fillRect/>
          </a:stretch>
        </p:blipFill>
        <p:spPr>
          <a:xfrm>
            <a:off x="900325" y="1213525"/>
            <a:ext cx="5966500" cy="271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