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6B8F-4A18-4E92-BD02-445BB4FB1281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4D25-55C4-4F46-9FA0-EE2E3C9D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6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5053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33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51" y="1219200"/>
            <a:ext cx="45053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7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Let's assume the following set of </a:t>
            </a:r>
            <a:r>
              <a:rPr lang="en-US" dirty="0" err="1" smtClean="0"/>
              <a:t>coords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   A[5, 4]</a:t>
            </a:r>
          </a:p>
          <a:p>
            <a:r>
              <a:rPr lang="en-US" dirty="0" smtClean="0"/>
              <a:t>    B[2, 9]</a:t>
            </a:r>
          </a:p>
          <a:p>
            <a:r>
              <a:rPr lang="en-US" dirty="0" smtClean="0"/>
              <a:t>    C[3, 5]</a:t>
            </a:r>
          </a:p>
          <a:p>
            <a:r>
              <a:rPr lang="en-US" dirty="0" smtClean="0"/>
              <a:t>    D[2, 2]</a:t>
            </a:r>
          </a:p>
          <a:p>
            <a:r>
              <a:rPr lang="en-US" dirty="0" smtClean="0"/>
              <a:t>    E[9, 2]</a:t>
            </a:r>
          </a:p>
          <a:p>
            <a:r>
              <a:rPr lang="en-US" dirty="0" smtClean="0"/>
              <a:t>    F[6, 1]</a:t>
            </a:r>
          </a:p>
          <a:p>
            <a:r>
              <a:rPr lang="en-US" dirty="0" smtClean="0"/>
              <a:t>    G[9, 9]</a:t>
            </a:r>
          </a:p>
        </p:txBody>
      </p:sp>
    </p:spTree>
    <p:extLst>
      <p:ext uri="{BB962C8B-B14F-4D97-AF65-F5344CB8AC3E}">
        <p14:creationId xmlns:p14="http://schemas.microsoft.com/office/powerpoint/2010/main" val="31868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Here is our A(x=5, y=4)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4925"/>
            <a:ext cx="450532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8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set B, we'll compare his x value with the x value of A, like so :</a:t>
            </a:r>
          </a:p>
          <a:p>
            <a:pPr lvl="1"/>
            <a:r>
              <a:rPr lang="en-US" dirty="0" err="1" smtClean="0"/>
              <a:t>B.x</a:t>
            </a:r>
            <a:r>
              <a:rPr lang="en-US" dirty="0" smtClean="0"/>
              <a:t> &lt; </a:t>
            </a:r>
            <a:r>
              <a:rPr lang="en-US" dirty="0" err="1" smtClean="0"/>
              <a:t>A.x</a:t>
            </a:r>
            <a:r>
              <a:rPr lang="en-US" dirty="0"/>
              <a:t> </a:t>
            </a:r>
            <a:r>
              <a:rPr lang="en-US" dirty="0" smtClean="0"/>
              <a:t>=&gt; 2 &lt; 5</a:t>
            </a:r>
          </a:p>
        </p:txBody>
      </p:sp>
    </p:spTree>
    <p:extLst>
      <p:ext uri="{BB962C8B-B14F-4D97-AF65-F5344CB8AC3E}">
        <p14:creationId xmlns:p14="http://schemas.microsoft.com/office/powerpoint/2010/main" val="149222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B takes place, on the tree, on the left of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50532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9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295400"/>
            <a:ext cx="45053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0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 descr="For now, i agree, our tree doesn't really look like a tree, a  stick, at most ! But be patient..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505325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 descr="Voila, it looks a tiny bit more like a tree ! Now imagine how it could look like with a 10 000 point cloud ^^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505325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1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 descr="We litteraly split the work space into 2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66725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1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K-D TREE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 TREE</dc:title>
  <dc:creator>IIT</dc:creator>
  <cp:lastModifiedBy>IIT</cp:lastModifiedBy>
  <cp:revision>10</cp:revision>
  <dcterms:created xsi:type="dcterms:W3CDTF">2019-04-09T08:09:29Z</dcterms:created>
  <dcterms:modified xsi:type="dcterms:W3CDTF">2019-04-09T08:18:34Z</dcterms:modified>
</cp:coreProperties>
</file>