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2" r:id="rId3"/>
    <p:sldId id="275" r:id="rId4"/>
    <p:sldId id="277" r:id="rId5"/>
    <p:sldId id="278" r:id="rId6"/>
    <p:sldId id="279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433" autoAdjust="0"/>
  </p:normalViewPr>
  <p:slideViewPr>
    <p:cSldViewPr>
      <p:cViewPr varScale="1">
        <p:scale>
          <a:sx n="92" d="100"/>
          <a:sy n="92" d="100"/>
        </p:scale>
        <p:origin x="12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0" y="4267200"/>
            <a:ext cx="12188825" cy="2590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75979" y="6052442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EMAJOHN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972159" y="2489054"/>
            <a:ext cx="4262437" cy="3716484"/>
            <a:chOff x="3584575" y="3849688"/>
            <a:chExt cx="2701925" cy="2355850"/>
          </a:xfrm>
        </p:grpSpPr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3584575" y="3940175"/>
              <a:ext cx="2701925" cy="1858963"/>
            </a:xfrm>
            <a:custGeom>
              <a:avLst/>
              <a:gdLst>
                <a:gd name="T0" fmla="*/ 94 w 3403"/>
                <a:gd name="T1" fmla="*/ 0 h 2342"/>
                <a:gd name="T2" fmla="*/ 3309 w 3403"/>
                <a:gd name="T3" fmla="*/ 0 h 2342"/>
                <a:gd name="T4" fmla="*/ 3338 w 3403"/>
                <a:gd name="T5" fmla="*/ 5 h 2342"/>
                <a:gd name="T6" fmla="*/ 3364 w 3403"/>
                <a:gd name="T7" fmla="*/ 18 h 2342"/>
                <a:gd name="T8" fmla="*/ 3384 w 3403"/>
                <a:gd name="T9" fmla="*/ 39 h 2342"/>
                <a:gd name="T10" fmla="*/ 3398 w 3403"/>
                <a:gd name="T11" fmla="*/ 63 h 2342"/>
                <a:gd name="T12" fmla="*/ 3403 w 3403"/>
                <a:gd name="T13" fmla="*/ 94 h 2342"/>
                <a:gd name="T14" fmla="*/ 3403 w 3403"/>
                <a:gd name="T15" fmla="*/ 2250 h 2342"/>
                <a:gd name="T16" fmla="*/ 3398 w 3403"/>
                <a:gd name="T17" fmla="*/ 2279 h 2342"/>
                <a:gd name="T18" fmla="*/ 3384 w 3403"/>
                <a:gd name="T19" fmla="*/ 2305 h 2342"/>
                <a:gd name="T20" fmla="*/ 3364 w 3403"/>
                <a:gd name="T21" fmla="*/ 2325 h 2342"/>
                <a:gd name="T22" fmla="*/ 3338 w 3403"/>
                <a:gd name="T23" fmla="*/ 2338 h 2342"/>
                <a:gd name="T24" fmla="*/ 3309 w 3403"/>
                <a:gd name="T25" fmla="*/ 2342 h 2342"/>
                <a:gd name="T26" fmla="*/ 94 w 3403"/>
                <a:gd name="T27" fmla="*/ 2342 h 2342"/>
                <a:gd name="T28" fmla="*/ 65 w 3403"/>
                <a:gd name="T29" fmla="*/ 2338 h 2342"/>
                <a:gd name="T30" fmla="*/ 39 w 3403"/>
                <a:gd name="T31" fmla="*/ 2325 h 2342"/>
                <a:gd name="T32" fmla="*/ 20 w 3403"/>
                <a:gd name="T33" fmla="*/ 2305 h 2342"/>
                <a:gd name="T34" fmla="*/ 5 w 3403"/>
                <a:gd name="T35" fmla="*/ 2279 h 2342"/>
                <a:gd name="T36" fmla="*/ 0 w 3403"/>
                <a:gd name="T37" fmla="*/ 2250 h 2342"/>
                <a:gd name="T38" fmla="*/ 0 w 3403"/>
                <a:gd name="T39" fmla="*/ 94 h 2342"/>
                <a:gd name="T40" fmla="*/ 5 w 3403"/>
                <a:gd name="T41" fmla="*/ 63 h 2342"/>
                <a:gd name="T42" fmla="*/ 20 w 3403"/>
                <a:gd name="T43" fmla="*/ 39 h 2342"/>
                <a:gd name="T44" fmla="*/ 39 w 3403"/>
                <a:gd name="T45" fmla="*/ 18 h 2342"/>
                <a:gd name="T46" fmla="*/ 65 w 3403"/>
                <a:gd name="T47" fmla="*/ 5 h 2342"/>
                <a:gd name="T48" fmla="*/ 94 w 3403"/>
                <a:gd name="T49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03" h="2342">
                  <a:moveTo>
                    <a:pt x="94" y="0"/>
                  </a:moveTo>
                  <a:lnTo>
                    <a:pt x="3309" y="0"/>
                  </a:lnTo>
                  <a:lnTo>
                    <a:pt x="3338" y="5"/>
                  </a:lnTo>
                  <a:lnTo>
                    <a:pt x="3364" y="18"/>
                  </a:lnTo>
                  <a:lnTo>
                    <a:pt x="3384" y="39"/>
                  </a:lnTo>
                  <a:lnTo>
                    <a:pt x="3398" y="63"/>
                  </a:lnTo>
                  <a:lnTo>
                    <a:pt x="3403" y="94"/>
                  </a:lnTo>
                  <a:lnTo>
                    <a:pt x="3403" y="2250"/>
                  </a:lnTo>
                  <a:lnTo>
                    <a:pt x="3398" y="2279"/>
                  </a:lnTo>
                  <a:lnTo>
                    <a:pt x="3384" y="2305"/>
                  </a:lnTo>
                  <a:lnTo>
                    <a:pt x="3364" y="2325"/>
                  </a:lnTo>
                  <a:lnTo>
                    <a:pt x="3338" y="2338"/>
                  </a:lnTo>
                  <a:lnTo>
                    <a:pt x="3309" y="2342"/>
                  </a:lnTo>
                  <a:lnTo>
                    <a:pt x="94" y="2342"/>
                  </a:lnTo>
                  <a:lnTo>
                    <a:pt x="65" y="2338"/>
                  </a:lnTo>
                  <a:lnTo>
                    <a:pt x="39" y="2325"/>
                  </a:lnTo>
                  <a:lnTo>
                    <a:pt x="20" y="2305"/>
                  </a:lnTo>
                  <a:lnTo>
                    <a:pt x="5" y="2279"/>
                  </a:lnTo>
                  <a:lnTo>
                    <a:pt x="0" y="2250"/>
                  </a:lnTo>
                  <a:lnTo>
                    <a:pt x="0" y="94"/>
                  </a:lnTo>
                  <a:lnTo>
                    <a:pt x="5" y="63"/>
                  </a:lnTo>
                  <a:lnTo>
                    <a:pt x="20" y="39"/>
                  </a:lnTo>
                  <a:lnTo>
                    <a:pt x="39" y="18"/>
                  </a:lnTo>
                  <a:lnTo>
                    <a:pt x="65" y="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3584575" y="3849688"/>
              <a:ext cx="2701925" cy="1651000"/>
            </a:xfrm>
            <a:custGeom>
              <a:avLst/>
              <a:gdLst>
                <a:gd name="T0" fmla="*/ 89 w 3403"/>
                <a:gd name="T1" fmla="*/ 0 h 2078"/>
                <a:gd name="T2" fmla="*/ 3314 w 3403"/>
                <a:gd name="T3" fmla="*/ 0 h 2078"/>
                <a:gd name="T4" fmla="*/ 3342 w 3403"/>
                <a:gd name="T5" fmla="*/ 4 h 2078"/>
                <a:gd name="T6" fmla="*/ 3366 w 3403"/>
                <a:gd name="T7" fmla="*/ 16 h 2078"/>
                <a:gd name="T8" fmla="*/ 3385 w 3403"/>
                <a:gd name="T9" fmla="*/ 35 h 2078"/>
                <a:gd name="T10" fmla="*/ 3398 w 3403"/>
                <a:gd name="T11" fmla="*/ 60 h 2078"/>
                <a:gd name="T12" fmla="*/ 3403 w 3403"/>
                <a:gd name="T13" fmla="*/ 87 h 2078"/>
                <a:gd name="T14" fmla="*/ 3403 w 3403"/>
                <a:gd name="T15" fmla="*/ 2078 h 2078"/>
                <a:gd name="T16" fmla="*/ 0 w 3403"/>
                <a:gd name="T17" fmla="*/ 2078 h 2078"/>
                <a:gd name="T18" fmla="*/ 0 w 3403"/>
                <a:gd name="T19" fmla="*/ 87 h 2078"/>
                <a:gd name="T20" fmla="*/ 5 w 3403"/>
                <a:gd name="T21" fmla="*/ 60 h 2078"/>
                <a:gd name="T22" fmla="*/ 18 w 3403"/>
                <a:gd name="T23" fmla="*/ 35 h 2078"/>
                <a:gd name="T24" fmla="*/ 38 w 3403"/>
                <a:gd name="T25" fmla="*/ 16 h 2078"/>
                <a:gd name="T26" fmla="*/ 62 w 3403"/>
                <a:gd name="T27" fmla="*/ 4 h 2078"/>
                <a:gd name="T28" fmla="*/ 89 w 3403"/>
                <a:gd name="T2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3" h="2078">
                  <a:moveTo>
                    <a:pt x="89" y="0"/>
                  </a:moveTo>
                  <a:lnTo>
                    <a:pt x="3314" y="0"/>
                  </a:lnTo>
                  <a:lnTo>
                    <a:pt x="3342" y="4"/>
                  </a:lnTo>
                  <a:lnTo>
                    <a:pt x="3366" y="16"/>
                  </a:lnTo>
                  <a:lnTo>
                    <a:pt x="3385" y="35"/>
                  </a:lnTo>
                  <a:lnTo>
                    <a:pt x="3398" y="60"/>
                  </a:lnTo>
                  <a:lnTo>
                    <a:pt x="3403" y="87"/>
                  </a:lnTo>
                  <a:lnTo>
                    <a:pt x="3403" y="2078"/>
                  </a:lnTo>
                  <a:lnTo>
                    <a:pt x="0" y="2078"/>
                  </a:lnTo>
                  <a:lnTo>
                    <a:pt x="0" y="87"/>
                  </a:lnTo>
                  <a:lnTo>
                    <a:pt x="5" y="60"/>
                  </a:lnTo>
                  <a:lnTo>
                    <a:pt x="18" y="35"/>
                  </a:lnTo>
                  <a:lnTo>
                    <a:pt x="38" y="16"/>
                  </a:lnTo>
                  <a:lnTo>
                    <a:pt x="62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3684588" y="3949700"/>
              <a:ext cx="2500312" cy="1449388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4686300" y="5799138"/>
              <a:ext cx="498475" cy="242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4530725" y="6096000"/>
              <a:ext cx="809625" cy="109538"/>
            </a:xfrm>
            <a:custGeom>
              <a:avLst/>
              <a:gdLst>
                <a:gd name="T0" fmla="*/ 107 w 1020"/>
                <a:gd name="T1" fmla="*/ 0 h 138"/>
                <a:gd name="T2" fmla="*/ 913 w 1020"/>
                <a:gd name="T3" fmla="*/ 0 h 138"/>
                <a:gd name="T4" fmla="*/ 942 w 1020"/>
                <a:gd name="T5" fmla="*/ 5 h 138"/>
                <a:gd name="T6" fmla="*/ 966 w 1020"/>
                <a:gd name="T7" fmla="*/ 15 h 138"/>
                <a:gd name="T8" fmla="*/ 989 w 1020"/>
                <a:gd name="T9" fmla="*/ 33 h 138"/>
                <a:gd name="T10" fmla="*/ 1005 w 1020"/>
                <a:gd name="T11" fmla="*/ 54 h 138"/>
                <a:gd name="T12" fmla="*/ 1016 w 1020"/>
                <a:gd name="T13" fmla="*/ 80 h 138"/>
                <a:gd name="T14" fmla="*/ 1020 w 1020"/>
                <a:gd name="T15" fmla="*/ 107 h 138"/>
                <a:gd name="T16" fmla="*/ 1020 w 1020"/>
                <a:gd name="T17" fmla="*/ 138 h 138"/>
                <a:gd name="T18" fmla="*/ 0 w 1020"/>
                <a:gd name="T19" fmla="*/ 138 h 138"/>
                <a:gd name="T20" fmla="*/ 0 w 1020"/>
                <a:gd name="T21" fmla="*/ 107 h 138"/>
                <a:gd name="T22" fmla="*/ 3 w 1020"/>
                <a:gd name="T23" fmla="*/ 80 h 138"/>
                <a:gd name="T24" fmla="*/ 14 w 1020"/>
                <a:gd name="T25" fmla="*/ 54 h 138"/>
                <a:gd name="T26" fmla="*/ 31 w 1020"/>
                <a:gd name="T27" fmla="*/ 33 h 138"/>
                <a:gd name="T28" fmla="*/ 52 w 1020"/>
                <a:gd name="T29" fmla="*/ 15 h 138"/>
                <a:gd name="T30" fmla="*/ 78 w 1020"/>
                <a:gd name="T31" fmla="*/ 5 h 138"/>
                <a:gd name="T32" fmla="*/ 107 w 1020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0" h="138">
                  <a:moveTo>
                    <a:pt x="107" y="0"/>
                  </a:moveTo>
                  <a:lnTo>
                    <a:pt x="913" y="0"/>
                  </a:lnTo>
                  <a:lnTo>
                    <a:pt x="942" y="5"/>
                  </a:lnTo>
                  <a:lnTo>
                    <a:pt x="966" y="15"/>
                  </a:lnTo>
                  <a:lnTo>
                    <a:pt x="989" y="33"/>
                  </a:lnTo>
                  <a:lnTo>
                    <a:pt x="1005" y="54"/>
                  </a:lnTo>
                  <a:lnTo>
                    <a:pt x="1016" y="80"/>
                  </a:lnTo>
                  <a:lnTo>
                    <a:pt x="1020" y="107"/>
                  </a:lnTo>
                  <a:lnTo>
                    <a:pt x="1020" y="138"/>
                  </a:lnTo>
                  <a:lnTo>
                    <a:pt x="0" y="138"/>
                  </a:lnTo>
                  <a:lnTo>
                    <a:pt x="0" y="107"/>
                  </a:lnTo>
                  <a:lnTo>
                    <a:pt x="3" y="80"/>
                  </a:lnTo>
                  <a:lnTo>
                    <a:pt x="14" y="54"/>
                  </a:lnTo>
                  <a:lnTo>
                    <a:pt x="31" y="33"/>
                  </a:lnTo>
                  <a:lnTo>
                    <a:pt x="52" y="15"/>
                  </a:lnTo>
                  <a:lnTo>
                    <a:pt x="78" y="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4638675" y="6042025"/>
              <a:ext cx="593725" cy="53975"/>
            </a:xfrm>
            <a:custGeom>
              <a:avLst/>
              <a:gdLst>
                <a:gd name="T0" fmla="*/ 0 w 748"/>
                <a:gd name="T1" fmla="*/ 68 h 68"/>
                <a:gd name="T2" fmla="*/ 1 w 748"/>
                <a:gd name="T3" fmla="*/ 68 h 68"/>
                <a:gd name="T4" fmla="*/ 1 w 748"/>
                <a:gd name="T5" fmla="*/ 68 h 68"/>
                <a:gd name="T6" fmla="*/ 0 w 748"/>
                <a:gd name="T7" fmla="*/ 68 h 68"/>
                <a:gd name="T8" fmla="*/ 60 w 748"/>
                <a:gd name="T9" fmla="*/ 0 h 68"/>
                <a:gd name="T10" fmla="*/ 688 w 748"/>
                <a:gd name="T11" fmla="*/ 0 h 68"/>
                <a:gd name="T12" fmla="*/ 691 w 748"/>
                <a:gd name="T13" fmla="*/ 23 h 68"/>
                <a:gd name="T14" fmla="*/ 698 w 748"/>
                <a:gd name="T15" fmla="*/ 41 h 68"/>
                <a:gd name="T16" fmla="*/ 707 w 748"/>
                <a:gd name="T17" fmla="*/ 52 h 68"/>
                <a:gd name="T18" fmla="*/ 719 w 748"/>
                <a:gd name="T19" fmla="*/ 60 h 68"/>
                <a:gd name="T20" fmla="*/ 728 w 748"/>
                <a:gd name="T21" fmla="*/ 65 h 68"/>
                <a:gd name="T22" fmla="*/ 738 w 748"/>
                <a:gd name="T23" fmla="*/ 68 h 68"/>
                <a:gd name="T24" fmla="*/ 744 w 748"/>
                <a:gd name="T25" fmla="*/ 68 h 68"/>
                <a:gd name="T26" fmla="*/ 748 w 748"/>
                <a:gd name="T27" fmla="*/ 68 h 68"/>
                <a:gd name="T28" fmla="*/ 1 w 748"/>
                <a:gd name="T29" fmla="*/ 68 h 68"/>
                <a:gd name="T30" fmla="*/ 10 w 748"/>
                <a:gd name="T31" fmla="*/ 68 h 68"/>
                <a:gd name="T32" fmla="*/ 18 w 748"/>
                <a:gd name="T33" fmla="*/ 67 h 68"/>
                <a:gd name="T34" fmla="*/ 29 w 748"/>
                <a:gd name="T35" fmla="*/ 62 h 68"/>
                <a:gd name="T36" fmla="*/ 40 w 748"/>
                <a:gd name="T37" fmla="*/ 54 h 68"/>
                <a:gd name="T38" fmla="*/ 50 w 748"/>
                <a:gd name="T39" fmla="*/ 42 h 68"/>
                <a:gd name="T40" fmla="*/ 56 w 748"/>
                <a:gd name="T41" fmla="*/ 25 h 68"/>
                <a:gd name="T42" fmla="*/ 60 w 748"/>
                <a:gd name="T4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8" h="68">
                  <a:moveTo>
                    <a:pt x="0" y="68"/>
                  </a:moveTo>
                  <a:lnTo>
                    <a:pt x="1" y="68"/>
                  </a:lnTo>
                  <a:lnTo>
                    <a:pt x="1" y="68"/>
                  </a:lnTo>
                  <a:lnTo>
                    <a:pt x="0" y="68"/>
                  </a:lnTo>
                  <a:close/>
                  <a:moveTo>
                    <a:pt x="60" y="0"/>
                  </a:moveTo>
                  <a:lnTo>
                    <a:pt x="688" y="0"/>
                  </a:lnTo>
                  <a:lnTo>
                    <a:pt x="691" y="23"/>
                  </a:lnTo>
                  <a:lnTo>
                    <a:pt x="698" y="41"/>
                  </a:lnTo>
                  <a:lnTo>
                    <a:pt x="707" y="52"/>
                  </a:lnTo>
                  <a:lnTo>
                    <a:pt x="719" y="60"/>
                  </a:lnTo>
                  <a:lnTo>
                    <a:pt x="728" y="65"/>
                  </a:lnTo>
                  <a:lnTo>
                    <a:pt x="738" y="68"/>
                  </a:lnTo>
                  <a:lnTo>
                    <a:pt x="744" y="68"/>
                  </a:lnTo>
                  <a:lnTo>
                    <a:pt x="748" y="68"/>
                  </a:lnTo>
                  <a:lnTo>
                    <a:pt x="1" y="68"/>
                  </a:lnTo>
                  <a:lnTo>
                    <a:pt x="10" y="68"/>
                  </a:lnTo>
                  <a:lnTo>
                    <a:pt x="18" y="67"/>
                  </a:lnTo>
                  <a:lnTo>
                    <a:pt x="29" y="62"/>
                  </a:lnTo>
                  <a:lnTo>
                    <a:pt x="40" y="54"/>
                  </a:lnTo>
                  <a:lnTo>
                    <a:pt x="50" y="42"/>
                  </a:lnTo>
                  <a:lnTo>
                    <a:pt x="56" y="2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51121" y="5093598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Commenting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products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9012" y="4933317"/>
            <a:ext cx="314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 product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569937" y="2977812"/>
            <a:ext cx="3134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view with sliding images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569937" y="251978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Management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236488" y="3006585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information and edit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60412" y="251978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484841" y="1691686"/>
            <a:ext cx="3219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as admin or normal user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648769" y="120726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2FE94-7FA2-48B5-A91A-7139DE76A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47" y="2963059"/>
            <a:ext cx="586075" cy="586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B4B4A6-C85F-493B-96B9-06016E42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99" y="2942311"/>
            <a:ext cx="553398" cy="5533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5343A9-CF4D-4D31-84B9-DFB01E42A0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22" y="2942311"/>
            <a:ext cx="586076" cy="5866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3AE7DA-3231-4870-8AD5-AC70286493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61" y="4096092"/>
            <a:ext cx="491283" cy="4912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5BF6F-D529-4229-B70D-F00805A3ED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22" y="4069965"/>
            <a:ext cx="487842" cy="4900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EMAJOHN</a:t>
            </a:r>
          </a:p>
        </p:txBody>
      </p:sp>
      <p:sp>
        <p:nvSpPr>
          <p:cNvPr id="332" name="Freeform 273"/>
          <p:cNvSpPr>
            <a:spLocks/>
          </p:cNvSpPr>
          <p:nvPr/>
        </p:nvSpPr>
        <p:spPr bwMode="auto">
          <a:xfrm>
            <a:off x="2323426" y="2028980"/>
            <a:ext cx="2084077" cy="3865016"/>
          </a:xfrm>
          <a:custGeom>
            <a:avLst/>
            <a:gdLst>
              <a:gd name="T0" fmla="*/ 149 w 1760"/>
              <a:gd name="T1" fmla="*/ 0 h 3264"/>
              <a:gd name="T2" fmla="*/ 1276 w 1760"/>
              <a:gd name="T3" fmla="*/ 70 h 3264"/>
              <a:gd name="T4" fmla="*/ 1292 w 1760"/>
              <a:gd name="T5" fmla="*/ 72 h 3264"/>
              <a:gd name="T6" fmla="*/ 1305 w 1760"/>
              <a:gd name="T7" fmla="*/ 80 h 3264"/>
              <a:gd name="T8" fmla="*/ 1313 w 1760"/>
              <a:gd name="T9" fmla="*/ 92 h 3264"/>
              <a:gd name="T10" fmla="*/ 1319 w 1760"/>
              <a:gd name="T11" fmla="*/ 106 h 3264"/>
              <a:gd name="T12" fmla="*/ 1322 w 1760"/>
              <a:gd name="T13" fmla="*/ 123 h 3264"/>
              <a:gd name="T14" fmla="*/ 1324 w 1760"/>
              <a:gd name="T15" fmla="*/ 143 h 3264"/>
              <a:gd name="T16" fmla="*/ 1324 w 1760"/>
              <a:gd name="T17" fmla="*/ 165 h 3264"/>
              <a:gd name="T18" fmla="*/ 1324 w 1760"/>
              <a:gd name="T19" fmla="*/ 189 h 3264"/>
              <a:gd name="T20" fmla="*/ 1324 w 1760"/>
              <a:gd name="T21" fmla="*/ 214 h 3264"/>
              <a:gd name="T22" fmla="*/ 1326 w 1760"/>
              <a:gd name="T23" fmla="*/ 240 h 3264"/>
              <a:gd name="T24" fmla="*/ 1327 w 1760"/>
              <a:gd name="T25" fmla="*/ 267 h 3264"/>
              <a:gd name="T26" fmla="*/ 1724 w 1760"/>
              <a:gd name="T27" fmla="*/ 2813 h 3264"/>
              <a:gd name="T28" fmla="*/ 1733 w 1760"/>
              <a:gd name="T29" fmla="*/ 2859 h 3264"/>
              <a:gd name="T30" fmla="*/ 1741 w 1760"/>
              <a:gd name="T31" fmla="*/ 2896 h 3264"/>
              <a:gd name="T32" fmla="*/ 1747 w 1760"/>
              <a:gd name="T33" fmla="*/ 2926 h 3264"/>
              <a:gd name="T34" fmla="*/ 1753 w 1760"/>
              <a:gd name="T35" fmla="*/ 2950 h 3264"/>
              <a:gd name="T36" fmla="*/ 1756 w 1760"/>
              <a:gd name="T37" fmla="*/ 2968 h 3264"/>
              <a:gd name="T38" fmla="*/ 1759 w 1760"/>
              <a:gd name="T39" fmla="*/ 2981 h 3264"/>
              <a:gd name="T40" fmla="*/ 1760 w 1760"/>
              <a:gd name="T41" fmla="*/ 2990 h 3264"/>
              <a:gd name="T42" fmla="*/ 1759 w 1760"/>
              <a:gd name="T43" fmla="*/ 2997 h 3264"/>
              <a:gd name="T44" fmla="*/ 1758 w 1760"/>
              <a:gd name="T45" fmla="*/ 3001 h 3264"/>
              <a:gd name="T46" fmla="*/ 1753 w 1760"/>
              <a:gd name="T47" fmla="*/ 3002 h 3264"/>
              <a:gd name="T48" fmla="*/ 1747 w 1760"/>
              <a:gd name="T49" fmla="*/ 3003 h 3264"/>
              <a:gd name="T50" fmla="*/ 1739 w 1760"/>
              <a:gd name="T51" fmla="*/ 3005 h 3264"/>
              <a:gd name="T52" fmla="*/ 1730 w 1760"/>
              <a:gd name="T53" fmla="*/ 3006 h 3264"/>
              <a:gd name="T54" fmla="*/ 576 w 1760"/>
              <a:gd name="T55" fmla="*/ 3260 h 3264"/>
              <a:gd name="T56" fmla="*/ 546 w 1760"/>
              <a:gd name="T57" fmla="*/ 3264 h 3264"/>
              <a:gd name="T58" fmla="*/ 513 w 1760"/>
              <a:gd name="T59" fmla="*/ 3259 h 3264"/>
              <a:gd name="T60" fmla="*/ 481 w 1760"/>
              <a:gd name="T61" fmla="*/ 3248 h 3264"/>
              <a:gd name="T62" fmla="*/ 453 w 1760"/>
              <a:gd name="T63" fmla="*/ 3230 h 3264"/>
              <a:gd name="T64" fmla="*/ 424 w 1760"/>
              <a:gd name="T65" fmla="*/ 3206 h 3264"/>
              <a:gd name="T66" fmla="*/ 400 w 1760"/>
              <a:gd name="T67" fmla="*/ 3179 h 3264"/>
              <a:gd name="T68" fmla="*/ 379 w 1760"/>
              <a:gd name="T69" fmla="*/ 3147 h 3264"/>
              <a:gd name="T70" fmla="*/ 364 w 1760"/>
              <a:gd name="T71" fmla="*/ 3113 h 3264"/>
              <a:gd name="T72" fmla="*/ 353 w 1760"/>
              <a:gd name="T73" fmla="*/ 3075 h 3264"/>
              <a:gd name="T74" fmla="*/ 1 w 1760"/>
              <a:gd name="T75" fmla="*/ 256 h 3264"/>
              <a:gd name="T76" fmla="*/ 0 w 1760"/>
              <a:gd name="T77" fmla="*/ 219 h 3264"/>
              <a:gd name="T78" fmla="*/ 4 w 1760"/>
              <a:gd name="T79" fmla="*/ 182 h 3264"/>
              <a:gd name="T80" fmla="*/ 11 w 1760"/>
              <a:gd name="T81" fmla="*/ 147 h 3264"/>
              <a:gd name="T82" fmla="*/ 23 w 1760"/>
              <a:gd name="T83" fmla="*/ 113 h 3264"/>
              <a:gd name="T84" fmla="*/ 38 w 1760"/>
              <a:gd name="T85" fmla="*/ 81 h 3264"/>
              <a:gd name="T86" fmla="*/ 56 w 1760"/>
              <a:gd name="T87" fmla="*/ 54 h 3264"/>
              <a:gd name="T88" fmla="*/ 76 w 1760"/>
              <a:gd name="T89" fmla="*/ 30 h 3264"/>
              <a:gd name="T90" fmla="*/ 99 w 1760"/>
              <a:gd name="T91" fmla="*/ 13 h 3264"/>
              <a:gd name="T92" fmla="*/ 123 w 1760"/>
              <a:gd name="T93" fmla="*/ 3 h 3264"/>
              <a:gd name="T94" fmla="*/ 149 w 1760"/>
              <a:gd name="T9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0" h="3264">
                <a:moveTo>
                  <a:pt x="149" y="0"/>
                </a:moveTo>
                <a:lnTo>
                  <a:pt x="1276" y="70"/>
                </a:lnTo>
                <a:lnTo>
                  <a:pt x="1292" y="72"/>
                </a:lnTo>
                <a:lnTo>
                  <a:pt x="1305" y="80"/>
                </a:lnTo>
                <a:lnTo>
                  <a:pt x="1313" y="92"/>
                </a:lnTo>
                <a:lnTo>
                  <a:pt x="1319" y="106"/>
                </a:lnTo>
                <a:lnTo>
                  <a:pt x="1322" y="123"/>
                </a:lnTo>
                <a:lnTo>
                  <a:pt x="1324" y="143"/>
                </a:lnTo>
                <a:lnTo>
                  <a:pt x="1324" y="165"/>
                </a:lnTo>
                <a:lnTo>
                  <a:pt x="1324" y="189"/>
                </a:lnTo>
                <a:lnTo>
                  <a:pt x="1324" y="214"/>
                </a:lnTo>
                <a:lnTo>
                  <a:pt x="1326" y="240"/>
                </a:lnTo>
                <a:lnTo>
                  <a:pt x="1327" y="267"/>
                </a:lnTo>
                <a:lnTo>
                  <a:pt x="1724" y="2813"/>
                </a:lnTo>
                <a:lnTo>
                  <a:pt x="1733" y="2859"/>
                </a:lnTo>
                <a:lnTo>
                  <a:pt x="1741" y="2896"/>
                </a:lnTo>
                <a:lnTo>
                  <a:pt x="1747" y="2926"/>
                </a:lnTo>
                <a:lnTo>
                  <a:pt x="1753" y="2950"/>
                </a:lnTo>
                <a:lnTo>
                  <a:pt x="1756" y="2968"/>
                </a:lnTo>
                <a:lnTo>
                  <a:pt x="1759" y="2981"/>
                </a:lnTo>
                <a:lnTo>
                  <a:pt x="1760" y="2990"/>
                </a:lnTo>
                <a:lnTo>
                  <a:pt x="1759" y="2997"/>
                </a:lnTo>
                <a:lnTo>
                  <a:pt x="1758" y="3001"/>
                </a:lnTo>
                <a:lnTo>
                  <a:pt x="1753" y="3002"/>
                </a:lnTo>
                <a:lnTo>
                  <a:pt x="1747" y="3003"/>
                </a:lnTo>
                <a:lnTo>
                  <a:pt x="1739" y="3005"/>
                </a:lnTo>
                <a:lnTo>
                  <a:pt x="1730" y="3006"/>
                </a:lnTo>
                <a:lnTo>
                  <a:pt x="576" y="3260"/>
                </a:lnTo>
                <a:lnTo>
                  <a:pt x="546" y="3264"/>
                </a:lnTo>
                <a:lnTo>
                  <a:pt x="513" y="3259"/>
                </a:lnTo>
                <a:lnTo>
                  <a:pt x="481" y="3248"/>
                </a:lnTo>
                <a:lnTo>
                  <a:pt x="453" y="3230"/>
                </a:lnTo>
                <a:lnTo>
                  <a:pt x="424" y="3206"/>
                </a:lnTo>
                <a:lnTo>
                  <a:pt x="400" y="3179"/>
                </a:lnTo>
                <a:lnTo>
                  <a:pt x="379" y="3147"/>
                </a:lnTo>
                <a:lnTo>
                  <a:pt x="364" y="3113"/>
                </a:lnTo>
                <a:lnTo>
                  <a:pt x="353" y="3075"/>
                </a:lnTo>
                <a:lnTo>
                  <a:pt x="1" y="256"/>
                </a:lnTo>
                <a:lnTo>
                  <a:pt x="0" y="219"/>
                </a:lnTo>
                <a:lnTo>
                  <a:pt x="4" y="182"/>
                </a:lnTo>
                <a:lnTo>
                  <a:pt x="11" y="147"/>
                </a:lnTo>
                <a:lnTo>
                  <a:pt x="23" y="113"/>
                </a:lnTo>
                <a:lnTo>
                  <a:pt x="38" y="81"/>
                </a:lnTo>
                <a:lnTo>
                  <a:pt x="56" y="54"/>
                </a:lnTo>
                <a:lnTo>
                  <a:pt x="76" y="30"/>
                </a:lnTo>
                <a:lnTo>
                  <a:pt x="99" y="13"/>
                </a:lnTo>
                <a:lnTo>
                  <a:pt x="123" y="3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274"/>
          <p:cNvSpPr>
            <a:spLocks/>
          </p:cNvSpPr>
          <p:nvPr/>
        </p:nvSpPr>
        <p:spPr bwMode="auto">
          <a:xfrm>
            <a:off x="2376712" y="2004114"/>
            <a:ext cx="2200123" cy="3910013"/>
          </a:xfrm>
          <a:custGeom>
            <a:avLst/>
            <a:gdLst>
              <a:gd name="T0" fmla="*/ 165 w 1858"/>
              <a:gd name="T1" fmla="*/ 0 h 3302"/>
              <a:gd name="T2" fmla="*/ 1281 w 1858"/>
              <a:gd name="T3" fmla="*/ 41 h 3302"/>
              <a:gd name="T4" fmla="*/ 1308 w 1858"/>
              <a:gd name="T5" fmla="*/ 46 h 3302"/>
              <a:gd name="T6" fmla="*/ 1334 w 1858"/>
              <a:gd name="T7" fmla="*/ 59 h 3302"/>
              <a:gd name="T8" fmla="*/ 1359 w 1858"/>
              <a:gd name="T9" fmla="*/ 78 h 3302"/>
              <a:gd name="T10" fmla="*/ 1382 w 1858"/>
              <a:gd name="T11" fmla="*/ 102 h 3302"/>
              <a:gd name="T12" fmla="*/ 1401 w 1858"/>
              <a:gd name="T13" fmla="*/ 130 h 3302"/>
              <a:gd name="T14" fmla="*/ 1417 w 1858"/>
              <a:gd name="T15" fmla="*/ 163 h 3302"/>
              <a:gd name="T16" fmla="*/ 1429 w 1858"/>
              <a:gd name="T17" fmla="*/ 198 h 3302"/>
              <a:gd name="T18" fmla="*/ 1435 w 1858"/>
              <a:gd name="T19" fmla="*/ 235 h 3302"/>
              <a:gd name="T20" fmla="*/ 1854 w 1858"/>
              <a:gd name="T21" fmla="*/ 2908 h 3302"/>
              <a:gd name="T22" fmla="*/ 1858 w 1858"/>
              <a:gd name="T23" fmla="*/ 2943 h 3302"/>
              <a:gd name="T24" fmla="*/ 1858 w 1858"/>
              <a:gd name="T25" fmla="*/ 2978 h 3302"/>
              <a:gd name="T26" fmla="*/ 1852 w 1858"/>
              <a:gd name="T27" fmla="*/ 3011 h 3302"/>
              <a:gd name="T28" fmla="*/ 1840 w 1858"/>
              <a:gd name="T29" fmla="*/ 3040 h 3302"/>
              <a:gd name="T30" fmla="*/ 1824 w 1858"/>
              <a:gd name="T31" fmla="*/ 3066 h 3302"/>
              <a:gd name="T32" fmla="*/ 1804 w 1858"/>
              <a:gd name="T33" fmla="*/ 3087 h 3302"/>
              <a:gd name="T34" fmla="*/ 1781 w 1858"/>
              <a:gd name="T35" fmla="*/ 3103 h 3302"/>
              <a:gd name="T36" fmla="*/ 1755 w 1858"/>
              <a:gd name="T37" fmla="*/ 3112 h 3302"/>
              <a:gd name="T38" fmla="*/ 603 w 1858"/>
              <a:gd name="T39" fmla="*/ 3297 h 3302"/>
              <a:gd name="T40" fmla="*/ 569 w 1858"/>
              <a:gd name="T41" fmla="*/ 3302 h 3302"/>
              <a:gd name="T42" fmla="*/ 535 w 1858"/>
              <a:gd name="T43" fmla="*/ 3299 h 3302"/>
              <a:gd name="T44" fmla="*/ 503 w 1858"/>
              <a:gd name="T45" fmla="*/ 3290 h 3302"/>
              <a:gd name="T46" fmla="*/ 473 w 1858"/>
              <a:gd name="T47" fmla="*/ 3276 h 3302"/>
              <a:gd name="T48" fmla="*/ 446 w 1858"/>
              <a:gd name="T49" fmla="*/ 3256 h 3302"/>
              <a:gd name="T50" fmla="*/ 422 w 1858"/>
              <a:gd name="T51" fmla="*/ 3231 h 3302"/>
              <a:gd name="T52" fmla="*/ 402 w 1858"/>
              <a:gd name="T53" fmla="*/ 3202 h 3302"/>
              <a:gd name="T54" fmla="*/ 387 w 1858"/>
              <a:gd name="T55" fmla="*/ 3170 h 3302"/>
              <a:gd name="T56" fmla="*/ 376 w 1858"/>
              <a:gd name="T57" fmla="*/ 3133 h 3302"/>
              <a:gd name="T58" fmla="*/ 0 w 1858"/>
              <a:gd name="T59" fmla="*/ 210 h 3302"/>
              <a:gd name="T60" fmla="*/ 0 w 1858"/>
              <a:gd name="T61" fmla="*/ 170 h 3302"/>
              <a:gd name="T62" fmla="*/ 6 w 1858"/>
              <a:gd name="T63" fmla="*/ 134 h 3302"/>
              <a:gd name="T64" fmla="*/ 18 w 1858"/>
              <a:gd name="T65" fmla="*/ 101 h 3302"/>
              <a:gd name="T66" fmla="*/ 33 w 1858"/>
              <a:gd name="T67" fmla="*/ 71 h 3302"/>
              <a:gd name="T68" fmla="*/ 53 w 1858"/>
              <a:gd name="T69" fmla="*/ 46 h 3302"/>
              <a:gd name="T70" fmla="*/ 76 w 1858"/>
              <a:gd name="T71" fmla="*/ 26 h 3302"/>
              <a:gd name="T72" fmla="*/ 104 w 1858"/>
              <a:gd name="T73" fmla="*/ 11 h 3302"/>
              <a:gd name="T74" fmla="*/ 134 w 1858"/>
              <a:gd name="T75" fmla="*/ 3 h 3302"/>
              <a:gd name="T76" fmla="*/ 165 w 1858"/>
              <a:gd name="T7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8" h="3302">
                <a:moveTo>
                  <a:pt x="165" y="0"/>
                </a:moveTo>
                <a:lnTo>
                  <a:pt x="1281" y="41"/>
                </a:lnTo>
                <a:lnTo>
                  <a:pt x="1308" y="46"/>
                </a:lnTo>
                <a:lnTo>
                  <a:pt x="1334" y="59"/>
                </a:lnTo>
                <a:lnTo>
                  <a:pt x="1359" y="78"/>
                </a:lnTo>
                <a:lnTo>
                  <a:pt x="1382" y="102"/>
                </a:lnTo>
                <a:lnTo>
                  <a:pt x="1401" y="130"/>
                </a:lnTo>
                <a:lnTo>
                  <a:pt x="1417" y="163"/>
                </a:lnTo>
                <a:lnTo>
                  <a:pt x="1429" y="198"/>
                </a:lnTo>
                <a:lnTo>
                  <a:pt x="1435" y="235"/>
                </a:lnTo>
                <a:lnTo>
                  <a:pt x="1854" y="2908"/>
                </a:lnTo>
                <a:lnTo>
                  <a:pt x="1858" y="2943"/>
                </a:lnTo>
                <a:lnTo>
                  <a:pt x="1858" y="2978"/>
                </a:lnTo>
                <a:lnTo>
                  <a:pt x="1852" y="3011"/>
                </a:lnTo>
                <a:lnTo>
                  <a:pt x="1840" y="3040"/>
                </a:lnTo>
                <a:lnTo>
                  <a:pt x="1824" y="3066"/>
                </a:lnTo>
                <a:lnTo>
                  <a:pt x="1804" y="3087"/>
                </a:lnTo>
                <a:lnTo>
                  <a:pt x="1781" y="3103"/>
                </a:lnTo>
                <a:lnTo>
                  <a:pt x="1755" y="3112"/>
                </a:lnTo>
                <a:lnTo>
                  <a:pt x="603" y="3297"/>
                </a:lnTo>
                <a:lnTo>
                  <a:pt x="569" y="3302"/>
                </a:lnTo>
                <a:lnTo>
                  <a:pt x="535" y="3299"/>
                </a:lnTo>
                <a:lnTo>
                  <a:pt x="503" y="3290"/>
                </a:lnTo>
                <a:lnTo>
                  <a:pt x="473" y="3276"/>
                </a:lnTo>
                <a:lnTo>
                  <a:pt x="446" y="3256"/>
                </a:lnTo>
                <a:lnTo>
                  <a:pt x="422" y="3231"/>
                </a:lnTo>
                <a:lnTo>
                  <a:pt x="402" y="3202"/>
                </a:lnTo>
                <a:lnTo>
                  <a:pt x="387" y="3170"/>
                </a:lnTo>
                <a:lnTo>
                  <a:pt x="376" y="3133"/>
                </a:lnTo>
                <a:lnTo>
                  <a:pt x="0" y="210"/>
                </a:lnTo>
                <a:lnTo>
                  <a:pt x="0" y="170"/>
                </a:lnTo>
                <a:lnTo>
                  <a:pt x="6" y="134"/>
                </a:lnTo>
                <a:lnTo>
                  <a:pt x="18" y="101"/>
                </a:lnTo>
                <a:lnTo>
                  <a:pt x="33" y="71"/>
                </a:lnTo>
                <a:lnTo>
                  <a:pt x="53" y="46"/>
                </a:lnTo>
                <a:lnTo>
                  <a:pt x="76" y="26"/>
                </a:lnTo>
                <a:lnTo>
                  <a:pt x="104" y="11"/>
                </a:lnTo>
                <a:lnTo>
                  <a:pt x="134" y="3"/>
                </a:lnTo>
                <a:lnTo>
                  <a:pt x="1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275"/>
          <p:cNvSpPr>
            <a:spLocks/>
          </p:cNvSpPr>
          <p:nvPr/>
        </p:nvSpPr>
        <p:spPr bwMode="auto">
          <a:xfrm>
            <a:off x="2426446" y="2057400"/>
            <a:ext cx="2134996" cy="3790416"/>
          </a:xfrm>
          <a:custGeom>
            <a:avLst/>
            <a:gdLst>
              <a:gd name="T0" fmla="*/ 144 w 1803"/>
              <a:gd name="T1" fmla="*/ 0 h 3201"/>
              <a:gd name="T2" fmla="*/ 1252 w 1803"/>
              <a:gd name="T3" fmla="*/ 35 h 3201"/>
              <a:gd name="T4" fmla="*/ 1279 w 1803"/>
              <a:gd name="T5" fmla="*/ 42 h 3201"/>
              <a:gd name="T6" fmla="*/ 1306 w 1803"/>
              <a:gd name="T7" fmla="*/ 56 h 3201"/>
              <a:gd name="T8" fmla="*/ 1330 w 1803"/>
              <a:gd name="T9" fmla="*/ 77 h 3201"/>
              <a:gd name="T10" fmla="*/ 1351 w 1803"/>
              <a:gd name="T11" fmla="*/ 103 h 3201"/>
              <a:gd name="T12" fmla="*/ 1368 w 1803"/>
              <a:gd name="T13" fmla="*/ 133 h 3201"/>
              <a:gd name="T14" fmla="*/ 1380 w 1803"/>
              <a:gd name="T15" fmla="*/ 167 h 3201"/>
              <a:gd name="T16" fmla="*/ 1388 w 1803"/>
              <a:gd name="T17" fmla="*/ 205 h 3201"/>
              <a:gd name="T18" fmla="*/ 1799 w 1803"/>
              <a:gd name="T19" fmla="*/ 2842 h 3201"/>
              <a:gd name="T20" fmla="*/ 1803 w 1803"/>
              <a:gd name="T21" fmla="*/ 2873 h 3201"/>
              <a:gd name="T22" fmla="*/ 1802 w 1803"/>
              <a:gd name="T23" fmla="*/ 2903 h 3201"/>
              <a:gd name="T24" fmla="*/ 1796 w 1803"/>
              <a:gd name="T25" fmla="*/ 2932 h 3201"/>
              <a:gd name="T26" fmla="*/ 1786 w 1803"/>
              <a:gd name="T27" fmla="*/ 2957 h 3201"/>
              <a:gd name="T28" fmla="*/ 1773 w 1803"/>
              <a:gd name="T29" fmla="*/ 2981 h 3201"/>
              <a:gd name="T30" fmla="*/ 1756 w 1803"/>
              <a:gd name="T31" fmla="*/ 2999 h 3201"/>
              <a:gd name="T32" fmla="*/ 1735 w 1803"/>
              <a:gd name="T33" fmla="*/ 3012 h 3201"/>
              <a:gd name="T34" fmla="*/ 1711 w 1803"/>
              <a:gd name="T35" fmla="*/ 3020 h 3201"/>
              <a:gd name="T36" fmla="*/ 567 w 1803"/>
              <a:gd name="T37" fmla="*/ 3197 h 3201"/>
              <a:gd name="T38" fmla="*/ 534 w 1803"/>
              <a:gd name="T39" fmla="*/ 3201 h 3201"/>
              <a:gd name="T40" fmla="*/ 502 w 1803"/>
              <a:gd name="T41" fmla="*/ 3197 h 3201"/>
              <a:gd name="T42" fmla="*/ 472 w 1803"/>
              <a:gd name="T43" fmla="*/ 3186 h 3201"/>
              <a:gd name="T44" fmla="*/ 443 w 1803"/>
              <a:gd name="T45" fmla="*/ 3169 h 3201"/>
              <a:gd name="T46" fmla="*/ 418 w 1803"/>
              <a:gd name="T47" fmla="*/ 3148 h 3201"/>
              <a:gd name="T48" fmla="*/ 397 w 1803"/>
              <a:gd name="T49" fmla="*/ 3121 h 3201"/>
              <a:gd name="T50" fmla="*/ 381 w 1803"/>
              <a:gd name="T51" fmla="*/ 3089 h 3201"/>
              <a:gd name="T52" fmla="*/ 372 w 1803"/>
              <a:gd name="T53" fmla="*/ 3053 h 3201"/>
              <a:gd name="T54" fmla="*/ 0 w 1803"/>
              <a:gd name="T55" fmla="*/ 182 h 3201"/>
              <a:gd name="T56" fmla="*/ 0 w 1803"/>
              <a:gd name="T57" fmla="*/ 144 h 3201"/>
              <a:gd name="T58" fmla="*/ 7 w 1803"/>
              <a:gd name="T59" fmla="*/ 108 h 3201"/>
              <a:gd name="T60" fmla="*/ 20 w 1803"/>
              <a:gd name="T61" fmla="*/ 77 h 3201"/>
              <a:gd name="T62" fmla="*/ 37 w 1803"/>
              <a:gd name="T63" fmla="*/ 50 h 3201"/>
              <a:gd name="T64" fmla="*/ 58 w 1803"/>
              <a:gd name="T65" fmla="*/ 29 h 3201"/>
              <a:gd name="T66" fmla="*/ 84 w 1803"/>
              <a:gd name="T67" fmla="*/ 12 h 3201"/>
              <a:gd name="T68" fmla="*/ 113 w 1803"/>
              <a:gd name="T69" fmla="*/ 2 h 3201"/>
              <a:gd name="T70" fmla="*/ 144 w 1803"/>
              <a:gd name="T71" fmla="*/ 0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3" h="3201">
                <a:moveTo>
                  <a:pt x="144" y="0"/>
                </a:moveTo>
                <a:lnTo>
                  <a:pt x="1252" y="35"/>
                </a:lnTo>
                <a:lnTo>
                  <a:pt x="1279" y="42"/>
                </a:lnTo>
                <a:lnTo>
                  <a:pt x="1306" y="56"/>
                </a:lnTo>
                <a:lnTo>
                  <a:pt x="1330" y="77"/>
                </a:lnTo>
                <a:lnTo>
                  <a:pt x="1351" y="103"/>
                </a:lnTo>
                <a:lnTo>
                  <a:pt x="1368" y="133"/>
                </a:lnTo>
                <a:lnTo>
                  <a:pt x="1380" y="167"/>
                </a:lnTo>
                <a:lnTo>
                  <a:pt x="1388" y="205"/>
                </a:lnTo>
                <a:lnTo>
                  <a:pt x="1799" y="2842"/>
                </a:lnTo>
                <a:lnTo>
                  <a:pt x="1803" y="2873"/>
                </a:lnTo>
                <a:lnTo>
                  <a:pt x="1802" y="2903"/>
                </a:lnTo>
                <a:lnTo>
                  <a:pt x="1796" y="2932"/>
                </a:lnTo>
                <a:lnTo>
                  <a:pt x="1786" y="2957"/>
                </a:lnTo>
                <a:lnTo>
                  <a:pt x="1773" y="2981"/>
                </a:lnTo>
                <a:lnTo>
                  <a:pt x="1756" y="2999"/>
                </a:lnTo>
                <a:lnTo>
                  <a:pt x="1735" y="3012"/>
                </a:lnTo>
                <a:lnTo>
                  <a:pt x="1711" y="3020"/>
                </a:lnTo>
                <a:lnTo>
                  <a:pt x="567" y="3197"/>
                </a:lnTo>
                <a:lnTo>
                  <a:pt x="534" y="3201"/>
                </a:lnTo>
                <a:lnTo>
                  <a:pt x="502" y="3197"/>
                </a:lnTo>
                <a:lnTo>
                  <a:pt x="472" y="3186"/>
                </a:lnTo>
                <a:lnTo>
                  <a:pt x="443" y="3169"/>
                </a:lnTo>
                <a:lnTo>
                  <a:pt x="418" y="3148"/>
                </a:lnTo>
                <a:lnTo>
                  <a:pt x="397" y="3121"/>
                </a:lnTo>
                <a:lnTo>
                  <a:pt x="381" y="3089"/>
                </a:lnTo>
                <a:lnTo>
                  <a:pt x="372" y="3053"/>
                </a:lnTo>
                <a:lnTo>
                  <a:pt x="0" y="182"/>
                </a:lnTo>
                <a:lnTo>
                  <a:pt x="0" y="144"/>
                </a:lnTo>
                <a:lnTo>
                  <a:pt x="7" y="108"/>
                </a:lnTo>
                <a:lnTo>
                  <a:pt x="20" y="77"/>
                </a:lnTo>
                <a:lnTo>
                  <a:pt x="37" y="50"/>
                </a:lnTo>
                <a:lnTo>
                  <a:pt x="58" y="29"/>
                </a:lnTo>
                <a:lnTo>
                  <a:pt x="84" y="12"/>
                </a:lnTo>
                <a:lnTo>
                  <a:pt x="113" y="2"/>
                </a:lnTo>
                <a:lnTo>
                  <a:pt x="144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276"/>
          <p:cNvSpPr>
            <a:spLocks/>
          </p:cNvSpPr>
          <p:nvPr/>
        </p:nvSpPr>
        <p:spPr bwMode="auto">
          <a:xfrm>
            <a:off x="2523545" y="2497898"/>
            <a:ext cx="1936061" cy="2980468"/>
          </a:xfrm>
          <a:custGeom>
            <a:avLst/>
            <a:gdLst>
              <a:gd name="T0" fmla="*/ 0 w 1635"/>
              <a:gd name="T1" fmla="*/ 0 h 2517"/>
              <a:gd name="T2" fmla="*/ 1272 w 1635"/>
              <a:gd name="T3" fmla="*/ 0 h 2517"/>
              <a:gd name="T4" fmla="*/ 1635 w 1635"/>
              <a:gd name="T5" fmla="*/ 2347 h 2517"/>
              <a:gd name="T6" fmla="*/ 348 w 1635"/>
              <a:gd name="T7" fmla="*/ 2517 h 2517"/>
              <a:gd name="T8" fmla="*/ 0 w 1635"/>
              <a:gd name="T9" fmla="*/ 0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2517">
                <a:moveTo>
                  <a:pt x="0" y="0"/>
                </a:moveTo>
                <a:lnTo>
                  <a:pt x="1272" y="0"/>
                </a:lnTo>
                <a:lnTo>
                  <a:pt x="1635" y="2347"/>
                </a:lnTo>
                <a:lnTo>
                  <a:pt x="348" y="25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277"/>
          <p:cNvSpPr>
            <a:spLocks/>
          </p:cNvSpPr>
          <p:nvPr/>
        </p:nvSpPr>
        <p:spPr bwMode="auto">
          <a:xfrm>
            <a:off x="3617686" y="5433368"/>
            <a:ext cx="236827" cy="246300"/>
          </a:xfrm>
          <a:custGeom>
            <a:avLst/>
            <a:gdLst>
              <a:gd name="T0" fmla="*/ 99 w 200"/>
              <a:gd name="T1" fmla="*/ 0 h 208"/>
              <a:gd name="T2" fmla="*/ 127 w 200"/>
              <a:gd name="T3" fmla="*/ 4 h 208"/>
              <a:gd name="T4" fmla="*/ 150 w 200"/>
              <a:gd name="T5" fmla="*/ 14 h 208"/>
              <a:gd name="T6" fmla="*/ 170 w 200"/>
              <a:gd name="T7" fmla="*/ 30 h 208"/>
              <a:gd name="T8" fmla="*/ 186 w 200"/>
              <a:gd name="T9" fmla="*/ 51 h 208"/>
              <a:gd name="T10" fmla="*/ 196 w 200"/>
              <a:gd name="T11" fmla="*/ 76 h 208"/>
              <a:gd name="T12" fmla="*/ 200 w 200"/>
              <a:gd name="T13" fmla="*/ 103 h 208"/>
              <a:gd name="T14" fmla="*/ 196 w 200"/>
              <a:gd name="T15" fmla="*/ 132 h 208"/>
              <a:gd name="T16" fmla="*/ 186 w 200"/>
              <a:gd name="T17" fmla="*/ 157 h 208"/>
              <a:gd name="T18" fmla="*/ 170 w 200"/>
              <a:gd name="T19" fmla="*/ 178 h 208"/>
              <a:gd name="T20" fmla="*/ 150 w 200"/>
              <a:gd name="T21" fmla="*/ 194 h 208"/>
              <a:gd name="T22" fmla="*/ 127 w 200"/>
              <a:gd name="T23" fmla="*/ 204 h 208"/>
              <a:gd name="T24" fmla="*/ 99 w 200"/>
              <a:gd name="T25" fmla="*/ 208 h 208"/>
              <a:gd name="T26" fmla="*/ 73 w 200"/>
              <a:gd name="T27" fmla="*/ 204 h 208"/>
              <a:gd name="T28" fmla="*/ 50 w 200"/>
              <a:gd name="T29" fmla="*/ 194 h 208"/>
              <a:gd name="T30" fmla="*/ 29 w 200"/>
              <a:gd name="T31" fmla="*/ 178 h 208"/>
              <a:gd name="T32" fmla="*/ 14 w 200"/>
              <a:gd name="T33" fmla="*/ 157 h 208"/>
              <a:gd name="T34" fmla="*/ 4 w 200"/>
              <a:gd name="T35" fmla="*/ 132 h 208"/>
              <a:gd name="T36" fmla="*/ 0 w 200"/>
              <a:gd name="T37" fmla="*/ 103 h 208"/>
              <a:gd name="T38" fmla="*/ 4 w 200"/>
              <a:gd name="T39" fmla="*/ 76 h 208"/>
              <a:gd name="T40" fmla="*/ 14 w 200"/>
              <a:gd name="T41" fmla="*/ 51 h 208"/>
              <a:gd name="T42" fmla="*/ 29 w 200"/>
              <a:gd name="T43" fmla="*/ 30 h 208"/>
              <a:gd name="T44" fmla="*/ 50 w 200"/>
              <a:gd name="T45" fmla="*/ 14 h 208"/>
              <a:gd name="T46" fmla="*/ 73 w 200"/>
              <a:gd name="T47" fmla="*/ 4 h 208"/>
              <a:gd name="T48" fmla="*/ 99 w 200"/>
              <a:gd name="T4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127" y="4"/>
                </a:lnTo>
                <a:lnTo>
                  <a:pt x="150" y="14"/>
                </a:lnTo>
                <a:lnTo>
                  <a:pt x="170" y="30"/>
                </a:lnTo>
                <a:lnTo>
                  <a:pt x="186" y="51"/>
                </a:lnTo>
                <a:lnTo>
                  <a:pt x="196" y="76"/>
                </a:lnTo>
                <a:lnTo>
                  <a:pt x="200" y="103"/>
                </a:lnTo>
                <a:lnTo>
                  <a:pt x="196" y="132"/>
                </a:lnTo>
                <a:lnTo>
                  <a:pt x="186" y="157"/>
                </a:lnTo>
                <a:lnTo>
                  <a:pt x="170" y="178"/>
                </a:lnTo>
                <a:lnTo>
                  <a:pt x="150" y="194"/>
                </a:lnTo>
                <a:lnTo>
                  <a:pt x="127" y="204"/>
                </a:lnTo>
                <a:lnTo>
                  <a:pt x="99" y="208"/>
                </a:lnTo>
                <a:lnTo>
                  <a:pt x="73" y="204"/>
                </a:lnTo>
                <a:lnTo>
                  <a:pt x="50" y="194"/>
                </a:lnTo>
                <a:lnTo>
                  <a:pt x="29" y="178"/>
                </a:lnTo>
                <a:lnTo>
                  <a:pt x="14" y="157"/>
                </a:lnTo>
                <a:lnTo>
                  <a:pt x="4" y="132"/>
                </a:lnTo>
                <a:lnTo>
                  <a:pt x="0" y="103"/>
                </a:lnTo>
                <a:lnTo>
                  <a:pt x="4" y="76"/>
                </a:lnTo>
                <a:lnTo>
                  <a:pt x="14" y="51"/>
                </a:lnTo>
                <a:lnTo>
                  <a:pt x="29" y="30"/>
                </a:lnTo>
                <a:lnTo>
                  <a:pt x="50" y="14"/>
                </a:lnTo>
                <a:lnTo>
                  <a:pt x="73" y="4"/>
                </a:lnTo>
                <a:lnTo>
                  <a:pt x="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278"/>
          <p:cNvSpPr>
            <a:spLocks/>
          </p:cNvSpPr>
          <p:nvPr/>
        </p:nvSpPr>
        <p:spPr bwMode="auto">
          <a:xfrm>
            <a:off x="2990094" y="2280017"/>
            <a:ext cx="593252" cy="60391"/>
          </a:xfrm>
          <a:custGeom>
            <a:avLst/>
            <a:gdLst>
              <a:gd name="T0" fmla="*/ 26 w 501"/>
              <a:gd name="T1" fmla="*/ 0 h 51"/>
              <a:gd name="T2" fmla="*/ 475 w 501"/>
              <a:gd name="T3" fmla="*/ 0 h 51"/>
              <a:gd name="T4" fmla="*/ 488 w 501"/>
              <a:gd name="T5" fmla="*/ 4 h 51"/>
              <a:gd name="T6" fmla="*/ 497 w 501"/>
              <a:gd name="T7" fmla="*/ 12 h 51"/>
              <a:gd name="T8" fmla="*/ 501 w 501"/>
              <a:gd name="T9" fmla="*/ 25 h 51"/>
              <a:gd name="T10" fmla="*/ 497 w 501"/>
              <a:gd name="T11" fmla="*/ 38 h 51"/>
              <a:gd name="T12" fmla="*/ 488 w 501"/>
              <a:gd name="T13" fmla="*/ 47 h 51"/>
              <a:gd name="T14" fmla="*/ 475 w 501"/>
              <a:gd name="T15" fmla="*/ 51 h 51"/>
              <a:gd name="T16" fmla="*/ 26 w 501"/>
              <a:gd name="T17" fmla="*/ 50 h 51"/>
              <a:gd name="T18" fmla="*/ 13 w 501"/>
              <a:gd name="T19" fmla="*/ 47 h 51"/>
              <a:gd name="T20" fmla="*/ 4 w 501"/>
              <a:gd name="T21" fmla="*/ 38 h 51"/>
              <a:gd name="T22" fmla="*/ 0 w 501"/>
              <a:gd name="T23" fmla="*/ 25 h 51"/>
              <a:gd name="T24" fmla="*/ 4 w 501"/>
              <a:gd name="T25" fmla="*/ 12 h 51"/>
              <a:gd name="T26" fmla="*/ 13 w 501"/>
              <a:gd name="T27" fmla="*/ 3 h 51"/>
              <a:gd name="T28" fmla="*/ 26 w 501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1" h="51">
                <a:moveTo>
                  <a:pt x="26" y="0"/>
                </a:moveTo>
                <a:lnTo>
                  <a:pt x="475" y="0"/>
                </a:lnTo>
                <a:lnTo>
                  <a:pt x="488" y="4"/>
                </a:lnTo>
                <a:lnTo>
                  <a:pt x="497" y="12"/>
                </a:lnTo>
                <a:lnTo>
                  <a:pt x="501" y="25"/>
                </a:lnTo>
                <a:lnTo>
                  <a:pt x="497" y="38"/>
                </a:lnTo>
                <a:lnTo>
                  <a:pt x="488" y="47"/>
                </a:lnTo>
                <a:lnTo>
                  <a:pt x="475" y="51"/>
                </a:lnTo>
                <a:lnTo>
                  <a:pt x="26" y="50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008015" y="1448449"/>
            <a:ext cx="1217902" cy="1217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2831489" y="3359317"/>
            <a:ext cx="1320172" cy="1101674"/>
            <a:chOff x="1743342" y="2432534"/>
            <a:chExt cx="874207" cy="729520"/>
          </a:xfrm>
          <a:solidFill>
            <a:schemeClr val="bg1"/>
          </a:solidFill>
        </p:grpSpPr>
        <p:sp>
          <p:nvSpPr>
            <p:cNvPr id="355" name="Freeform 11"/>
            <p:cNvSpPr>
              <a:spLocks noEditPoints="1"/>
            </p:cNvSpPr>
            <p:nvPr/>
          </p:nvSpPr>
          <p:spPr bwMode="auto">
            <a:xfrm>
              <a:off x="1743342" y="2432534"/>
              <a:ext cx="712574" cy="716919"/>
            </a:xfrm>
            <a:custGeom>
              <a:avLst/>
              <a:gdLst>
                <a:gd name="T0" fmla="*/ 677 w 3279"/>
                <a:gd name="T1" fmla="*/ 2600 h 3300"/>
                <a:gd name="T2" fmla="*/ 1048 w 3279"/>
                <a:gd name="T3" fmla="*/ 2869 h 3300"/>
                <a:gd name="T4" fmla="*/ 997 w 3279"/>
                <a:gd name="T5" fmla="*/ 2600 h 3300"/>
                <a:gd name="T6" fmla="*/ 609 w 3279"/>
                <a:gd name="T7" fmla="*/ 2385 h 3300"/>
                <a:gd name="T8" fmla="*/ 401 w 3279"/>
                <a:gd name="T9" fmla="*/ 1885 h 3300"/>
                <a:gd name="T10" fmla="*/ 665 w 3279"/>
                <a:gd name="T11" fmla="*/ 2090 h 3300"/>
                <a:gd name="T12" fmla="*/ 867 w 3279"/>
                <a:gd name="T13" fmla="*/ 1930 h 3300"/>
                <a:gd name="T14" fmla="*/ 739 w 3279"/>
                <a:gd name="T15" fmla="*/ 1173 h 3300"/>
                <a:gd name="T16" fmla="*/ 442 w 3279"/>
                <a:gd name="T17" fmla="*/ 1370 h 3300"/>
                <a:gd name="T18" fmla="*/ 867 w 3279"/>
                <a:gd name="T19" fmla="*/ 1370 h 3300"/>
                <a:gd name="T20" fmla="*/ 2244 w 3279"/>
                <a:gd name="T21" fmla="*/ 540 h 3300"/>
                <a:gd name="T22" fmla="*/ 2519 w 3279"/>
                <a:gd name="T23" fmla="*/ 844 h 3300"/>
                <a:gd name="T24" fmla="*/ 2796 w 3279"/>
                <a:gd name="T25" fmla="*/ 916 h 3300"/>
                <a:gd name="T26" fmla="*/ 2488 w 3279"/>
                <a:gd name="T27" fmla="*/ 578 h 3300"/>
                <a:gd name="T28" fmla="*/ 1133 w 3279"/>
                <a:gd name="T29" fmla="*/ 391 h 3300"/>
                <a:gd name="T30" fmla="*/ 743 w 3279"/>
                <a:gd name="T31" fmla="*/ 636 h 3300"/>
                <a:gd name="T32" fmla="*/ 458 w 3279"/>
                <a:gd name="T33" fmla="*/ 995 h 3300"/>
                <a:gd name="T34" fmla="*/ 875 w 3279"/>
                <a:gd name="T35" fmla="*/ 813 h 3300"/>
                <a:gd name="T36" fmla="*/ 1094 w 3279"/>
                <a:gd name="T37" fmla="*/ 463 h 3300"/>
                <a:gd name="T38" fmla="*/ 1553 w 3279"/>
                <a:gd name="T39" fmla="*/ 339 h 3300"/>
                <a:gd name="T40" fmla="*/ 1386 w 3279"/>
                <a:gd name="T41" fmla="*/ 531 h 3300"/>
                <a:gd name="T42" fmla="*/ 1531 w 3279"/>
                <a:gd name="T43" fmla="*/ 706 h 3300"/>
                <a:gd name="T44" fmla="*/ 1978 w 3279"/>
                <a:gd name="T45" fmla="*/ 655 h 3300"/>
                <a:gd name="T46" fmla="*/ 1815 w 3279"/>
                <a:gd name="T47" fmla="*/ 396 h 3300"/>
                <a:gd name="T48" fmla="*/ 1651 w 3279"/>
                <a:gd name="T49" fmla="*/ 306 h 3300"/>
                <a:gd name="T50" fmla="*/ 2048 w 3279"/>
                <a:gd name="T51" fmla="*/ 47 h 3300"/>
                <a:gd name="T52" fmla="*/ 2503 w 3279"/>
                <a:gd name="T53" fmla="*/ 236 h 3300"/>
                <a:gd name="T54" fmla="*/ 2890 w 3279"/>
                <a:gd name="T55" fmla="*/ 559 h 3300"/>
                <a:gd name="T56" fmla="*/ 3165 w 3279"/>
                <a:gd name="T57" fmla="*/ 990 h 3300"/>
                <a:gd name="T58" fmla="*/ 2869 w 3279"/>
                <a:gd name="T59" fmla="*/ 1380 h 3300"/>
                <a:gd name="T60" fmla="*/ 2563 w 3279"/>
                <a:gd name="T61" fmla="*/ 1173 h 3300"/>
                <a:gd name="T62" fmla="*/ 2435 w 3279"/>
                <a:gd name="T63" fmla="*/ 1380 h 3300"/>
                <a:gd name="T64" fmla="*/ 2095 w 3279"/>
                <a:gd name="T65" fmla="*/ 1030 h 3300"/>
                <a:gd name="T66" fmla="*/ 1529 w 3279"/>
                <a:gd name="T67" fmla="*/ 941 h 3300"/>
                <a:gd name="T68" fmla="*/ 1326 w 3279"/>
                <a:gd name="T69" fmla="*/ 957 h 3300"/>
                <a:gd name="T70" fmla="*/ 1216 w 3279"/>
                <a:gd name="T71" fmla="*/ 1036 h 3300"/>
                <a:gd name="T72" fmla="*/ 1161 w 3279"/>
                <a:gd name="T73" fmla="*/ 1129 h 3300"/>
                <a:gd name="T74" fmla="*/ 1160 w 3279"/>
                <a:gd name="T75" fmla="*/ 1342 h 3300"/>
                <a:gd name="T76" fmla="*/ 1369 w 3279"/>
                <a:gd name="T77" fmla="*/ 1534 h 3300"/>
                <a:gd name="T78" fmla="*/ 1164 w 3279"/>
                <a:gd name="T79" fmla="*/ 1997 h 3300"/>
                <a:gd name="T80" fmla="*/ 1424 w 3279"/>
                <a:gd name="T81" fmla="*/ 2297 h 3300"/>
                <a:gd name="T82" fmla="*/ 1651 w 3279"/>
                <a:gd name="T83" fmla="*/ 2597 h 3300"/>
                <a:gd name="T84" fmla="*/ 1354 w 3279"/>
                <a:gd name="T85" fmla="*/ 2709 h 3300"/>
                <a:gd name="T86" fmla="*/ 1520 w 3279"/>
                <a:gd name="T87" fmla="*/ 2935 h 3300"/>
                <a:gd name="T88" fmla="*/ 1682 w 3279"/>
                <a:gd name="T89" fmla="*/ 2990 h 3300"/>
                <a:gd name="T90" fmla="*/ 1847 w 3279"/>
                <a:gd name="T91" fmla="*/ 2868 h 3300"/>
                <a:gd name="T92" fmla="*/ 1793 w 3279"/>
                <a:gd name="T93" fmla="*/ 3127 h 3300"/>
                <a:gd name="T94" fmla="*/ 1730 w 3279"/>
                <a:gd name="T95" fmla="*/ 3298 h 3300"/>
                <a:gd name="T96" fmla="*/ 1254 w 3279"/>
                <a:gd name="T97" fmla="*/ 3252 h 3300"/>
                <a:gd name="T98" fmla="*/ 798 w 3279"/>
                <a:gd name="T99" fmla="*/ 3063 h 3300"/>
                <a:gd name="T100" fmla="*/ 414 w 3279"/>
                <a:gd name="T101" fmla="*/ 2742 h 3300"/>
                <a:gd name="T102" fmla="*/ 144 w 3279"/>
                <a:gd name="T103" fmla="*/ 2327 h 3300"/>
                <a:gd name="T104" fmla="*/ 12 w 3279"/>
                <a:gd name="T105" fmla="*/ 1851 h 3300"/>
                <a:gd name="T106" fmla="*/ 27 w 3279"/>
                <a:gd name="T107" fmla="*/ 1350 h 3300"/>
                <a:gd name="T108" fmla="*/ 188 w 3279"/>
                <a:gd name="T109" fmla="*/ 884 h 3300"/>
                <a:gd name="T110" fmla="*/ 483 w 3279"/>
                <a:gd name="T111" fmla="*/ 483 h 3300"/>
                <a:gd name="T112" fmla="*/ 885 w 3279"/>
                <a:gd name="T113" fmla="*/ 187 h 3300"/>
                <a:gd name="T114" fmla="*/ 1351 w 3279"/>
                <a:gd name="T115" fmla="*/ 26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9" h="3300">
                  <a:moveTo>
                    <a:pt x="458" y="2305"/>
                  </a:moveTo>
                  <a:lnTo>
                    <a:pt x="505" y="2384"/>
                  </a:lnTo>
                  <a:lnTo>
                    <a:pt x="558" y="2459"/>
                  </a:lnTo>
                  <a:lnTo>
                    <a:pt x="615" y="2531"/>
                  </a:lnTo>
                  <a:lnTo>
                    <a:pt x="677" y="2600"/>
                  </a:lnTo>
                  <a:lnTo>
                    <a:pt x="743" y="2663"/>
                  </a:lnTo>
                  <a:lnTo>
                    <a:pt x="814" y="2722"/>
                  </a:lnTo>
                  <a:lnTo>
                    <a:pt x="888" y="2777"/>
                  </a:lnTo>
                  <a:lnTo>
                    <a:pt x="966" y="2825"/>
                  </a:lnTo>
                  <a:lnTo>
                    <a:pt x="1048" y="2869"/>
                  </a:lnTo>
                  <a:lnTo>
                    <a:pt x="1133" y="2908"/>
                  </a:lnTo>
                  <a:lnTo>
                    <a:pt x="1094" y="2838"/>
                  </a:lnTo>
                  <a:lnTo>
                    <a:pt x="1059" y="2759"/>
                  </a:lnTo>
                  <a:lnTo>
                    <a:pt x="1026" y="2681"/>
                  </a:lnTo>
                  <a:lnTo>
                    <a:pt x="997" y="2600"/>
                  </a:lnTo>
                  <a:lnTo>
                    <a:pt x="970" y="2513"/>
                  </a:lnTo>
                  <a:lnTo>
                    <a:pt x="875" y="2486"/>
                  </a:lnTo>
                  <a:lnTo>
                    <a:pt x="782" y="2457"/>
                  </a:lnTo>
                  <a:lnTo>
                    <a:pt x="694" y="2423"/>
                  </a:lnTo>
                  <a:lnTo>
                    <a:pt x="609" y="2385"/>
                  </a:lnTo>
                  <a:lnTo>
                    <a:pt x="528" y="2345"/>
                  </a:lnTo>
                  <a:lnTo>
                    <a:pt x="458" y="2305"/>
                  </a:lnTo>
                  <a:close/>
                  <a:moveTo>
                    <a:pt x="342" y="1795"/>
                  </a:moveTo>
                  <a:lnTo>
                    <a:pt x="367" y="1840"/>
                  </a:lnTo>
                  <a:lnTo>
                    <a:pt x="401" y="1885"/>
                  </a:lnTo>
                  <a:lnTo>
                    <a:pt x="442" y="1929"/>
                  </a:lnTo>
                  <a:lnTo>
                    <a:pt x="488" y="1972"/>
                  </a:lnTo>
                  <a:lnTo>
                    <a:pt x="542" y="2013"/>
                  </a:lnTo>
                  <a:lnTo>
                    <a:pt x="600" y="2052"/>
                  </a:lnTo>
                  <a:lnTo>
                    <a:pt x="665" y="2090"/>
                  </a:lnTo>
                  <a:lnTo>
                    <a:pt x="739" y="2127"/>
                  </a:lnTo>
                  <a:lnTo>
                    <a:pt x="816" y="2161"/>
                  </a:lnTo>
                  <a:lnTo>
                    <a:pt x="898" y="2190"/>
                  </a:lnTo>
                  <a:lnTo>
                    <a:pt x="881" y="2062"/>
                  </a:lnTo>
                  <a:lnTo>
                    <a:pt x="867" y="1930"/>
                  </a:lnTo>
                  <a:lnTo>
                    <a:pt x="859" y="1795"/>
                  </a:lnTo>
                  <a:lnTo>
                    <a:pt x="342" y="1795"/>
                  </a:lnTo>
                  <a:close/>
                  <a:moveTo>
                    <a:pt x="898" y="1109"/>
                  </a:moveTo>
                  <a:lnTo>
                    <a:pt x="816" y="1140"/>
                  </a:lnTo>
                  <a:lnTo>
                    <a:pt x="739" y="1173"/>
                  </a:lnTo>
                  <a:lnTo>
                    <a:pt x="665" y="1209"/>
                  </a:lnTo>
                  <a:lnTo>
                    <a:pt x="600" y="1247"/>
                  </a:lnTo>
                  <a:lnTo>
                    <a:pt x="540" y="1287"/>
                  </a:lnTo>
                  <a:lnTo>
                    <a:pt x="488" y="1328"/>
                  </a:lnTo>
                  <a:lnTo>
                    <a:pt x="442" y="1370"/>
                  </a:lnTo>
                  <a:lnTo>
                    <a:pt x="401" y="1414"/>
                  </a:lnTo>
                  <a:lnTo>
                    <a:pt x="367" y="1459"/>
                  </a:lnTo>
                  <a:lnTo>
                    <a:pt x="342" y="1505"/>
                  </a:lnTo>
                  <a:lnTo>
                    <a:pt x="859" y="1505"/>
                  </a:lnTo>
                  <a:lnTo>
                    <a:pt x="867" y="1370"/>
                  </a:lnTo>
                  <a:lnTo>
                    <a:pt x="881" y="1237"/>
                  </a:lnTo>
                  <a:lnTo>
                    <a:pt x="898" y="1109"/>
                  </a:lnTo>
                  <a:close/>
                  <a:moveTo>
                    <a:pt x="2169" y="391"/>
                  </a:moveTo>
                  <a:lnTo>
                    <a:pt x="2207" y="463"/>
                  </a:lnTo>
                  <a:lnTo>
                    <a:pt x="2244" y="540"/>
                  </a:lnTo>
                  <a:lnTo>
                    <a:pt x="2275" y="618"/>
                  </a:lnTo>
                  <a:lnTo>
                    <a:pt x="2305" y="700"/>
                  </a:lnTo>
                  <a:lnTo>
                    <a:pt x="2331" y="786"/>
                  </a:lnTo>
                  <a:lnTo>
                    <a:pt x="2427" y="813"/>
                  </a:lnTo>
                  <a:lnTo>
                    <a:pt x="2519" y="844"/>
                  </a:lnTo>
                  <a:lnTo>
                    <a:pt x="2608" y="877"/>
                  </a:lnTo>
                  <a:lnTo>
                    <a:pt x="2693" y="914"/>
                  </a:lnTo>
                  <a:lnTo>
                    <a:pt x="2774" y="955"/>
                  </a:lnTo>
                  <a:lnTo>
                    <a:pt x="2844" y="995"/>
                  </a:lnTo>
                  <a:lnTo>
                    <a:pt x="2796" y="916"/>
                  </a:lnTo>
                  <a:lnTo>
                    <a:pt x="2744" y="840"/>
                  </a:lnTo>
                  <a:lnTo>
                    <a:pt x="2686" y="768"/>
                  </a:lnTo>
                  <a:lnTo>
                    <a:pt x="2625" y="700"/>
                  </a:lnTo>
                  <a:lnTo>
                    <a:pt x="2558" y="636"/>
                  </a:lnTo>
                  <a:lnTo>
                    <a:pt x="2488" y="578"/>
                  </a:lnTo>
                  <a:lnTo>
                    <a:pt x="2413" y="523"/>
                  </a:lnTo>
                  <a:lnTo>
                    <a:pt x="2335" y="474"/>
                  </a:lnTo>
                  <a:lnTo>
                    <a:pt x="2253" y="430"/>
                  </a:lnTo>
                  <a:lnTo>
                    <a:pt x="2169" y="391"/>
                  </a:lnTo>
                  <a:close/>
                  <a:moveTo>
                    <a:pt x="1133" y="391"/>
                  </a:moveTo>
                  <a:lnTo>
                    <a:pt x="1048" y="430"/>
                  </a:lnTo>
                  <a:lnTo>
                    <a:pt x="966" y="474"/>
                  </a:lnTo>
                  <a:lnTo>
                    <a:pt x="888" y="523"/>
                  </a:lnTo>
                  <a:lnTo>
                    <a:pt x="814" y="578"/>
                  </a:lnTo>
                  <a:lnTo>
                    <a:pt x="743" y="636"/>
                  </a:lnTo>
                  <a:lnTo>
                    <a:pt x="677" y="700"/>
                  </a:lnTo>
                  <a:lnTo>
                    <a:pt x="615" y="768"/>
                  </a:lnTo>
                  <a:lnTo>
                    <a:pt x="558" y="840"/>
                  </a:lnTo>
                  <a:lnTo>
                    <a:pt x="505" y="916"/>
                  </a:lnTo>
                  <a:lnTo>
                    <a:pt x="458" y="995"/>
                  </a:lnTo>
                  <a:lnTo>
                    <a:pt x="528" y="955"/>
                  </a:lnTo>
                  <a:lnTo>
                    <a:pt x="609" y="914"/>
                  </a:lnTo>
                  <a:lnTo>
                    <a:pt x="694" y="877"/>
                  </a:lnTo>
                  <a:lnTo>
                    <a:pt x="782" y="844"/>
                  </a:lnTo>
                  <a:lnTo>
                    <a:pt x="875" y="813"/>
                  </a:lnTo>
                  <a:lnTo>
                    <a:pt x="970" y="786"/>
                  </a:lnTo>
                  <a:lnTo>
                    <a:pt x="997" y="700"/>
                  </a:lnTo>
                  <a:lnTo>
                    <a:pt x="1026" y="618"/>
                  </a:lnTo>
                  <a:lnTo>
                    <a:pt x="1059" y="540"/>
                  </a:lnTo>
                  <a:lnTo>
                    <a:pt x="1094" y="463"/>
                  </a:lnTo>
                  <a:lnTo>
                    <a:pt x="1133" y="391"/>
                  </a:lnTo>
                  <a:close/>
                  <a:moveTo>
                    <a:pt x="1651" y="306"/>
                  </a:moveTo>
                  <a:lnTo>
                    <a:pt x="1619" y="309"/>
                  </a:lnTo>
                  <a:lnTo>
                    <a:pt x="1587" y="320"/>
                  </a:lnTo>
                  <a:lnTo>
                    <a:pt x="1553" y="339"/>
                  </a:lnTo>
                  <a:lnTo>
                    <a:pt x="1520" y="364"/>
                  </a:lnTo>
                  <a:lnTo>
                    <a:pt x="1486" y="396"/>
                  </a:lnTo>
                  <a:lnTo>
                    <a:pt x="1452" y="435"/>
                  </a:lnTo>
                  <a:lnTo>
                    <a:pt x="1419" y="480"/>
                  </a:lnTo>
                  <a:lnTo>
                    <a:pt x="1386" y="531"/>
                  </a:lnTo>
                  <a:lnTo>
                    <a:pt x="1354" y="590"/>
                  </a:lnTo>
                  <a:lnTo>
                    <a:pt x="1324" y="655"/>
                  </a:lnTo>
                  <a:lnTo>
                    <a:pt x="1296" y="724"/>
                  </a:lnTo>
                  <a:lnTo>
                    <a:pt x="1412" y="712"/>
                  </a:lnTo>
                  <a:lnTo>
                    <a:pt x="1531" y="706"/>
                  </a:lnTo>
                  <a:lnTo>
                    <a:pt x="1651" y="703"/>
                  </a:lnTo>
                  <a:lnTo>
                    <a:pt x="1771" y="706"/>
                  </a:lnTo>
                  <a:lnTo>
                    <a:pt x="1890" y="712"/>
                  </a:lnTo>
                  <a:lnTo>
                    <a:pt x="2007" y="724"/>
                  </a:lnTo>
                  <a:lnTo>
                    <a:pt x="1978" y="655"/>
                  </a:lnTo>
                  <a:lnTo>
                    <a:pt x="1947" y="590"/>
                  </a:lnTo>
                  <a:lnTo>
                    <a:pt x="1915" y="531"/>
                  </a:lnTo>
                  <a:lnTo>
                    <a:pt x="1882" y="480"/>
                  </a:lnTo>
                  <a:lnTo>
                    <a:pt x="1850" y="435"/>
                  </a:lnTo>
                  <a:lnTo>
                    <a:pt x="1815" y="396"/>
                  </a:lnTo>
                  <a:lnTo>
                    <a:pt x="1782" y="364"/>
                  </a:lnTo>
                  <a:lnTo>
                    <a:pt x="1748" y="339"/>
                  </a:lnTo>
                  <a:lnTo>
                    <a:pt x="1715" y="320"/>
                  </a:lnTo>
                  <a:lnTo>
                    <a:pt x="1682" y="309"/>
                  </a:lnTo>
                  <a:lnTo>
                    <a:pt x="1651" y="306"/>
                  </a:lnTo>
                  <a:close/>
                  <a:moveTo>
                    <a:pt x="1651" y="0"/>
                  </a:moveTo>
                  <a:lnTo>
                    <a:pt x="1752" y="2"/>
                  </a:lnTo>
                  <a:lnTo>
                    <a:pt x="1852" y="12"/>
                  </a:lnTo>
                  <a:lnTo>
                    <a:pt x="1951" y="26"/>
                  </a:lnTo>
                  <a:lnTo>
                    <a:pt x="2048" y="47"/>
                  </a:lnTo>
                  <a:lnTo>
                    <a:pt x="2144" y="74"/>
                  </a:lnTo>
                  <a:lnTo>
                    <a:pt x="2237" y="106"/>
                  </a:lnTo>
                  <a:lnTo>
                    <a:pt x="2328" y="144"/>
                  </a:lnTo>
                  <a:lnTo>
                    <a:pt x="2417" y="187"/>
                  </a:lnTo>
                  <a:lnTo>
                    <a:pt x="2503" y="236"/>
                  </a:lnTo>
                  <a:lnTo>
                    <a:pt x="2586" y="290"/>
                  </a:lnTo>
                  <a:lnTo>
                    <a:pt x="2667" y="350"/>
                  </a:lnTo>
                  <a:lnTo>
                    <a:pt x="2745" y="413"/>
                  </a:lnTo>
                  <a:lnTo>
                    <a:pt x="2818" y="483"/>
                  </a:lnTo>
                  <a:lnTo>
                    <a:pt x="2890" y="559"/>
                  </a:lnTo>
                  <a:lnTo>
                    <a:pt x="2956" y="639"/>
                  </a:lnTo>
                  <a:lnTo>
                    <a:pt x="3017" y="722"/>
                  </a:lnTo>
                  <a:lnTo>
                    <a:pt x="3072" y="808"/>
                  </a:lnTo>
                  <a:lnTo>
                    <a:pt x="3121" y="897"/>
                  </a:lnTo>
                  <a:lnTo>
                    <a:pt x="3165" y="990"/>
                  </a:lnTo>
                  <a:lnTo>
                    <a:pt x="3203" y="1084"/>
                  </a:lnTo>
                  <a:lnTo>
                    <a:pt x="3234" y="1181"/>
                  </a:lnTo>
                  <a:lnTo>
                    <a:pt x="3260" y="1280"/>
                  </a:lnTo>
                  <a:lnTo>
                    <a:pt x="3279" y="1380"/>
                  </a:lnTo>
                  <a:lnTo>
                    <a:pt x="2869" y="1380"/>
                  </a:lnTo>
                  <a:lnTo>
                    <a:pt x="2822" y="1335"/>
                  </a:lnTo>
                  <a:lnTo>
                    <a:pt x="2767" y="1291"/>
                  </a:lnTo>
                  <a:lnTo>
                    <a:pt x="2705" y="1250"/>
                  </a:lnTo>
                  <a:lnTo>
                    <a:pt x="2636" y="1209"/>
                  </a:lnTo>
                  <a:lnTo>
                    <a:pt x="2563" y="1173"/>
                  </a:lnTo>
                  <a:lnTo>
                    <a:pt x="2485" y="1140"/>
                  </a:lnTo>
                  <a:lnTo>
                    <a:pt x="2403" y="1109"/>
                  </a:lnTo>
                  <a:lnTo>
                    <a:pt x="2417" y="1197"/>
                  </a:lnTo>
                  <a:lnTo>
                    <a:pt x="2427" y="1289"/>
                  </a:lnTo>
                  <a:lnTo>
                    <a:pt x="2435" y="1380"/>
                  </a:lnTo>
                  <a:lnTo>
                    <a:pt x="2146" y="1380"/>
                  </a:lnTo>
                  <a:lnTo>
                    <a:pt x="2136" y="1287"/>
                  </a:lnTo>
                  <a:lnTo>
                    <a:pt x="2125" y="1197"/>
                  </a:lnTo>
                  <a:lnTo>
                    <a:pt x="2111" y="1112"/>
                  </a:lnTo>
                  <a:lnTo>
                    <a:pt x="2095" y="1030"/>
                  </a:lnTo>
                  <a:lnTo>
                    <a:pt x="2004" y="1016"/>
                  </a:lnTo>
                  <a:lnTo>
                    <a:pt x="1911" y="1005"/>
                  </a:lnTo>
                  <a:lnTo>
                    <a:pt x="1815" y="997"/>
                  </a:lnTo>
                  <a:lnTo>
                    <a:pt x="1719" y="994"/>
                  </a:lnTo>
                  <a:lnTo>
                    <a:pt x="1529" y="941"/>
                  </a:lnTo>
                  <a:lnTo>
                    <a:pt x="1488" y="934"/>
                  </a:lnTo>
                  <a:lnTo>
                    <a:pt x="1448" y="931"/>
                  </a:lnTo>
                  <a:lnTo>
                    <a:pt x="1405" y="934"/>
                  </a:lnTo>
                  <a:lnTo>
                    <a:pt x="1365" y="942"/>
                  </a:lnTo>
                  <a:lnTo>
                    <a:pt x="1326" y="957"/>
                  </a:lnTo>
                  <a:lnTo>
                    <a:pt x="1290" y="975"/>
                  </a:lnTo>
                  <a:lnTo>
                    <a:pt x="1255" y="1000"/>
                  </a:lnTo>
                  <a:lnTo>
                    <a:pt x="1225" y="1027"/>
                  </a:lnTo>
                  <a:lnTo>
                    <a:pt x="1224" y="1030"/>
                  </a:lnTo>
                  <a:lnTo>
                    <a:pt x="1216" y="1036"/>
                  </a:lnTo>
                  <a:lnTo>
                    <a:pt x="1208" y="1047"/>
                  </a:lnTo>
                  <a:lnTo>
                    <a:pt x="1197" y="1063"/>
                  </a:lnTo>
                  <a:lnTo>
                    <a:pt x="1185" y="1081"/>
                  </a:lnTo>
                  <a:lnTo>
                    <a:pt x="1172" y="1105"/>
                  </a:lnTo>
                  <a:lnTo>
                    <a:pt x="1161" y="1129"/>
                  </a:lnTo>
                  <a:lnTo>
                    <a:pt x="1152" y="1158"/>
                  </a:lnTo>
                  <a:lnTo>
                    <a:pt x="1143" y="1205"/>
                  </a:lnTo>
                  <a:lnTo>
                    <a:pt x="1142" y="1251"/>
                  </a:lnTo>
                  <a:lnTo>
                    <a:pt x="1147" y="1297"/>
                  </a:lnTo>
                  <a:lnTo>
                    <a:pt x="1160" y="1342"/>
                  </a:lnTo>
                  <a:lnTo>
                    <a:pt x="1153" y="1423"/>
                  </a:lnTo>
                  <a:lnTo>
                    <a:pt x="1149" y="1505"/>
                  </a:lnTo>
                  <a:lnTo>
                    <a:pt x="1298" y="1505"/>
                  </a:lnTo>
                  <a:lnTo>
                    <a:pt x="1332" y="1522"/>
                  </a:lnTo>
                  <a:lnTo>
                    <a:pt x="1369" y="1534"/>
                  </a:lnTo>
                  <a:lnTo>
                    <a:pt x="1486" y="1566"/>
                  </a:lnTo>
                  <a:lnTo>
                    <a:pt x="1549" y="1795"/>
                  </a:lnTo>
                  <a:lnTo>
                    <a:pt x="1149" y="1795"/>
                  </a:lnTo>
                  <a:lnTo>
                    <a:pt x="1154" y="1897"/>
                  </a:lnTo>
                  <a:lnTo>
                    <a:pt x="1164" y="1997"/>
                  </a:lnTo>
                  <a:lnTo>
                    <a:pt x="1175" y="2092"/>
                  </a:lnTo>
                  <a:lnTo>
                    <a:pt x="1190" y="2183"/>
                  </a:lnTo>
                  <a:lnTo>
                    <a:pt x="1207" y="2269"/>
                  </a:lnTo>
                  <a:lnTo>
                    <a:pt x="1314" y="2286"/>
                  </a:lnTo>
                  <a:lnTo>
                    <a:pt x="1424" y="2297"/>
                  </a:lnTo>
                  <a:lnTo>
                    <a:pt x="1536" y="2305"/>
                  </a:lnTo>
                  <a:lnTo>
                    <a:pt x="1651" y="2307"/>
                  </a:lnTo>
                  <a:lnTo>
                    <a:pt x="1692" y="2307"/>
                  </a:lnTo>
                  <a:lnTo>
                    <a:pt x="1771" y="2595"/>
                  </a:lnTo>
                  <a:lnTo>
                    <a:pt x="1651" y="2597"/>
                  </a:lnTo>
                  <a:lnTo>
                    <a:pt x="1531" y="2595"/>
                  </a:lnTo>
                  <a:lnTo>
                    <a:pt x="1412" y="2588"/>
                  </a:lnTo>
                  <a:lnTo>
                    <a:pt x="1296" y="2575"/>
                  </a:lnTo>
                  <a:lnTo>
                    <a:pt x="1324" y="2645"/>
                  </a:lnTo>
                  <a:lnTo>
                    <a:pt x="1354" y="2709"/>
                  </a:lnTo>
                  <a:lnTo>
                    <a:pt x="1386" y="2768"/>
                  </a:lnTo>
                  <a:lnTo>
                    <a:pt x="1419" y="2819"/>
                  </a:lnTo>
                  <a:lnTo>
                    <a:pt x="1452" y="2864"/>
                  </a:lnTo>
                  <a:lnTo>
                    <a:pt x="1486" y="2903"/>
                  </a:lnTo>
                  <a:lnTo>
                    <a:pt x="1520" y="2935"/>
                  </a:lnTo>
                  <a:lnTo>
                    <a:pt x="1553" y="2961"/>
                  </a:lnTo>
                  <a:lnTo>
                    <a:pt x="1587" y="2979"/>
                  </a:lnTo>
                  <a:lnTo>
                    <a:pt x="1619" y="2990"/>
                  </a:lnTo>
                  <a:lnTo>
                    <a:pt x="1651" y="2994"/>
                  </a:lnTo>
                  <a:lnTo>
                    <a:pt x="1682" y="2990"/>
                  </a:lnTo>
                  <a:lnTo>
                    <a:pt x="1714" y="2979"/>
                  </a:lnTo>
                  <a:lnTo>
                    <a:pt x="1747" y="2961"/>
                  </a:lnTo>
                  <a:lnTo>
                    <a:pt x="1780" y="2936"/>
                  </a:lnTo>
                  <a:lnTo>
                    <a:pt x="1814" y="2906"/>
                  </a:lnTo>
                  <a:lnTo>
                    <a:pt x="1847" y="2868"/>
                  </a:lnTo>
                  <a:lnTo>
                    <a:pt x="1870" y="2948"/>
                  </a:lnTo>
                  <a:lnTo>
                    <a:pt x="1842" y="2989"/>
                  </a:lnTo>
                  <a:lnTo>
                    <a:pt x="1820" y="3031"/>
                  </a:lnTo>
                  <a:lnTo>
                    <a:pt x="1803" y="3078"/>
                  </a:lnTo>
                  <a:lnTo>
                    <a:pt x="1793" y="3127"/>
                  </a:lnTo>
                  <a:lnTo>
                    <a:pt x="1790" y="3178"/>
                  </a:lnTo>
                  <a:lnTo>
                    <a:pt x="1792" y="3217"/>
                  </a:lnTo>
                  <a:lnTo>
                    <a:pt x="1798" y="3256"/>
                  </a:lnTo>
                  <a:lnTo>
                    <a:pt x="1809" y="3292"/>
                  </a:lnTo>
                  <a:lnTo>
                    <a:pt x="1730" y="3298"/>
                  </a:lnTo>
                  <a:lnTo>
                    <a:pt x="1651" y="3300"/>
                  </a:lnTo>
                  <a:lnTo>
                    <a:pt x="1549" y="3297"/>
                  </a:lnTo>
                  <a:lnTo>
                    <a:pt x="1449" y="3288"/>
                  </a:lnTo>
                  <a:lnTo>
                    <a:pt x="1351" y="3273"/>
                  </a:lnTo>
                  <a:lnTo>
                    <a:pt x="1254" y="3252"/>
                  </a:lnTo>
                  <a:lnTo>
                    <a:pt x="1158" y="3225"/>
                  </a:lnTo>
                  <a:lnTo>
                    <a:pt x="1065" y="3194"/>
                  </a:lnTo>
                  <a:lnTo>
                    <a:pt x="974" y="3156"/>
                  </a:lnTo>
                  <a:lnTo>
                    <a:pt x="885" y="3112"/>
                  </a:lnTo>
                  <a:lnTo>
                    <a:pt x="798" y="3063"/>
                  </a:lnTo>
                  <a:lnTo>
                    <a:pt x="715" y="3009"/>
                  </a:lnTo>
                  <a:lnTo>
                    <a:pt x="634" y="2951"/>
                  </a:lnTo>
                  <a:lnTo>
                    <a:pt x="558" y="2886"/>
                  </a:lnTo>
                  <a:lnTo>
                    <a:pt x="483" y="2817"/>
                  </a:lnTo>
                  <a:lnTo>
                    <a:pt x="414" y="2742"/>
                  </a:lnTo>
                  <a:lnTo>
                    <a:pt x="350" y="2666"/>
                  </a:lnTo>
                  <a:lnTo>
                    <a:pt x="290" y="2585"/>
                  </a:lnTo>
                  <a:lnTo>
                    <a:pt x="237" y="2502"/>
                  </a:lnTo>
                  <a:lnTo>
                    <a:pt x="188" y="2416"/>
                  </a:lnTo>
                  <a:lnTo>
                    <a:pt x="144" y="2327"/>
                  </a:lnTo>
                  <a:lnTo>
                    <a:pt x="106" y="2236"/>
                  </a:lnTo>
                  <a:lnTo>
                    <a:pt x="74" y="2142"/>
                  </a:lnTo>
                  <a:lnTo>
                    <a:pt x="48" y="2047"/>
                  </a:lnTo>
                  <a:lnTo>
                    <a:pt x="27" y="1950"/>
                  </a:lnTo>
                  <a:lnTo>
                    <a:pt x="12" y="1851"/>
                  </a:lnTo>
                  <a:lnTo>
                    <a:pt x="2" y="1751"/>
                  </a:lnTo>
                  <a:lnTo>
                    <a:pt x="0" y="1650"/>
                  </a:lnTo>
                  <a:lnTo>
                    <a:pt x="2" y="1548"/>
                  </a:lnTo>
                  <a:lnTo>
                    <a:pt x="12" y="1448"/>
                  </a:lnTo>
                  <a:lnTo>
                    <a:pt x="27" y="1350"/>
                  </a:lnTo>
                  <a:lnTo>
                    <a:pt x="48" y="1252"/>
                  </a:lnTo>
                  <a:lnTo>
                    <a:pt x="74" y="1157"/>
                  </a:lnTo>
                  <a:lnTo>
                    <a:pt x="106" y="1064"/>
                  </a:lnTo>
                  <a:lnTo>
                    <a:pt x="144" y="973"/>
                  </a:lnTo>
                  <a:lnTo>
                    <a:pt x="188" y="884"/>
                  </a:lnTo>
                  <a:lnTo>
                    <a:pt x="237" y="797"/>
                  </a:lnTo>
                  <a:lnTo>
                    <a:pt x="290" y="714"/>
                  </a:lnTo>
                  <a:lnTo>
                    <a:pt x="350" y="634"/>
                  </a:lnTo>
                  <a:lnTo>
                    <a:pt x="414" y="557"/>
                  </a:lnTo>
                  <a:lnTo>
                    <a:pt x="483" y="483"/>
                  </a:lnTo>
                  <a:lnTo>
                    <a:pt x="558" y="413"/>
                  </a:lnTo>
                  <a:lnTo>
                    <a:pt x="634" y="350"/>
                  </a:lnTo>
                  <a:lnTo>
                    <a:pt x="715" y="290"/>
                  </a:lnTo>
                  <a:lnTo>
                    <a:pt x="798" y="236"/>
                  </a:lnTo>
                  <a:lnTo>
                    <a:pt x="885" y="187"/>
                  </a:lnTo>
                  <a:lnTo>
                    <a:pt x="974" y="144"/>
                  </a:lnTo>
                  <a:lnTo>
                    <a:pt x="1065" y="106"/>
                  </a:lnTo>
                  <a:lnTo>
                    <a:pt x="1158" y="74"/>
                  </a:lnTo>
                  <a:lnTo>
                    <a:pt x="1254" y="47"/>
                  </a:lnTo>
                  <a:lnTo>
                    <a:pt x="1351" y="26"/>
                  </a:lnTo>
                  <a:lnTo>
                    <a:pt x="1449" y="12"/>
                  </a:lnTo>
                  <a:lnTo>
                    <a:pt x="1549" y="2"/>
                  </a:lnTo>
                  <a:lnTo>
                    <a:pt x="16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reeform 12"/>
            <p:cNvSpPr>
              <a:spLocks noEditPoints="1"/>
            </p:cNvSpPr>
            <p:nvPr/>
          </p:nvSpPr>
          <p:spPr bwMode="auto">
            <a:xfrm>
              <a:off x="2027937" y="2669769"/>
              <a:ext cx="589612" cy="492285"/>
            </a:xfrm>
            <a:custGeom>
              <a:avLst/>
              <a:gdLst>
                <a:gd name="T0" fmla="*/ 1258 w 2716"/>
                <a:gd name="T1" fmla="*/ 748 h 2265"/>
                <a:gd name="T2" fmla="*/ 1371 w 2716"/>
                <a:gd name="T3" fmla="*/ 1394 h 2265"/>
                <a:gd name="T4" fmla="*/ 1381 w 2716"/>
                <a:gd name="T5" fmla="*/ 1403 h 2265"/>
                <a:gd name="T6" fmla="*/ 1551 w 2716"/>
                <a:gd name="T7" fmla="*/ 1398 h 2265"/>
                <a:gd name="T8" fmla="*/ 1668 w 2716"/>
                <a:gd name="T9" fmla="*/ 750 h 2265"/>
                <a:gd name="T10" fmla="*/ 1659 w 2716"/>
                <a:gd name="T11" fmla="*/ 744 h 2265"/>
                <a:gd name="T12" fmla="*/ 711 w 2716"/>
                <a:gd name="T13" fmla="*/ 745 h 2265"/>
                <a:gd name="T14" fmla="*/ 708 w 2716"/>
                <a:gd name="T15" fmla="*/ 756 h 2265"/>
                <a:gd name="T16" fmla="*/ 881 w 2716"/>
                <a:gd name="T17" fmla="*/ 1367 h 2265"/>
                <a:gd name="T18" fmla="*/ 892 w 2716"/>
                <a:gd name="T19" fmla="*/ 1398 h 2265"/>
                <a:gd name="T20" fmla="*/ 903 w 2716"/>
                <a:gd name="T21" fmla="*/ 1403 h 2265"/>
                <a:gd name="T22" fmla="*/ 1127 w 2716"/>
                <a:gd name="T23" fmla="*/ 1399 h 2265"/>
                <a:gd name="T24" fmla="*/ 1130 w 2716"/>
                <a:gd name="T25" fmla="*/ 1388 h 2265"/>
                <a:gd name="T26" fmla="*/ 981 w 2716"/>
                <a:gd name="T27" fmla="*/ 744 h 2265"/>
                <a:gd name="T28" fmla="*/ 1944 w 2716"/>
                <a:gd name="T29" fmla="*/ 744 h 2265"/>
                <a:gd name="T30" fmla="*/ 1795 w 2716"/>
                <a:gd name="T31" fmla="*/ 1391 h 2265"/>
                <a:gd name="T32" fmla="*/ 1798 w 2716"/>
                <a:gd name="T33" fmla="*/ 1400 h 2265"/>
                <a:gd name="T34" fmla="*/ 2029 w 2716"/>
                <a:gd name="T35" fmla="*/ 1402 h 2265"/>
                <a:gd name="T36" fmla="*/ 2217 w 2716"/>
                <a:gd name="T37" fmla="*/ 756 h 2265"/>
                <a:gd name="T38" fmla="*/ 2213 w 2716"/>
                <a:gd name="T39" fmla="*/ 745 h 2265"/>
                <a:gd name="T40" fmla="*/ 127 w 2716"/>
                <a:gd name="T41" fmla="*/ 0 h 2265"/>
                <a:gd name="T42" fmla="*/ 472 w 2716"/>
                <a:gd name="T43" fmla="*/ 92 h 2265"/>
                <a:gd name="T44" fmla="*/ 536 w 2716"/>
                <a:gd name="T45" fmla="*/ 170 h 2265"/>
                <a:gd name="T46" fmla="*/ 2639 w 2716"/>
                <a:gd name="T47" fmla="*/ 466 h 2265"/>
                <a:gd name="T48" fmla="*/ 2712 w 2716"/>
                <a:gd name="T49" fmla="*/ 559 h 2265"/>
                <a:gd name="T50" fmla="*/ 2685 w 2716"/>
                <a:gd name="T51" fmla="*/ 676 h 2265"/>
                <a:gd name="T52" fmla="*/ 2578 w 2716"/>
                <a:gd name="T53" fmla="*/ 727 h 2265"/>
                <a:gd name="T54" fmla="*/ 2213 w 2716"/>
                <a:gd name="T55" fmla="*/ 1648 h 2265"/>
                <a:gd name="T56" fmla="*/ 2113 w 2716"/>
                <a:gd name="T57" fmla="*/ 1694 h 2265"/>
                <a:gd name="T58" fmla="*/ 1016 w 2716"/>
                <a:gd name="T59" fmla="*/ 1813 h 2265"/>
                <a:gd name="T60" fmla="*/ 1136 w 2716"/>
                <a:gd name="T61" fmla="*/ 1819 h 2265"/>
                <a:gd name="T62" fmla="*/ 1337 w 2716"/>
                <a:gd name="T63" fmla="*/ 1830 h 2265"/>
                <a:gd name="T64" fmla="*/ 1580 w 2716"/>
                <a:gd name="T65" fmla="*/ 1844 h 2265"/>
                <a:gd name="T66" fmla="*/ 1825 w 2716"/>
                <a:gd name="T67" fmla="*/ 1861 h 2265"/>
                <a:gd name="T68" fmla="*/ 2034 w 2716"/>
                <a:gd name="T69" fmla="*/ 1878 h 2265"/>
                <a:gd name="T70" fmla="*/ 2175 w 2716"/>
                <a:gd name="T71" fmla="*/ 1899 h 2265"/>
                <a:gd name="T72" fmla="*/ 2278 w 2716"/>
                <a:gd name="T73" fmla="*/ 1981 h 2265"/>
                <a:gd name="T74" fmla="*/ 2302 w 2716"/>
                <a:gd name="T75" fmla="*/ 2116 h 2265"/>
                <a:gd name="T76" fmla="*/ 2223 w 2716"/>
                <a:gd name="T77" fmla="*/ 2233 h 2265"/>
                <a:gd name="T78" fmla="*/ 2081 w 2716"/>
                <a:gd name="T79" fmla="*/ 2261 h 2265"/>
                <a:gd name="T80" fmla="*/ 1963 w 2716"/>
                <a:gd name="T81" fmla="*/ 2183 h 2265"/>
                <a:gd name="T82" fmla="*/ 1931 w 2716"/>
                <a:gd name="T83" fmla="*/ 2071 h 2265"/>
                <a:gd name="T84" fmla="*/ 1013 w 2716"/>
                <a:gd name="T85" fmla="*/ 2150 h 2265"/>
                <a:gd name="T86" fmla="*/ 913 w 2716"/>
                <a:gd name="T87" fmla="*/ 2250 h 2265"/>
                <a:gd name="T88" fmla="*/ 767 w 2716"/>
                <a:gd name="T89" fmla="*/ 2250 h 2265"/>
                <a:gd name="T90" fmla="*/ 667 w 2716"/>
                <a:gd name="T91" fmla="*/ 2150 h 2265"/>
                <a:gd name="T92" fmla="*/ 666 w 2716"/>
                <a:gd name="T93" fmla="*/ 2010 h 2265"/>
                <a:gd name="T94" fmla="*/ 756 w 2716"/>
                <a:gd name="T95" fmla="*/ 1910 h 2265"/>
                <a:gd name="T96" fmla="*/ 50 w 2716"/>
                <a:gd name="T97" fmla="*/ 227 h 2265"/>
                <a:gd name="T98" fmla="*/ 1 w 2716"/>
                <a:gd name="T99" fmla="*/ 143 h 2265"/>
                <a:gd name="T100" fmla="*/ 31 w 2716"/>
                <a:gd name="T101" fmla="*/ 45 h 2265"/>
                <a:gd name="T102" fmla="*/ 127 w 2716"/>
                <a:gd name="T103" fmla="*/ 0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2265">
                  <a:moveTo>
                    <a:pt x="1265" y="744"/>
                  </a:moveTo>
                  <a:lnTo>
                    <a:pt x="1263" y="744"/>
                  </a:lnTo>
                  <a:lnTo>
                    <a:pt x="1260" y="745"/>
                  </a:lnTo>
                  <a:lnTo>
                    <a:pt x="1258" y="748"/>
                  </a:lnTo>
                  <a:lnTo>
                    <a:pt x="1257" y="750"/>
                  </a:lnTo>
                  <a:lnTo>
                    <a:pt x="1255" y="753"/>
                  </a:lnTo>
                  <a:lnTo>
                    <a:pt x="1255" y="755"/>
                  </a:lnTo>
                  <a:lnTo>
                    <a:pt x="1371" y="1394"/>
                  </a:lnTo>
                  <a:lnTo>
                    <a:pt x="1373" y="1398"/>
                  </a:lnTo>
                  <a:lnTo>
                    <a:pt x="1375" y="1400"/>
                  </a:lnTo>
                  <a:lnTo>
                    <a:pt x="1377" y="1402"/>
                  </a:lnTo>
                  <a:lnTo>
                    <a:pt x="1381" y="1403"/>
                  </a:lnTo>
                  <a:lnTo>
                    <a:pt x="1543" y="1403"/>
                  </a:lnTo>
                  <a:lnTo>
                    <a:pt x="1546" y="1402"/>
                  </a:lnTo>
                  <a:lnTo>
                    <a:pt x="1549" y="1400"/>
                  </a:lnTo>
                  <a:lnTo>
                    <a:pt x="1551" y="1398"/>
                  </a:lnTo>
                  <a:lnTo>
                    <a:pt x="1552" y="1394"/>
                  </a:lnTo>
                  <a:lnTo>
                    <a:pt x="1668" y="755"/>
                  </a:lnTo>
                  <a:lnTo>
                    <a:pt x="1668" y="753"/>
                  </a:lnTo>
                  <a:lnTo>
                    <a:pt x="1668" y="750"/>
                  </a:lnTo>
                  <a:lnTo>
                    <a:pt x="1667" y="748"/>
                  </a:lnTo>
                  <a:lnTo>
                    <a:pt x="1664" y="745"/>
                  </a:lnTo>
                  <a:lnTo>
                    <a:pt x="1662" y="744"/>
                  </a:lnTo>
                  <a:lnTo>
                    <a:pt x="1659" y="744"/>
                  </a:lnTo>
                  <a:lnTo>
                    <a:pt x="1265" y="744"/>
                  </a:lnTo>
                  <a:close/>
                  <a:moveTo>
                    <a:pt x="717" y="744"/>
                  </a:moveTo>
                  <a:lnTo>
                    <a:pt x="714" y="744"/>
                  </a:lnTo>
                  <a:lnTo>
                    <a:pt x="711" y="745"/>
                  </a:lnTo>
                  <a:lnTo>
                    <a:pt x="709" y="748"/>
                  </a:lnTo>
                  <a:lnTo>
                    <a:pt x="708" y="750"/>
                  </a:lnTo>
                  <a:lnTo>
                    <a:pt x="708" y="753"/>
                  </a:lnTo>
                  <a:lnTo>
                    <a:pt x="708" y="756"/>
                  </a:lnTo>
                  <a:lnTo>
                    <a:pt x="876" y="1348"/>
                  </a:lnTo>
                  <a:lnTo>
                    <a:pt x="876" y="1350"/>
                  </a:lnTo>
                  <a:lnTo>
                    <a:pt x="878" y="1358"/>
                  </a:lnTo>
                  <a:lnTo>
                    <a:pt x="881" y="1367"/>
                  </a:lnTo>
                  <a:lnTo>
                    <a:pt x="885" y="1378"/>
                  </a:lnTo>
                  <a:lnTo>
                    <a:pt x="888" y="1389"/>
                  </a:lnTo>
                  <a:lnTo>
                    <a:pt x="889" y="1394"/>
                  </a:lnTo>
                  <a:lnTo>
                    <a:pt x="892" y="1398"/>
                  </a:lnTo>
                  <a:lnTo>
                    <a:pt x="894" y="1400"/>
                  </a:lnTo>
                  <a:lnTo>
                    <a:pt x="898" y="1402"/>
                  </a:lnTo>
                  <a:lnTo>
                    <a:pt x="900" y="1403"/>
                  </a:lnTo>
                  <a:lnTo>
                    <a:pt x="903" y="1403"/>
                  </a:lnTo>
                  <a:lnTo>
                    <a:pt x="907" y="1403"/>
                  </a:lnTo>
                  <a:lnTo>
                    <a:pt x="1121" y="1403"/>
                  </a:lnTo>
                  <a:lnTo>
                    <a:pt x="1125" y="1402"/>
                  </a:lnTo>
                  <a:lnTo>
                    <a:pt x="1127" y="1399"/>
                  </a:lnTo>
                  <a:lnTo>
                    <a:pt x="1130" y="1397"/>
                  </a:lnTo>
                  <a:lnTo>
                    <a:pt x="1130" y="1393"/>
                  </a:lnTo>
                  <a:lnTo>
                    <a:pt x="1130" y="1389"/>
                  </a:lnTo>
                  <a:lnTo>
                    <a:pt x="1130" y="1388"/>
                  </a:lnTo>
                  <a:lnTo>
                    <a:pt x="987" y="752"/>
                  </a:lnTo>
                  <a:lnTo>
                    <a:pt x="986" y="748"/>
                  </a:lnTo>
                  <a:lnTo>
                    <a:pt x="983" y="745"/>
                  </a:lnTo>
                  <a:lnTo>
                    <a:pt x="981" y="744"/>
                  </a:lnTo>
                  <a:lnTo>
                    <a:pt x="977" y="744"/>
                  </a:lnTo>
                  <a:lnTo>
                    <a:pt x="717" y="744"/>
                  </a:lnTo>
                  <a:close/>
                  <a:moveTo>
                    <a:pt x="1946" y="744"/>
                  </a:moveTo>
                  <a:lnTo>
                    <a:pt x="1944" y="744"/>
                  </a:lnTo>
                  <a:lnTo>
                    <a:pt x="1940" y="745"/>
                  </a:lnTo>
                  <a:lnTo>
                    <a:pt x="1939" y="748"/>
                  </a:lnTo>
                  <a:lnTo>
                    <a:pt x="1937" y="752"/>
                  </a:lnTo>
                  <a:lnTo>
                    <a:pt x="1795" y="1391"/>
                  </a:lnTo>
                  <a:lnTo>
                    <a:pt x="1793" y="1393"/>
                  </a:lnTo>
                  <a:lnTo>
                    <a:pt x="1795" y="1397"/>
                  </a:lnTo>
                  <a:lnTo>
                    <a:pt x="1796" y="1399"/>
                  </a:lnTo>
                  <a:lnTo>
                    <a:pt x="1798" y="1400"/>
                  </a:lnTo>
                  <a:lnTo>
                    <a:pt x="1801" y="1402"/>
                  </a:lnTo>
                  <a:lnTo>
                    <a:pt x="1803" y="1403"/>
                  </a:lnTo>
                  <a:lnTo>
                    <a:pt x="2025" y="1403"/>
                  </a:lnTo>
                  <a:lnTo>
                    <a:pt x="2029" y="1402"/>
                  </a:lnTo>
                  <a:lnTo>
                    <a:pt x="2031" y="1400"/>
                  </a:lnTo>
                  <a:lnTo>
                    <a:pt x="2034" y="1398"/>
                  </a:lnTo>
                  <a:lnTo>
                    <a:pt x="2035" y="1395"/>
                  </a:lnTo>
                  <a:lnTo>
                    <a:pt x="2217" y="756"/>
                  </a:lnTo>
                  <a:lnTo>
                    <a:pt x="2217" y="753"/>
                  </a:lnTo>
                  <a:lnTo>
                    <a:pt x="2216" y="750"/>
                  </a:lnTo>
                  <a:lnTo>
                    <a:pt x="2214" y="748"/>
                  </a:lnTo>
                  <a:lnTo>
                    <a:pt x="2213" y="745"/>
                  </a:lnTo>
                  <a:lnTo>
                    <a:pt x="2209" y="744"/>
                  </a:lnTo>
                  <a:lnTo>
                    <a:pt x="2207" y="744"/>
                  </a:lnTo>
                  <a:lnTo>
                    <a:pt x="1946" y="744"/>
                  </a:lnTo>
                  <a:close/>
                  <a:moveTo>
                    <a:pt x="127" y="0"/>
                  </a:moveTo>
                  <a:lnTo>
                    <a:pt x="144" y="2"/>
                  </a:lnTo>
                  <a:lnTo>
                    <a:pt x="160" y="5"/>
                  </a:lnTo>
                  <a:lnTo>
                    <a:pt x="448" y="83"/>
                  </a:lnTo>
                  <a:lnTo>
                    <a:pt x="472" y="92"/>
                  </a:lnTo>
                  <a:lnTo>
                    <a:pt x="494" y="106"/>
                  </a:lnTo>
                  <a:lnTo>
                    <a:pt x="512" y="125"/>
                  </a:lnTo>
                  <a:lnTo>
                    <a:pt x="526" y="145"/>
                  </a:lnTo>
                  <a:lnTo>
                    <a:pt x="536" y="170"/>
                  </a:lnTo>
                  <a:lnTo>
                    <a:pt x="619" y="453"/>
                  </a:lnTo>
                  <a:lnTo>
                    <a:pt x="2578" y="453"/>
                  </a:lnTo>
                  <a:lnTo>
                    <a:pt x="2610" y="456"/>
                  </a:lnTo>
                  <a:lnTo>
                    <a:pt x="2639" y="466"/>
                  </a:lnTo>
                  <a:lnTo>
                    <a:pt x="2665" y="483"/>
                  </a:lnTo>
                  <a:lnTo>
                    <a:pt x="2685" y="504"/>
                  </a:lnTo>
                  <a:lnTo>
                    <a:pt x="2702" y="530"/>
                  </a:lnTo>
                  <a:lnTo>
                    <a:pt x="2712" y="559"/>
                  </a:lnTo>
                  <a:lnTo>
                    <a:pt x="2716" y="591"/>
                  </a:lnTo>
                  <a:lnTo>
                    <a:pt x="2712" y="621"/>
                  </a:lnTo>
                  <a:lnTo>
                    <a:pt x="2702" y="650"/>
                  </a:lnTo>
                  <a:lnTo>
                    <a:pt x="2685" y="676"/>
                  </a:lnTo>
                  <a:lnTo>
                    <a:pt x="2665" y="697"/>
                  </a:lnTo>
                  <a:lnTo>
                    <a:pt x="2639" y="714"/>
                  </a:lnTo>
                  <a:lnTo>
                    <a:pt x="2610" y="724"/>
                  </a:lnTo>
                  <a:lnTo>
                    <a:pt x="2578" y="727"/>
                  </a:lnTo>
                  <a:lnTo>
                    <a:pt x="2488" y="727"/>
                  </a:lnTo>
                  <a:lnTo>
                    <a:pt x="2240" y="1598"/>
                  </a:lnTo>
                  <a:lnTo>
                    <a:pt x="2229" y="1625"/>
                  </a:lnTo>
                  <a:lnTo>
                    <a:pt x="2213" y="1648"/>
                  </a:lnTo>
                  <a:lnTo>
                    <a:pt x="2192" y="1667"/>
                  </a:lnTo>
                  <a:lnTo>
                    <a:pt x="2169" y="1682"/>
                  </a:lnTo>
                  <a:lnTo>
                    <a:pt x="2142" y="1691"/>
                  </a:lnTo>
                  <a:lnTo>
                    <a:pt x="2113" y="1694"/>
                  </a:lnTo>
                  <a:lnTo>
                    <a:pt x="969" y="1694"/>
                  </a:lnTo>
                  <a:lnTo>
                    <a:pt x="999" y="1811"/>
                  </a:lnTo>
                  <a:lnTo>
                    <a:pt x="1004" y="1811"/>
                  </a:lnTo>
                  <a:lnTo>
                    <a:pt x="1016" y="1813"/>
                  </a:lnTo>
                  <a:lnTo>
                    <a:pt x="1036" y="1814"/>
                  </a:lnTo>
                  <a:lnTo>
                    <a:pt x="1063" y="1815"/>
                  </a:lnTo>
                  <a:lnTo>
                    <a:pt x="1097" y="1816"/>
                  </a:lnTo>
                  <a:lnTo>
                    <a:pt x="1136" y="1819"/>
                  </a:lnTo>
                  <a:lnTo>
                    <a:pt x="1180" y="1821"/>
                  </a:lnTo>
                  <a:lnTo>
                    <a:pt x="1229" y="1824"/>
                  </a:lnTo>
                  <a:lnTo>
                    <a:pt x="1281" y="1826"/>
                  </a:lnTo>
                  <a:lnTo>
                    <a:pt x="1337" y="1830"/>
                  </a:lnTo>
                  <a:lnTo>
                    <a:pt x="1395" y="1833"/>
                  </a:lnTo>
                  <a:lnTo>
                    <a:pt x="1456" y="1837"/>
                  </a:lnTo>
                  <a:lnTo>
                    <a:pt x="1517" y="1841"/>
                  </a:lnTo>
                  <a:lnTo>
                    <a:pt x="1580" y="1844"/>
                  </a:lnTo>
                  <a:lnTo>
                    <a:pt x="1642" y="1848"/>
                  </a:lnTo>
                  <a:lnTo>
                    <a:pt x="1704" y="1853"/>
                  </a:lnTo>
                  <a:lnTo>
                    <a:pt x="1765" y="1856"/>
                  </a:lnTo>
                  <a:lnTo>
                    <a:pt x="1825" y="1861"/>
                  </a:lnTo>
                  <a:lnTo>
                    <a:pt x="1883" y="1865"/>
                  </a:lnTo>
                  <a:lnTo>
                    <a:pt x="1936" y="1870"/>
                  </a:lnTo>
                  <a:lnTo>
                    <a:pt x="1987" y="1875"/>
                  </a:lnTo>
                  <a:lnTo>
                    <a:pt x="2034" y="1878"/>
                  </a:lnTo>
                  <a:lnTo>
                    <a:pt x="2075" y="1883"/>
                  </a:lnTo>
                  <a:lnTo>
                    <a:pt x="2111" y="1888"/>
                  </a:lnTo>
                  <a:lnTo>
                    <a:pt x="2141" y="1892"/>
                  </a:lnTo>
                  <a:lnTo>
                    <a:pt x="2175" y="1899"/>
                  </a:lnTo>
                  <a:lnTo>
                    <a:pt x="2206" y="1913"/>
                  </a:lnTo>
                  <a:lnTo>
                    <a:pt x="2234" y="1931"/>
                  </a:lnTo>
                  <a:lnTo>
                    <a:pt x="2258" y="1954"/>
                  </a:lnTo>
                  <a:lnTo>
                    <a:pt x="2278" y="1981"/>
                  </a:lnTo>
                  <a:lnTo>
                    <a:pt x="2294" y="2010"/>
                  </a:lnTo>
                  <a:lnTo>
                    <a:pt x="2302" y="2043"/>
                  </a:lnTo>
                  <a:lnTo>
                    <a:pt x="2306" y="2078"/>
                  </a:lnTo>
                  <a:lnTo>
                    <a:pt x="2302" y="2116"/>
                  </a:lnTo>
                  <a:lnTo>
                    <a:pt x="2291" y="2150"/>
                  </a:lnTo>
                  <a:lnTo>
                    <a:pt x="2274" y="2183"/>
                  </a:lnTo>
                  <a:lnTo>
                    <a:pt x="2251" y="2210"/>
                  </a:lnTo>
                  <a:lnTo>
                    <a:pt x="2223" y="2233"/>
                  </a:lnTo>
                  <a:lnTo>
                    <a:pt x="2191" y="2250"/>
                  </a:lnTo>
                  <a:lnTo>
                    <a:pt x="2156" y="2261"/>
                  </a:lnTo>
                  <a:lnTo>
                    <a:pt x="2118" y="2265"/>
                  </a:lnTo>
                  <a:lnTo>
                    <a:pt x="2081" y="2261"/>
                  </a:lnTo>
                  <a:lnTo>
                    <a:pt x="2046" y="2250"/>
                  </a:lnTo>
                  <a:lnTo>
                    <a:pt x="2014" y="2233"/>
                  </a:lnTo>
                  <a:lnTo>
                    <a:pt x="1986" y="2210"/>
                  </a:lnTo>
                  <a:lnTo>
                    <a:pt x="1963" y="2183"/>
                  </a:lnTo>
                  <a:lnTo>
                    <a:pt x="1946" y="2150"/>
                  </a:lnTo>
                  <a:lnTo>
                    <a:pt x="1935" y="2116"/>
                  </a:lnTo>
                  <a:lnTo>
                    <a:pt x="1931" y="2078"/>
                  </a:lnTo>
                  <a:lnTo>
                    <a:pt x="1931" y="2071"/>
                  </a:lnTo>
                  <a:lnTo>
                    <a:pt x="1027" y="2071"/>
                  </a:lnTo>
                  <a:lnTo>
                    <a:pt x="1027" y="2078"/>
                  </a:lnTo>
                  <a:lnTo>
                    <a:pt x="1024" y="2116"/>
                  </a:lnTo>
                  <a:lnTo>
                    <a:pt x="1013" y="2150"/>
                  </a:lnTo>
                  <a:lnTo>
                    <a:pt x="996" y="2183"/>
                  </a:lnTo>
                  <a:lnTo>
                    <a:pt x="972" y="2210"/>
                  </a:lnTo>
                  <a:lnTo>
                    <a:pt x="944" y="2233"/>
                  </a:lnTo>
                  <a:lnTo>
                    <a:pt x="913" y="2250"/>
                  </a:lnTo>
                  <a:lnTo>
                    <a:pt x="877" y="2261"/>
                  </a:lnTo>
                  <a:lnTo>
                    <a:pt x="839" y="2265"/>
                  </a:lnTo>
                  <a:lnTo>
                    <a:pt x="803" y="2261"/>
                  </a:lnTo>
                  <a:lnTo>
                    <a:pt x="767" y="2250"/>
                  </a:lnTo>
                  <a:lnTo>
                    <a:pt x="736" y="2233"/>
                  </a:lnTo>
                  <a:lnTo>
                    <a:pt x="708" y="2210"/>
                  </a:lnTo>
                  <a:lnTo>
                    <a:pt x="684" y="2183"/>
                  </a:lnTo>
                  <a:lnTo>
                    <a:pt x="667" y="2150"/>
                  </a:lnTo>
                  <a:lnTo>
                    <a:pt x="656" y="2116"/>
                  </a:lnTo>
                  <a:lnTo>
                    <a:pt x="653" y="2078"/>
                  </a:lnTo>
                  <a:lnTo>
                    <a:pt x="656" y="2043"/>
                  </a:lnTo>
                  <a:lnTo>
                    <a:pt x="666" y="2010"/>
                  </a:lnTo>
                  <a:lnTo>
                    <a:pt x="681" y="1978"/>
                  </a:lnTo>
                  <a:lnTo>
                    <a:pt x="702" y="1952"/>
                  </a:lnTo>
                  <a:lnTo>
                    <a:pt x="727" y="1928"/>
                  </a:lnTo>
                  <a:lnTo>
                    <a:pt x="756" y="1910"/>
                  </a:lnTo>
                  <a:lnTo>
                    <a:pt x="312" y="309"/>
                  </a:lnTo>
                  <a:lnTo>
                    <a:pt x="94" y="249"/>
                  </a:lnTo>
                  <a:lnTo>
                    <a:pt x="71" y="241"/>
                  </a:lnTo>
                  <a:lnTo>
                    <a:pt x="50" y="227"/>
                  </a:lnTo>
                  <a:lnTo>
                    <a:pt x="32" y="210"/>
                  </a:lnTo>
                  <a:lnTo>
                    <a:pt x="17" y="191"/>
                  </a:lnTo>
                  <a:lnTo>
                    <a:pt x="7" y="167"/>
                  </a:lnTo>
                  <a:lnTo>
                    <a:pt x="1" y="143"/>
                  </a:lnTo>
                  <a:lnTo>
                    <a:pt x="0" y="119"/>
                  </a:lnTo>
                  <a:lnTo>
                    <a:pt x="5" y="94"/>
                  </a:lnTo>
                  <a:lnTo>
                    <a:pt x="15" y="69"/>
                  </a:lnTo>
                  <a:lnTo>
                    <a:pt x="31" y="45"/>
                  </a:lnTo>
                  <a:lnTo>
                    <a:pt x="50" y="27"/>
                  </a:lnTo>
                  <a:lnTo>
                    <a:pt x="73" y="13"/>
                  </a:lnTo>
                  <a:lnTo>
                    <a:pt x="99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6691389" y="3900639"/>
            <a:ext cx="2973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create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types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Admin/Normal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is a default user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6912813" y="58561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377" name="Right Arrow 376"/>
          <p:cNvSpPr/>
          <p:nvPr/>
        </p:nvSpPr>
        <p:spPr>
          <a:xfrm rot="19539399">
            <a:off x="4647223" y="2397471"/>
            <a:ext cx="838200" cy="637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49166" y="6129403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94DBB-70D5-4B1A-82DD-6116AF12D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47" y="1758431"/>
            <a:ext cx="541098" cy="5410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00CF65-37F3-4EEE-BB13-76C104888DCD}"/>
              </a:ext>
            </a:extLst>
          </p:cNvPr>
          <p:cNvSpPr txBox="1"/>
          <p:nvPr/>
        </p:nvSpPr>
        <p:spPr>
          <a:xfrm>
            <a:off x="6551612" y="288338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3027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EMAJOHN</a:t>
            </a:r>
          </a:p>
        </p:txBody>
      </p:sp>
      <p:sp>
        <p:nvSpPr>
          <p:cNvPr id="332" name="Freeform 273"/>
          <p:cNvSpPr>
            <a:spLocks/>
          </p:cNvSpPr>
          <p:nvPr/>
        </p:nvSpPr>
        <p:spPr bwMode="auto">
          <a:xfrm>
            <a:off x="2323426" y="2028980"/>
            <a:ext cx="2084077" cy="3865016"/>
          </a:xfrm>
          <a:custGeom>
            <a:avLst/>
            <a:gdLst>
              <a:gd name="T0" fmla="*/ 149 w 1760"/>
              <a:gd name="T1" fmla="*/ 0 h 3264"/>
              <a:gd name="T2" fmla="*/ 1276 w 1760"/>
              <a:gd name="T3" fmla="*/ 70 h 3264"/>
              <a:gd name="T4" fmla="*/ 1292 w 1760"/>
              <a:gd name="T5" fmla="*/ 72 h 3264"/>
              <a:gd name="T6" fmla="*/ 1305 w 1760"/>
              <a:gd name="T7" fmla="*/ 80 h 3264"/>
              <a:gd name="T8" fmla="*/ 1313 w 1760"/>
              <a:gd name="T9" fmla="*/ 92 h 3264"/>
              <a:gd name="T10" fmla="*/ 1319 w 1760"/>
              <a:gd name="T11" fmla="*/ 106 h 3264"/>
              <a:gd name="T12" fmla="*/ 1322 w 1760"/>
              <a:gd name="T13" fmla="*/ 123 h 3264"/>
              <a:gd name="T14" fmla="*/ 1324 w 1760"/>
              <a:gd name="T15" fmla="*/ 143 h 3264"/>
              <a:gd name="T16" fmla="*/ 1324 w 1760"/>
              <a:gd name="T17" fmla="*/ 165 h 3264"/>
              <a:gd name="T18" fmla="*/ 1324 w 1760"/>
              <a:gd name="T19" fmla="*/ 189 h 3264"/>
              <a:gd name="T20" fmla="*/ 1324 w 1760"/>
              <a:gd name="T21" fmla="*/ 214 h 3264"/>
              <a:gd name="T22" fmla="*/ 1326 w 1760"/>
              <a:gd name="T23" fmla="*/ 240 h 3264"/>
              <a:gd name="T24" fmla="*/ 1327 w 1760"/>
              <a:gd name="T25" fmla="*/ 267 h 3264"/>
              <a:gd name="T26" fmla="*/ 1724 w 1760"/>
              <a:gd name="T27" fmla="*/ 2813 h 3264"/>
              <a:gd name="T28" fmla="*/ 1733 w 1760"/>
              <a:gd name="T29" fmla="*/ 2859 h 3264"/>
              <a:gd name="T30" fmla="*/ 1741 w 1760"/>
              <a:gd name="T31" fmla="*/ 2896 h 3264"/>
              <a:gd name="T32" fmla="*/ 1747 w 1760"/>
              <a:gd name="T33" fmla="*/ 2926 h 3264"/>
              <a:gd name="T34" fmla="*/ 1753 w 1760"/>
              <a:gd name="T35" fmla="*/ 2950 h 3264"/>
              <a:gd name="T36" fmla="*/ 1756 w 1760"/>
              <a:gd name="T37" fmla="*/ 2968 h 3264"/>
              <a:gd name="T38" fmla="*/ 1759 w 1760"/>
              <a:gd name="T39" fmla="*/ 2981 h 3264"/>
              <a:gd name="T40" fmla="*/ 1760 w 1760"/>
              <a:gd name="T41" fmla="*/ 2990 h 3264"/>
              <a:gd name="T42" fmla="*/ 1759 w 1760"/>
              <a:gd name="T43" fmla="*/ 2997 h 3264"/>
              <a:gd name="T44" fmla="*/ 1758 w 1760"/>
              <a:gd name="T45" fmla="*/ 3001 h 3264"/>
              <a:gd name="T46" fmla="*/ 1753 w 1760"/>
              <a:gd name="T47" fmla="*/ 3002 h 3264"/>
              <a:gd name="T48" fmla="*/ 1747 w 1760"/>
              <a:gd name="T49" fmla="*/ 3003 h 3264"/>
              <a:gd name="T50" fmla="*/ 1739 w 1760"/>
              <a:gd name="T51" fmla="*/ 3005 h 3264"/>
              <a:gd name="T52" fmla="*/ 1730 w 1760"/>
              <a:gd name="T53" fmla="*/ 3006 h 3264"/>
              <a:gd name="T54" fmla="*/ 576 w 1760"/>
              <a:gd name="T55" fmla="*/ 3260 h 3264"/>
              <a:gd name="T56" fmla="*/ 546 w 1760"/>
              <a:gd name="T57" fmla="*/ 3264 h 3264"/>
              <a:gd name="T58" fmla="*/ 513 w 1760"/>
              <a:gd name="T59" fmla="*/ 3259 h 3264"/>
              <a:gd name="T60" fmla="*/ 481 w 1760"/>
              <a:gd name="T61" fmla="*/ 3248 h 3264"/>
              <a:gd name="T62" fmla="*/ 453 w 1760"/>
              <a:gd name="T63" fmla="*/ 3230 h 3264"/>
              <a:gd name="T64" fmla="*/ 424 w 1760"/>
              <a:gd name="T65" fmla="*/ 3206 h 3264"/>
              <a:gd name="T66" fmla="*/ 400 w 1760"/>
              <a:gd name="T67" fmla="*/ 3179 h 3264"/>
              <a:gd name="T68" fmla="*/ 379 w 1760"/>
              <a:gd name="T69" fmla="*/ 3147 h 3264"/>
              <a:gd name="T70" fmla="*/ 364 w 1760"/>
              <a:gd name="T71" fmla="*/ 3113 h 3264"/>
              <a:gd name="T72" fmla="*/ 353 w 1760"/>
              <a:gd name="T73" fmla="*/ 3075 h 3264"/>
              <a:gd name="T74" fmla="*/ 1 w 1760"/>
              <a:gd name="T75" fmla="*/ 256 h 3264"/>
              <a:gd name="T76" fmla="*/ 0 w 1760"/>
              <a:gd name="T77" fmla="*/ 219 h 3264"/>
              <a:gd name="T78" fmla="*/ 4 w 1760"/>
              <a:gd name="T79" fmla="*/ 182 h 3264"/>
              <a:gd name="T80" fmla="*/ 11 w 1760"/>
              <a:gd name="T81" fmla="*/ 147 h 3264"/>
              <a:gd name="T82" fmla="*/ 23 w 1760"/>
              <a:gd name="T83" fmla="*/ 113 h 3264"/>
              <a:gd name="T84" fmla="*/ 38 w 1760"/>
              <a:gd name="T85" fmla="*/ 81 h 3264"/>
              <a:gd name="T86" fmla="*/ 56 w 1760"/>
              <a:gd name="T87" fmla="*/ 54 h 3264"/>
              <a:gd name="T88" fmla="*/ 76 w 1760"/>
              <a:gd name="T89" fmla="*/ 30 h 3264"/>
              <a:gd name="T90" fmla="*/ 99 w 1760"/>
              <a:gd name="T91" fmla="*/ 13 h 3264"/>
              <a:gd name="T92" fmla="*/ 123 w 1760"/>
              <a:gd name="T93" fmla="*/ 3 h 3264"/>
              <a:gd name="T94" fmla="*/ 149 w 1760"/>
              <a:gd name="T9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0" h="3264">
                <a:moveTo>
                  <a:pt x="149" y="0"/>
                </a:moveTo>
                <a:lnTo>
                  <a:pt x="1276" y="70"/>
                </a:lnTo>
                <a:lnTo>
                  <a:pt x="1292" y="72"/>
                </a:lnTo>
                <a:lnTo>
                  <a:pt x="1305" y="80"/>
                </a:lnTo>
                <a:lnTo>
                  <a:pt x="1313" y="92"/>
                </a:lnTo>
                <a:lnTo>
                  <a:pt x="1319" y="106"/>
                </a:lnTo>
                <a:lnTo>
                  <a:pt x="1322" y="123"/>
                </a:lnTo>
                <a:lnTo>
                  <a:pt x="1324" y="143"/>
                </a:lnTo>
                <a:lnTo>
                  <a:pt x="1324" y="165"/>
                </a:lnTo>
                <a:lnTo>
                  <a:pt x="1324" y="189"/>
                </a:lnTo>
                <a:lnTo>
                  <a:pt x="1324" y="214"/>
                </a:lnTo>
                <a:lnTo>
                  <a:pt x="1326" y="240"/>
                </a:lnTo>
                <a:lnTo>
                  <a:pt x="1327" y="267"/>
                </a:lnTo>
                <a:lnTo>
                  <a:pt x="1724" y="2813"/>
                </a:lnTo>
                <a:lnTo>
                  <a:pt x="1733" y="2859"/>
                </a:lnTo>
                <a:lnTo>
                  <a:pt x="1741" y="2896"/>
                </a:lnTo>
                <a:lnTo>
                  <a:pt x="1747" y="2926"/>
                </a:lnTo>
                <a:lnTo>
                  <a:pt x="1753" y="2950"/>
                </a:lnTo>
                <a:lnTo>
                  <a:pt x="1756" y="2968"/>
                </a:lnTo>
                <a:lnTo>
                  <a:pt x="1759" y="2981"/>
                </a:lnTo>
                <a:lnTo>
                  <a:pt x="1760" y="2990"/>
                </a:lnTo>
                <a:lnTo>
                  <a:pt x="1759" y="2997"/>
                </a:lnTo>
                <a:lnTo>
                  <a:pt x="1758" y="3001"/>
                </a:lnTo>
                <a:lnTo>
                  <a:pt x="1753" y="3002"/>
                </a:lnTo>
                <a:lnTo>
                  <a:pt x="1747" y="3003"/>
                </a:lnTo>
                <a:lnTo>
                  <a:pt x="1739" y="3005"/>
                </a:lnTo>
                <a:lnTo>
                  <a:pt x="1730" y="3006"/>
                </a:lnTo>
                <a:lnTo>
                  <a:pt x="576" y="3260"/>
                </a:lnTo>
                <a:lnTo>
                  <a:pt x="546" y="3264"/>
                </a:lnTo>
                <a:lnTo>
                  <a:pt x="513" y="3259"/>
                </a:lnTo>
                <a:lnTo>
                  <a:pt x="481" y="3248"/>
                </a:lnTo>
                <a:lnTo>
                  <a:pt x="453" y="3230"/>
                </a:lnTo>
                <a:lnTo>
                  <a:pt x="424" y="3206"/>
                </a:lnTo>
                <a:lnTo>
                  <a:pt x="400" y="3179"/>
                </a:lnTo>
                <a:lnTo>
                  <a:pt x="379" y="3147"/>
                </a:lnTo>
                <a:lnTo>
                  <a:pt x="364" y="3113"/>
                </a:lnTo>
                <a:lnTo>
                  <a:pt x="353" y="3075"/>
                </a:lnTo>
                <a:lnTo>
                  <a:pt x="1" y="256"/>
                </a:lnTo>
                <a:lnTo>
                  <a:pt x="0" y="219"/>
                </a:lnTo>
                <a:lnTo>
                  <a:pt x="4" y="182"/>
                </a:lnTo>
                <a:lnTo>
                  <a:pt x="11" y="147"/>
                </a:lnTo>
                <a:lnTo>
                  <a:pt x="23" y="113"/>
                </a:lnTo>
                <a:lnTo>
                  <a:pt x="38" y="81"/>
                </a:lnTo>
                <a:lnTo>
                  <a:pt x="56" y="54"/>
                </a:lnTo>
                <a:lnTo>
                  <a:pt x="76" y="30"/>
                </a:lnTo>
                <a:lnTo>
                  <a:pt x="99" y="13"/>
                </a:lnTo>
                <a:lnTo>
                  <a:pt x="123" y="3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274"/>
          <p:cNvSpPr>
            <a:spLocks/>
          </p:cNvSpPr>
          <p:nvPr/>
        </p:nvSpPr>
        <p:spPr bwMode="auto">
          <a:xfrm>
            <a:off x="2376712" y="2004114"/>
            <a:ext cx="2200123" cy="3910013"/>
          </a:xfrm>
          <a:custGeom>
            <a:avLst/>
            <a:gdLst>
              <a:gd name="T0" fmla="*/ 165 w 1858"/>
              <a:gd name="T1" fmla="*/ 0 h 3302"/>
              <a:gd name="T2" fmla="*/ 1281 w 1858"/>
              <a:gd name="T3" fmla="*/ 41 h 3302"/>
              <a:gd name="T4" fmla="*/ 1308 w 1858"/>
              <a:gd name="T5" fmla="*/ 46 h 3302"/>
              <a:gd name="T6" fmla="*/ 1334 w 1858"/>
              <a:gd name="T7" fmla="*/ 59 h 3302"/>
              <a:gd name="T8" fmla="*/ 1359 w 1858"/>
              <a:gd name="T9" fmla="*/ 78 h 3302"/>
              <a:gd name="T10" fmla="*/ 1382 w 1858"/>
              <a:gd name="T11" fmla="*/ 102 h 3302"/>
              <a:gd name="T12" fmla="*/ 1401 w 1858"/>
              <a:gd name="T13" fmla="*/ 130 h 3302"/>
              <a:gd name="T14" fmla="*/ 1417 w 1858"/>
              <a:gd name="T15" fmla="*/ 163 h 3302"/>
              <a:gd name="T16" fmla="*/ 1429 w 1858"/>
              <a:gd name="T17" fmla="*/ 198 h 3302"/>
              <a:gd name="T18" fmla="*/ 1435 w 1858"/>
              <a:gd name="T19" fmla="*/ 235 h 3302"/>
              <a:gd name="T20" fmla="*/ 1854 w 1858"/>
              <a:gd name="T21" fmla="*/ 2908 h 3302"/>
              <a:gd name="T22" fmla="*/ 1858 w 1858"/>
              <a:gd name="T23" fmla="*/ 2943 h 3302"/>
              <a:gd name="T24" fmla="*/ 1858 w 1858"/>
              <a:gd name="T25" fmla="*/ 2978 h 3302"/>
              <a:gd name="T26" fmla="*/ 1852 w 1858"/>
              <a:gd name="T27" fmla="*/ 3011 h 3302"/>
              <a:gd name="T28" fmla="*/ 1840 w 1858"/>
              <a:gd name="T29" fmla="*/ 3040 h 3302"/>
              <a:gd name="T30" fmla="*/ 1824 w 1858"/>
              <a:gd name="T31" fmla="*/ 3066 h 3302"/>
              <a:gd name="T32" fmla="*/ 1804 w 1858"/>
              <a:gd name="T33" fmla="*/ 3087 h 3302"/>
              <a:gd name="T34" fmla="*/ 1781 w 1858"/>
              <a:gd name="T35" fmla="*/ 3103 h 3302"/>
              <a:gd name="T36" fmla="*/ 1755 w 1858"/>
              <a:gd name="T37" fmla="*/ 3112 h 3302"/>
              <a:gd name="T38" fmla="*/ 603 w 1858"/>
              <a:gd name="T39" fmla="*/ 3297 h 3302"/>
              <a:gd name="T40" fmla="*/ 569 w 1858"/>
              <a:gd name="T41" fmla="*/ 3302 h 3302"/>
              <a:gd name="T42" fmla="*/ 535 w 1858"/>
              <a:gd name="T43" fmla="*/ 3299 h 3302"/>
              <a:gd name="T44" fmla="*/ 503 w 1858"/>
              <a:gd name="T45" fmla="*/ 3290 h 3302"/>
              <a:gd name="T46" fmla="*/ 473 w 1858"/>
              <a:gd name="T47" fmla="*/ 3276 h 3302"/>
              <a:gd name="T48" fmla="*/ 446 w 1858"/>
              <a:gd name="T49" fmla="*/ 3256 h 3302"/>
              <a:gd name="T50" fmla="*/ 422 w 1858"/>
              <a:gd name="T51" fmla="*/ 3231 h 3302"/>
              <a:gd name="T52" fmla="*/ 402 w 1858"/>
              <a:gd name="T53" fmla="*/ 3202 h 3302"/>
              <a:gd name="T54" fmla="*/ 387 w 1858"/>
              <a:gd name="T55" fmla="*/ 3170 h 3302"/>
              <a:gd name="T56" fmla="*/ 376 w 1858"/>
              <a:gd name="T57" fmla="*/ 3133 h 3302"/>
              <a:gd name="T58" fmla="*/ 0 w 1858"/>
              <a:gd name="T59" fmla="*/ 210 h 3302"/>
              <a:gd name="T60" fmla="*/ 0 w 1858"/>
              <a:gd name="T61" fmla="*/ 170 h 3302"/>
              <a:gd name="T62" fmla="*/ 6 w 1858"/>
              <a:gd name="T63" fmla="*/ 134 h 3302"/>
              <a:gd name="T64" fmla="*/ 18 w 1858"/>
              <a:gd name="T65" fmla="*/ 101 h 3302"/>
              <a:gd name="T66" fmla="*/ 33 w 1858"/>
              <a:gd name="T67" fmla="*/ 71 h 3302"/>
              <a:gd name="T68" fmla="*/ 53 w 1858"/>
              <a:gd name="T69" fmla="*/ 46 h 3302"/>
              <a:gd name="T70" fmla="*/ 76 w 1858"/>
              <a:gd name="T71" fmla="*/ 26 h 3302"/>
              <a:gd name="T72" fmla="*/ 104 w 1858"/>
              <a:gd name="T73" fmla="*/ 11 h 3302"/>
              <a:gd name="T74" fmla="*/ 134 w 1858"/>
              <a:gd name="T75" fmla="*/ 3 h 3302"/>
              <a:gd name="T76" fmla="*/ 165 w 1858"/>
              <a:gd name="T7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8" h="3302">
                <a:moveTo>
                  <a:pt x="165" y="0"/>
                </a:moveTo>
                <a:lnTo>
                  <a:pt x="1281" y="41"/>
                </a:lnTo>
                <a:lnTo>
                  <a:pt x="1308" y="46"/>
                </a:lnTo>
                <a:lnTo>
                  <a:pt x="1334" y="59"/>
                </a:lnTo>
                <a:lnTo>
                  <a:pt x="1359" y="78"/>
                </a:lnTo>
                <a:lnTo>
                  <a:pt x="1382" y="102"/>
                </a:lnTo>
                <a:lnTo>
                  <a:pt x="1401" y="130"/>
                </a:lnTo>
                <a:lnTo>
                  <a:pt x="1417" y="163"/>
                </a:lnTo>
                <a:lnTo>
                  <a:pt x="1429" y="198"/>
                </a:lnTo>
                <a:lnTo>
                  <a:pt x="1435" y="235"/>
                </a:lnTo>
                <a:lnTo>
                  <a:pt x="1854" y="2908"/>
                </a:lnTo>
                <a:lnTo>
                  <a:pt x="1858" y="2943"/>
                </a:lnTo>
                <a:lnTo>
                  <a:pt x="1858" y="2978"/>
                </a:lnTo>
                <a:lnTo>
                  <a:pt x="1852" y="3011"/>
                </a:lnTo>
                <a:lnTo>
                  <a:pt x="1840" y="3040"/>
                </a:lnTo>
                <a:lnTo>
                  <a:pt x="1824" y="3066"/>
                </a:lnTo>
                <a:lnTo>
                  <a:pt x="1804" y="3087"/>
                </a:lnTo>
                <a:lnTo>
                  <a:pt x="1781" y="3103"/>
                </a:lnTo>
                <a:lnTo>
                  <a:pt x="1755" y="3112"/>
                </a:lnTo>
                <a:lnTo>
                  <a:pt x="603" y="3297"/>
                </a:lnTo>
                <a:lnTo>
                  <a:pt x="569" y="3302"/>
                </a:lnTo>
                <a:lnTo>
                  <a:pt x="535" y="3299"/>
                </a:lnTo>
                <a:lnTo>
                  <a:pt x="503" y="3290"/>
                </a:lnTo>
                <a:lnTo>
                  <a:pt x="473" y="3276"/>
                </a:lnTo>
                <a:lnTo>
                  <a:pt x="446" y="3256"/>
                </a:lnTo>
                <a:lnTo>
                  <a:pt x="422" y="3231"/>
                </a:lnTo>
                <a:lnTo>
                  <a:pt x="402" y="3202"/>
                </a:lnTo>
                <a:lnTo>
                  <a:pt x="387" y="3170"/>
                </a:lnTo>
                <a:lnTo>
                  <a:pt x="376" y="3133"/>
                </a:lnTo>
                <a:lnTo>
                  <a:pt x="0" y="210"/>
                </a:lnTo>
                <a:lnTo>
                  <a:pt x="0" y="170"/>
                </a:lnTo>
                <a:lnTo>
                  <a:pt x="6" y="134"/>
                </a:lnTo>
                <a:lnTo>
                  <a:pt x="18" y="101"/>
                </a:lnTo>
                <a:lnTo>
                  <a:pt x="33" y="71"/>
                </a:lnTo>
                <a:lnTo>
                  <a:pt x="53" y="46"/>
                </a:lnTo>
                <a:lnTo>
                  <a:pt x="76" y="26"/>
                </a:lnTo>
                <a:lnTo>
                  <a:pt x="104" y="11"/>
                </a:lnTo>
                <a:lnTo>
                  <a:pt x="134" y="3"/>
                </a:lnTo>
                <a:lnTo>
                  <a:pt x="1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275"/>
          <p:cNvSpPr>
            <a:spLocks/>
          </p:cNvSpPr>
          <p:nvPr/>
        </p:nvSpPr>
        <p:spPr bwMode="auto">
          <a:xfrm>
            <a:off x="2426446" y="2057400"/>
            <a:ext cx="2134996" cy="3790416"/>
          </a:xfrm>
          <a:custGeom>
            <a:avLst/>
            <a:gdLst>
              <a:gd name="T0" fmla="*/ 144 w 1803"/>
              <a:gd name="T1" fmla="*/ 0 h 3201"/>
              <a:gd name="T2" fmla="*/ 1252 w 1803"/>
              <a:gd name="T3" fmla="*/ 35 h 3201"/>
              <a:gd name="T4" fmla="*/ 1279 w 1803"/>
              <a:gd name="T5" fmla="*/ 42 h 3201"/>
              <a:gd name="T6" fmla="*/ 1306 w 1803"/>
              <a:gd name="T7" fmla="*/ 56 h 3201"/>
              <a:gd name="T8" fmla="*/ 1330 w 1803"/>
              <a:gd name="T9" fmla="*/ 77 h 3201"/>
              <a:gd name="T10" fmla="*/ 1351 w 1803"/>
              <a:gd name="T11" fmla="*/ 103 h 3201"/>
              <a:gd name="T12" fmla="*/ 1368 w 1803"/>
              <a:gd name="T13" fmla="*/ 133 h 3201"/>
              <a:gd name="T14" fmla="*/ 1380 w 1803"/>
              <a:gd name="T15" fmla="*/ 167 h 3201"/>
              <a:gd name="T16" fmla="*/ 1388 w 1803"/>
              <a:gd name="T17" fmla="*/ 205 h 3201"/>
              <a:gd name="T18" fmla="*/ 1799 w 1803"/>
              <a:gd name="T19" fmla="*/ 2842 h 3201"/>
              <a:gd name="T20" fmla="*/ 1803 w 1803"/>
              <a:gd name="T21" fmla="*/ 2873 h 3201"/>
              <a:gd name="T22" fmla="*/ 1802 w 1803"/>
              <a:gd name="T23" fmla="*/ 2903 h 3201"/>
              <a:gd name="T24" fmla="*/ 1796 w 1803"/>
              <a:gd name="T25" fmla="*/ 2932 h 3201"/>
              <a:gd name="T26" fmla="*/ 1786 w 1803"/>
              <a:gd name="T27" fmla="*/ 2957 h 3201"/>
              <a:gd name="T28" fmla="*/ 1773 w 1803"/>
              <a:gd name="T29" fmla="*/ 2981 h 3201"/>
              <a:gd name="T30" fmla="*/ 1756 w 1803"/>
              <a:gd name="T31" fmla="*/ 2999 h 3201"/>
              <a:gd name="T32" fmla="*/ 1735 w 1803"/>
              <a:gd name="T33" fmla="*/ 3012 h 3201"/>
              <a:gd name="T34" fmla="*/ 1711 w 1803"/>
              <a:gd name="T35" fmla="*/ 3020 h 3201"/>
              <a:gd name="T36" fmla="*/ 567 w 1803"/>
              <a:gd name="T37" fmla="*/ 3197 h 3201"/>
              <a:gd name="T38" fmla="*/ 534 w 1803"/>
              <a:gd name="T39" fmla="*/ 3201 h 3201"/>
              <a:gd name="T40" fmla="*/ 502 w 1803"/>
              <a:gd name="T41" fmla="*/ 3197 h 3201"/>
              <a:gd name="T42" fmla="*/ 472 w 1803"/>
              <a:gd name="T43" fmla="*/ 3186 h 3201"/>
              <a:gd name="T44" fmla="*/ 443 w 1803"/>
              <a:gd name="T45" fmla="*/ 3169 h 3201"/>
              <a:gd name="T46" fmla="*/ 418 w 1803"/>
              <a:gd name="T47" fmla="*/ 3148 h 3201"/>
              <a:gd name="T48" fmla="*/ 397 w 1803"/>
              <a:gd name="T49" fmla="*/ 3121 h 3201"/>
              <a:gd name="T50" fmla="*/ 381 w 1803"/>
              <a:gd name="T51" fmla="*/ 3089 h 3201"/>
              <a:gd name="T52" fmla="*/ 372 w 1803"/>
              <a:gd name="T53" fmla="*/ 3053 h 3201"/>
              <a:gd name="T54" fmla="*/ 0 w 1803"/>
              <a:gd name="T55" fmla="*/ 182 h 3201"/>
              <a:gd name="T56" fmla="*/ 0 w 1803"/>
              <a:gd name="T57" fmla="*/ 144 h 3201"/>
              <a:gd name="T58" fmla="*/ 7 w 1803"/>
              <a:gd name="T59" fmla="*/ 108 h 3201"/>
              <a:gd name="T60" fmla="*/ 20 w 1803"/>
              <a:gd name="T61" fmla="*/ 77 h 3201"/>
              <a:gd name="T62" fmla="*/ 37 w 1803"/>
              <a:gd name="T63" fmla="*/ 50 h 3201"/>
              <a:gd name="T64" fmla="*/ 58 w 1803"/>
              <a:gd name="T65" fmla="*/ 29 h 3201"/>
              <a:gd name="T66" fmla="*/ 84 w 1803"/>
              <a:gd name="T67" fmla="*/ 12 h 3201"/>
              <a:gd name="T68" fmla="*/ 113 w 1803"/>
              <a:gd name="T69" fmla="*/ 2 h 3201"/>
              <a:gd name="T70" fmla="*/ 144 w 1803"/>
              <a:gd name="T71" fmla="*/ 0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3" h="3201">
                <a:moveTo>
                  <a:pt x="144" y="0"/>
                </a:moveTo>
                <a:lnTo>
                  <a:pt x="1252" y="35"/>
                </a:lnTo>
                <a:lnTo>
                  <a:pt x="1279" y="42"/>
                </a:lnTo>
                <a:lnTo>
                  <a:pt x="1306" y="56"/>
                </a:lnTo>
                <a:lnTo>
                  <a:pt x="1330" y="77"/>
                </a:lnTo>
                <a:lnTo>
                  <a:pt x="1351" y="103"/>
                </a:lnTo>
                <a:lnTo>
                  <a:pt x="1368" y="133"/>
                </a:lnTo>
                <a:lnTo>
                  <a:pt x="1380" y="167"/>
                </a:lnTo>
                <a:lnTo>
                  <a:pt x="1388" y="205"/>
                </a:lnTo>
                <a:lnTo>
                  <a:pt x="1799" y="2842"/>
                </a:lnTo>
                <a:lnTo>
                  <a:pt x="1803" y="2873"/>
                </a:lnTo>
                <a:lnTo>
                  <a:pt x="1802" y="2903"/>
                </a:lnTo>
                <a:lnTo>
                  <a:pt x="1796" y="2932"/>
                </a:lnTo>
                <a:lnTo>
                  <a:pt x="1786" y="2957"/>
                </a:lnTo>
                <a:lnTo>
                  <a:pt x="1773" y="2981"/>
                </a:lnTo>
                <a:lnTo>
                  <a:pt x="1756" y="2999"/>
                </a:lnTo>
                <a:lnTo>
                  <a:pt x="1735" y="3012"/>
                </a:lnTo>
                <a:lnTo>
                  <a:pt x="1711" y="3020"/>
                </a:lnTo>
                <a:lnTo>
                  <a:pt x="567" y="3197"/>
                </a:lnTo>
                <a:lnTo>
                  <a:pt x="534" y="3201"/>
                </a:lnTo>
                <a:lnTo>
                  <a:pt x="502" y="3197"/>
                </a:lnTo>
                <a:lnTo>
                  <a:pt x="472" y="3186"/>
                </a:lnTo>
                <a:lnTo>
                  <a:pt x="443" y="3169"/>
                </a:lnTo>
                <a:lnTo>
                  <a:pt x="418" y="3148"/>
                </a:lnTo>
                <a:lnTo>
                  <a:pt x="397" y="3121"/>
                </a:lnTo>
                <a:lnTo>
                  <a:pt x="381" y="3089"/>
                </a:lnTo>
                <a:lnTo>
                  <a:pt x="372" y="3053"/>
                </a:lnTo>
                <a:lnTo>
                  <a:pt x="0" y="182"/>
                </a:lnTo>
                <a:lnTo>
                  <a:pt x="0" y="144"/>
                </a:lnTo>
                <a:lnTo>
                  <a:pt x="7" y="108"/>
                </a:lnTo>
                <a:lnTo>
                  <a:pt x="20" y="77"/>
                </a:lnTo>
                <a:lnTo>
                  <a:pt x="37" y="50"/>
                </a:lnTo>
                <a:lnTo>
                  <a:pt x="58" y="29"/>
                </a:lnTo>
                <a:lnTo>
                  <a:pt x="84" y="12"/>
                </a:lnTo>
                <a:lnTo>
                  <a:pt x="113" y="2"/>
                </a:lnTo>
                <a:lnTo>
                  <a:pt x="144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276"/>
          <p:cNvSpPr>
            <a:spLocks/>
          </p:cNvSpPr>
          <p:nvPr/>
        </p:nvSpPr>
        <p:spPr bwMode="auto">
          <a:xfrm>
            <a:off x="2523545" y="2497898"/>
            <a:ext cx="1936061" cy="2980468"/>
          </a:xfrm>
          <a:custGeom>
            <a:avLst/>
            <a:gdLst>
              <a:gd name="T0" fmla="*/ 0 w 1635"/>
              <a:gd name="T1" fmla="*/ 0 h 2517"/>
              <a:gd name="T2" fmla="*/ 1272 w 1635"/>
              <a:gd name="T3" fmla="*/ 0 h 2517"/>
              <a:gd name="T4" fmla="*/ 1635 w 1635"/>
              <a:gd name="T5" fmla="*/ 2347 h 2517"/>
              <a:gd name="T6" fmla="*/ 348 w 1635"/>
              <a:gd name="T7" fmla="*/ 2517 h 2517"/>
              <a:gd name="T8" fmla="*/ 0 w 1635"/>
              <a:gd name="T9" fmla="*/ 0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2517">
                <a:moveTo>
                  <a:pt x="0" y="0"/>
                </a:moveTo>
                <a:lnTo>
                  <a:pt x="1272" y="0"/>
                </a:lnTo>
                <a:lnTo>
                  <a:pt x="1635" y="2347"/>
                </a:lnTo>
                <a:lnTo>
                  <a:pt x="348" y="25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277"/>
          <p:cNvSpPr>
            <a:spLocks/>
          </p:cNvSpPr>
          <p:nvPr/>
        </p:nvSpPr>
        <p:spPr bwMode="auto">
          <a:xfrm>
            <a:off x="3617686" y="5433368"/>
            <a:ext cx="236827" cy="246300"/>
          </a:xfrm>
          <a:custGeom>
            <a:avLst/>
            <a:gdLst>
              <a:gd name="T0" fmla="*/ 99 w 200"/>
              <a:gd name="T1" fmla="*/ 0 h 208"/>
              <a:gd name="T2" fmla="*/ 127 w 200"/>
              <a:gd name="T3" fmla="*/ 4 h 208"/>
              <a:gd name="T4" fmla="*/ 150 w 200"/>
              <a:gd name="T5" fmla="*/ 14 h 208"/>
              <a:gd name="T6" fmla="*/ 170 w 200"/>
              <a:gd name="T7" fmla="*/ 30 h 208"/>
              <a:gd name="T8" fmla="*/ 186 w 200"/>
              <a:gd name="T9" fmla="*/ 51 h 208"/>
              <a:gd name="T10" fmla="*/ 196 w 200"/>
              <a:gd name="T11" fmla="*/ 76 h 208"/>
              <a:gd name="T12" fmla="*/ 200 w 200"/>
              <a:gd name="T13" fmla="*/ 103 h 208"/>
              <a:gd name="T14" fmla="*/ 196 w 200"/>
              <a:gd name="T15" fmla="*/ 132 h 208"/>
              <a:gd name="T16" fmla="*/ 186 w 200"/>
              <a:gd name="T17" fmla="*/ 157 h 208"/>
              <a:gd name="T18" fmla="*/ 170 w 200"/>
              <a:gd name="T19" fmla="*/ 178 h 208"/>
              <a:gd name="T20" fmla="*/ 150 w 200"/>
              <a:gd name="T21" fmla="*/ 194 h 208"/>
              <a:gd name="T22" fmla="*/ 127 w 200"/>
              <a:gd name="T23" fmla="*/ 204 h 208"/>
              <a:gd name="T24" fmla="*/ 99 w 200"/>
              <a:gd name="T25" fmla="*/ 208 h 208"/>
              <a:gd name="T26" fmla="*/ 73 w 200"/>
              <a:gd name="T27" fmla="*/ 204 h 208"/>
              <a:gd name="T28" fmla="*/ 50 w 200"/>
              <a:gd name="T29" fmla="*/ 194 h 208"/>
              <a:gd name="T30" fmla="*/ 29 w 200"/>
              <a:gd name="T31" fmla="*/ 178 h 208"/>
              <a:gd name="T32" fmla="*/ 14 w 200"/>
              <a:gd name="T33" fmla="*/ 157 h 208"/>
              <a:gd name="T34" fmla="*/ 4 w 200"/>
              <a:gd name="T35" fmla="*/ 132 h 208"/>
              <a:gd name="T36" fmla="*/ 0 w 200"/>
              <a:gd name="T37" fmla="*/ 103 h 208"/>
              <a:gd name="T38" fmla="*/ 4 w 200"/>
              <a:gd name="T39" fmla="*/ 76 h 208"/>
              <a:gd name="T40" fmla="*/ 14 w 200"/>
              <a:gd name="T41" fmla="*/ 51 h 208"/>
              <a:gd name="T42" fmla="*/ 29 w 200"/>
              <a:gd name="T43" fmla="*/ 30 h 208"/>
              <a:gd name="T44" fmla="*/ 50 w 200"/>
              <a:gd name="T45" fmla="*/ 14 h 208"/>
              <a:gd name="T46" fmla="*/ 73 w 200"/>
              <a:gd name="T47" fmla="*/ 4 h 208"/>
              <a:gd name="T48" fmla="*/ 99 w 200"/>
              <a:gd name="T4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127" y="4"/>
                </a:lnTo>
                <a:lnTo>
                  <a:pt x="150" y="14"/>
                </a:lnTo>
                <a:lnTo>
                  <a:pt x="170" y="30"/>
                </a:lnTo>
                <a:lnTo>
                  <a:pt x="186" y="51"/>
                </a:lnTo>
                <a:lnTo>
                  <a:pt x="196" y="76"/>
                </a:lnTo>
                <a:lnTo>
                  <a:pt x="200" y="103"/>
                </a:lnTo>
                <a:lnTo>
                  <a:pt x="196" y="132"/>
                </a:lnTo>
                <a:lnTo>
                  <a:pt x="186" y="157"/>
                </a:lnTo>
                <a:lnTo>
                  <a:pt x="170" y="178"/>
                </a:lnTo>
                <a:lnTo>
                  <a:pt x="150" y="194"/>
                </a:lnTo>
                <a:lnTo>
                  <a:pt x="127" y="204"/>
                </a:lnTo>
                <a:lnTo>
                  <a:pt x="99" y="208"/>
                </a:lnTo>
                <a:lnTo>
                  <a:pt x="73" y="204"/>
                </a:lnTo>
                <a:lnTo>
                  <a:pt x="50" y="194"/>
                </a:lnTo>
                <a:lnTo>
                  <a:pt x="29" y="178"/>
                </a:lnTo>
                <a:lnTo>
                  <a:pt x="14" y="157"/>
                </a:lnTo>
                <a:lnTo>
                  <a:pt x="4" y="132"/>
                </a:lnTo>
                <a:lnTo>
                  <a:pt x="0" y="103"/>
                </a:lnTo>
                <a:lnTo>
                  <a:pt x="4" y="76"/>
                </a:lnTo>
                <a:lnTo>
                  <a:pt x="14" y="51"/>
                </a:lnTo>
                <a:lnTo>
                  <a:pt x="29" y="30"/>
                </a:lnTo>
                <a:lnTo>
                  <a:pt x="50" y="14"/>
                </a:lnTo>
                <a:lnTo>
                  <a:pt x="73" y="4"/>
                </a:lnTo>
                <a:lnTo>
                  <a:pt x="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278"/>
          <p:cNvSpPr>
            <a:spLocks/>
          </p:cNvSpPr>
          <p:nvPr/>
        </p:nvSpPr>
        <p:spPr bwMode="auto">
          <a:xfrm>
            <a:off x="2990094" y="2280017"/>
            <a:ext cx="593252" cy="60391"/>
          </a:xfrm>
          <a:custGeom>
            <a:avLst/>
            <a:gdLst>
              <a:gd name="T0" fmla="*/ 26 w 501"/>
              <a:gd name="T1" fmla="*/ 0 h 51"/>
              <a:gd name="T2" fmla="*/ 475 w 501"/>
              <a:gd name="T3" fmla="*/ 0 h 51"/>
              <a:gd name="T4" fmla="*/ 488 w 501"/>
              <a:gd name="T5" fmla="*/ 4 h 51"/>
              <a:gd name="T6" fmla="*/ 497 w 501"/>
              <a:gd name="T7" fmla="*/ 12 h 51"/>
              <a:gd name="T8" fmla="*/ 501 w 501"/>
              <a:gd name="T9" fmla="*/ 25 h 51"/>
              <a:gd name="T10" fmla="*/ 497 w 501"/>
              <a:gd name="T11" fmla="*/ 38 h 51"/>
              <a:gd name="T12" fmla="*/ 488 w 501"/>
              <a:gd name="T13" fmla="*/ 47 h 51"/>
              <a:gd name="T14" fmla="*/ 475 w 501"/>
              <a:gd name="T15" fmla="*/ 51 h 51"/>
              <a:gd name="T16" fmla="*/ 26 w 501"/>
              <a:gd name="T17" fmla="*/ 50 h 51"/>
              <a:gd name="T18" fmla="*/ 13 w 501"/>
              <a:gd name="T19" fmla="*/ 47 h 51"/>
              <a:gd name="T20" fmla="*/ 4 w 501"/>
              <a:gd name="T21" fmla="*/ 38 h 51"/>
              <a:gd name="T22" fmla="*/ 0 w 501"/>
              <a:gd name="T23" fmla="*/ 25 h 51"/>
              <a:gd name="T24" fmla="*/ 4 w 501"/>
              <a:gd name="T25" fmla="*/ 12 h 51"/>
              <a:gd name="T26" fmla="*/ 13 w 501"/>
              <a:gd name="T27" fmla="*/ 3 h 51"/>
              <a:gd name="T28" fmla="*/ 26 w 501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1" h="51">
                <a:moveTo>
                  <a:pt x="26" y="0"/>
                </a:moveTo>
                <a:lnTo>
                  <a:pt x="475" y="0"/>
                </a:lnTo>
                <a:lnTo>
                  <a:pt x="488" y="4"/>
                </a:lnTo>
                <a:lnTo>
                  <a:pt x="497" y="12"/>
                </a:lnTo>
                <a:lnTo>
                  <a:pt x="501" y="25"/>
                </a:lnTo>
                <a:lnTo>
                  <a:pt x="497" y="38"/>
                </a:lnTo>
                <a:lnTo>
                  <a:pt x="488" y="47"/>
                </a:lnTo>
                <a:lnTo>
                  <a:pt x="475" y="51"/>
                </a:lnTo>
                <a:lnTo>
                  <a:pt x="26" y="50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008015" y="1448449"/>
            <a:ext cx="1217902" cy="1217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2831489" y="3359317"/>
            <a:ext cx="1320172" cy="1101674"/>
            <a:chOff x="1743342" y="2432534"/>
            <a:chExt cx="874207" cy="729520"/>
          </a:xfrm>
          <a:solidFill>
            <a:schemeClr val="bg1"/>
          </a:solidFill>
        </p:grpSpPr>
        <p:sp>
          <p:nvSpPr>
            <p:cNvPr id="355" name="Freeform 11"/>
            <p:cNvSpPr>
              <a:spLocks noEditPoints="1"/>
            </p:cNvSpPr>
            <p:nvPr/>
          </p:nvSpPr>
          <p:spPr bwMode="auto">
            <a:xfrm>
              <a:off x="1743342" y="2432534"/>
              <a:ext cx="712574" cy="716919"/>
            </a:xfrm>
            <a:custGeom>
              <a:avLst/>
              <a:gdLst>
                <a:gd name="T0" fmla="*/ 677 w 3279"/>
                <a:gd name="T1" fmla="*/ 2600 h 3300"/>
                <a:gd name="T2" fmla="*/ 1048 w 3279"/>
                <a:gd name="T3" fmla="*/ 2869 h 3300"/>
                <a:gd name="T4" fmla="*/ 997 w 3279"/>
                <a:gd name="T5" fmla="*/ 2600 h 3300"/>
                <a:gd name="T6" fmla="*/ 609 w 3279"/>
                <a:gd name="T7" fmla="*/ 2385 h 3300"/>
                <a:gd name="T8" fmla="*/ 401 w 3279"/>
                <a:gd name="T9" fmla="*/ 1885 h 3300"/>
                <a:gd name="T10" fmla="*/ 665 w 3279"/>
                <a:gd name="T11" fmla="*/ 2090 h 3300"/>
                <a:gd name="T12" fmla="*/ 867 w 3279"/>
                <a:gd name="T13" fmla="*/ 1930 h 3300"/>
                <a:gd name="T14" fmla="*/ 739 w 3279"/>
                <a:gd name="T15" fmla="*/ 1173 h 3300"/>
                <a:gd name="T16" fmla="*/ 442 w 3279"/>
                <a:gd name="T17" fmla="*/ 1370 h 3300"/>
                <a:gd name="T18" fmla="*/ 867 w 3279"/>
                <a:gd name="T19" fmla="*/ 1370 h 3300"/>
                <a:gd name="T20" fmla="*/ 2244 w 3279"/>
                <a:gd name="T21" fmla="*/ 540 h 3300"/>
                <a:gd name="T22" fmla="*/ 2519 w 3279"/>
                <a:gd name="T23" fmla="*/ 844 h 3300"/>
                <a:gd name="T24" fmla="*/ 2796 w 3279"/>
                <a:gd name="T25" fmla="*/ 916 h 3300"/>
                <a:gd name="T26" fmla="*/ 2488 w 3279"/>
                <a:gd name="T27" fmla="*/ 578 h 3300"/>
                <a:gd name="T28" fmla="*/ 1133 w 3279"/>
                <a:gd name="T29" fmla="*/ 391 h 3300"/>
                <a:gd name="T30" fmla="*/ 743 w 3279"/>
                <a:gd name="T31" fmla="*/ 636 h 3300"/>
                <a:gd name="T32" fmla="*/ 458 w 3279"/>
                <a:gd name="T33" fmla="*/ 995 h 3300"/>
                <a:gd name="T34" fmla="*/ 875 w 3279"/>
                <a:gd name="T35" fmla="*/ 813 h 3300"/>
                <a:gd name="T36" fmla="*/ 1094 w 3279"/>
                <a:gd name="T37" fmla="*/ 463 h 3300"/>
                <a:gd name="T38" fmla="*/ 1553 w 3279"/>
                <a:gd name="T39" fmla="*/ 339 h 3300"/>
                <a:gd name="T40" fmla="*/ 1386 w 3279"/>
                <a:gd name="T41" fmla="*/ 531 h 3300"/>
                <a:gd name="T42" fmla="*/ 1531 w 3279"/>
                <a:gd name="T43" fmla="*/ 706 h 3300"/>
                <a:gd name="T44" fmla="*/ 1978 w 3279"/>
                <a:gd name="T45" fmla="*/ 655 h 3300"/>
                <a:gd name="T46" fmla="*/ 1815 w 3279"/>
                <a:gd name="T47" fmla="*/ 396 h 3300"/>
                <a:gd name="T48" fmla="*/ 1651 w 3279"/>
                <a:gd name="T49" fmla="*/ 306 h 3300"/>
                <a:gd name="T50" fmla="*/ 2048 w 3279"/>
                <a:gd name="T51" fmla="*/ 47 h 3300"/>
                <a:gd name="T52" fmla="*/ 2503 w 3279"/>
                <a:gd name="T53" fmla="*/ 236 h 3300"/>
                <a:gd name="T54" fmla="*/ 2890 w 3279"/>
                <a:gd name="T55" fmla="*/ 559 h 3300"/>
                <a:gd name="T56" fmla="*/ 3165 w 3279"/>
                <a:gd name="T57" fmla="*/ 990 h 3300"/>
                <a:gd name="T58" fmla="*/ 2869 w 3279"/>
                <a:gd name="T59" fmla="*/ 1380 h 3300"/>
                <a:gd name="T60" fmla="*/ 2563 w 3279"/>
                <a:gd name="T61" fmla="*/ 1173 h 3300"/>
                <a:gd name="T62" fmla="*/ 2435 w 3279"/>
                <a:gd name="T63" fmla="*/ 1380 h 3300"/>
                <a:gd name="T64" fmla="*/ 2095 w 3279"/>
                <a:gd name="T65" fmla="*/ 1030 h 3300"/>
                <a:gd name="T66" fmla="*/ 1529 w 3279"/>
                <a:gd name="T67" fmla="*/ 941 h 3300"/>
                <a:gd name="T68" fmla="*/ 1326 w 3279"/>
                <a:gd name="T69" fmla="*/ 957 h 3300"/>
                <a:gd name="T70" fmla="*/ 1216 w 3279"/>
                <a:gd name="T71" fmla="*/ 1036 h 3300"/>
                <a:gd name="T72" fmla="*/ 1161 w 3279"/>
                <a:gd name="T73" fmla="*/ 1129 h 3300"/>
                <a:gd name="T74" fmla="*/ 1160 w 3279"/>
                <a:gd name="T75" fmla="*/ 1342 h 3300"/>
                <a:gd name="T76" fmla="*/ 1369 w 3279"/>
                <a:gd name="T77" fmla="*/ 1534 h 3300"/>
                <a:gd name="T78" fmla="*/ 1164 w 3279"/>
                <a:gd name="T79" fmla="*/ 1997 h 3300"/>
                <a:gd name="T80" fmla="*/ 1424 w 3279"/>
                <a:gd name="T81" fmla="*/ 2297 h 3300"/>
                <a:gd name="T82" fmla="*/ 1651 w 3279"/>
                <a:gd name="T83" fmla="*/ 2597 h 3300"/>
                <a:gd name="T84" fmla="*/ 1354 w 3279"/>
                <a:gd name="T85" fmla="*/ 2709 h 3300"/>
                <a:gd name="T86" fmla="*/ 1520 w 3279"/>
                <a:gd name="T87" fmla="*/ 2935 h 3300"/>
                <a:gd name="T88" fmla="*/ 1682 w 3279"/>
                <a:gd name="T89" fmla="*/ 2990 h 3300"/>
                <a:gd name="T90" fmla="*/ 1847 w 3279"/>
                <a:gd name="T91" fmla="*/ 2868 h 3300"/>
                <a:gd name="T92" fmla="*/ 1793 w 3279"/>
                <a:gd name="T93" fmla="*/ 3127 h 3300"/>
                <a:gd name="T94" fmla="*/ 1730 w 3279"/>
                <a:gd name="T95" fmla="*/ 3298 h 3300"/>
                <a:gd name="T96" fmla="*/ 1254 w 3279"/>
                <a:gd name="T97" fmla="*/ 3252 h 3300"/>
                <a:gd name="T98" fmla="*/ 798 w 3279"/>
                <a:gd name="T99" fmla="*/ 3063 h 3300"/>
                <a:gd name="T100" fmla="*/ 414 w 3279"/>
                <a:gd name="T101" fmla="*/ 2742 h 3300"/>
                <a:gd name="T102" fmla="*/ 144 w 3279"/>
                <a:gd name="T103" fmla="*/ 2327 h 3300"/>
                <a:gd name="T104" fmla="*/ 12 w 3279"/>
                <a:gd name="T105" fmla="*/ 1851 h 3300"/>
                <a:gd name="T106" fmla="*/ 27 w 3279"/>
                <a:gd name="T107" fmla="*/ 1350 h 3300"/>
                <a:gd name="T108" fmla="*/ 188 w 3279"/>
                <a:gd name="T109" fmla="*/ 884 h 3300"/>
                <a:gd name="T110" fmla="*/ 483 w 3279"/>
                <a:gd name="T111" fmla="*/ 483 h 3300"/>
                <a:gd name="T112" fmla="*/ 885 w 3279"/>
                <a:gd name="T113" fmla="*/ 187 h 3300"/>
                <a:gd name="T114" fmla="*/ 1351 w 3279"/>
                <a:gd name="T115" fmla="*/ 26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9" h="3300">
                  <a:moveTo>
                    <a:pt x="458" y="2305"/>
                  </a:moveTo>
                  <a:lnTo>
                    <a:pt x="505" y="2384"/>
                  </a:lnTo>
                  <a:lnTo>
                    <a:pt x="558" y="2459"/>
                  </a:lnTo>
                  <a:lnTo>
                    <a:pt x="615" y="2531"/>
                  </a:lnTo>
                  <a:lnTo>
                    <a:pt x="677" y="2600"/>
                  </a:lnTo>
                  <a:lnTo>
                    <a:pt x="743" y="2663"/>
                  </a:lnTo>
                  <a:lnTo>
                    <a:pt x="814" y="2722"/>
                  </a:lnTo>
                  <a:lnTo>
                    <a:pt x="888" y="2777"/>
                  </a:lnTo>
                  <a:lnTo>
                    <a:pt x="966" y="2825"/>
                  </a:lnTo>
                  <a:lnTo>
                    <a:pt x="1048" y="2869"/>
                  </a:lnTo>
                  <a:lnTo>
                    <a:pt x="1133" y="2908"/>
                  </a:lnTo>
                  <a:lnTo>
                    <a:pt x="1094" y="2838"/>
                  </a:lnTo>
                  <a:lnTo>
                    <a:pt x="1059" y="2759"/>
                  </a:lnTo>
                  <a:lnTo>
                    <a:pt x="1026" y="2681"/>
                  </a:lnTo>
                  <a:lnTo>
                    <a:pt x="997" y="2600"/>
                  </a:lnTo>
                  <a:lnTo>
                    <a:pt x="970" y="2513"/>
                  </a:lnTo>
                  <a:lnTo>
                    <a:pt x="875" y="2486"/>
                  </a:lnTo>
                  <a:lnTo>
                    <a:pt x="782" y="2457"/>
                  </a:lnTo>
                  <a:lnTo>
                    <a:pt x="694" y="2423"/>
                  </a:lnTo>
                  <a:lnTo>
                    <a:pt x="609" y="2385"/>
                  </a:lnTo>
                  <a:lnTo>
                    <a:pt x="528" y="2345"/>
                  </a:lnTo>
                  <a:lnTo>
                    <a:pt x="458" y="2305"/>
                  </a:lnTo>
                  <a:close/>
                  <a:moveTo>
                    <a:pt x="342" y="1795"/>
                  </a:moveTo>
                  <a:lnTo>
                    <a:pt x="367" y="1840"/>
                  </a:lnTo>
                  <a:lnTo>
                    <a:pt x="401" y="1885"/>
                  </a:lnTo>
                  <a:lnTo>
                    <a:pt x="442" y="1929"/>
                  </a:lnTo>
                  <a:lnTo>
                    <a:pt x="488" y="1972"/>
                  </a:lnTo>
                  <a:lnTo>
                    <a:pt x="542" y="2013"/>
                  </a:lnTo>
                  <a:lnTo>
                    <a:pt x="600" y="2052"/>
                  </a:lnTo>
                  <a:lnTo>
                    <a:pt x="665" y="2090"/>
                  </a:lnTo>
                  <a:lnTo>
                    <a:pt x="739" y="2127"/>
                  </a:lnTo>
                  <a:lnTo>
                    <a:pt x="816" y="2161"/>
                  </a:lnTo>
                  <a:lnTo>
                    <a:pt x="898" y="2190"/>
                  </a:lnTo>
                  <a:lnTo>
                    <a:pt x="881" y="2062"/>
                  </a:lnTo>
                  <a:lnTo>
                    <a:pt x="867" y="1930"/>
                  </a:lnTo>
                  <a:lnTo>
                    <a:pt x="859" y="1795"/>
                  </a:lnTo>
                  <a:lnTo>
                    <a:pt x="342" y="1795"/>
                  </a:lnTo>
                  <a:close/>
                  <a:moveTo>
                    <a:pt x="898" y="1109"/>
                  </a:moveTo>
                  <a:lnTo>
                    <a:pt x="816" y="1140"/>
                  </a:lnTo>
                  <a:lnTo>
                    <a:pt x="739" y="1173"/>
                  </a:lnTo>
                  <a:lnTo>
                    <a:pt x="665" y="1209"/>
                  </a:lnTo>
                  <a:lnTo>
                    <a:pt x="600" y="1247"/>
                  </a:lnTo>
                  <a:lnTo>
                    <a:pt x="540" y="1287"/>
                  </a:lnTo>
                  <a:lnTo>
                    <a:pt x="488" y="1328"/>
                  </a:lnTo>
                  <a:lnTo>
                    <a:pt x="442" y="1370"/>
                  </a:lnTo>
                  <a:lnTo>
                    <a:pt x="401" y="1414"/>
                  </a:lnTo>
                  <a:lnTo>
                    <a:pt x="367" y="1459"/>
                  </a:lnTo>
                  <a:lnTo>
                    <a:pt x="342" y="1505"/>
                  </a:lnTo>
                  <a:lnTo>
                    <a:pt x="859" y="1505"/>
                  </a:lnTo>
                  <a:lnTo>
                    <a:pt x="867" y="1370"/>
                  </a:lnTo>
                  <a:lnTo>
                    <a:pt x="881" y="1237"/>
                  </a:lnTo>
                  <a:lnTo>
                    <a:pt x="898" y="1109"/>
                  </a:lnTo>
                  <a:close/>
                  <a:moveTo>
                    <a:pt x="2169" y="391"/>
                  </a:moveTo>
                  <a:lnTo>
                    <a:pt x="2207" y="463"/>
                  </a:lnTo>
                  <a:lnTo>
                    <a:pt x="2244" y="540"/>
                  </a:lnTo>
                  <a:lnTo>
                    <a:pt x="2275" y="618"/>
                  </a:lnTo>
                  <a:lnTo>
                    <a:pt x="2305" y="700"/>
                  </a:lnTo>
                  <a:lnTo>
                    <a:pt x="2331" y="786"/>
                  </a:lnTo>
                  <a:lnTo>
                    <a:pt x="2427" y="813"/>
                  </a:lnTo>
                  <a:lnTo>
                    <a:pt x="2519" y="844"/>
                  </a:lnTo>
                  <a:lnTo>
                    <a:pt x="2608" y="877"/>
                  </a:lnTo>
                  <a:lnTo>
                    <a:pt x="2693" y="914"/>
                  </a:lnTo>
                  <a:lnTo>
                    <a:pt x="2774" y="955"/>
                  </a:lnTo>
                  <a:lnTo>
                    <a:pt x="2844" y="995"/>
                  </a:lnTo>
                  <a:lnTo>
                    <a:pt x="2796" y="916"/>
                  </a:lnTo>
                  <a:lnTo>
                    <a:pt x="2744" y="840"/>
                  </a:lnTo>
                  <a:lnTo>
                    <a:pt x="2686" y="768"/>
                  </a:lnTo>
                  <a:lnTo>
                    <a:pt x="2625" y="700"/>
                  </a:lnTo>
                  <a:lnTo>
                    <a:pt x="2558" y="636"/>
                  </a:lnTo>
                  <a:lnTo>
                    <a:pt x="2488" y="578"/>
                  </a:lnTo>
                  <a:lnTo>
                    <a:pt x="2413" y="523"/>
                  </a:lnTo>
                  <a:lnTo>
                    <a:pt x="2335" y="474"/>
                  </a:lnTo>
                  <a:lnTo>
                    <a:pt x="2253" y="430"/>
                  </a:lnTo>
                  <a:lnTo>
                    <a:pt x="2169" y="391"/>
                  </a:lnTo>
                  <a:close/>
                  <a:moveTo>
                    <a:pt x="1133" y="391"/>
                  </a:moveTo>
                  <a:lnTo>
                    <a:pt x="1048" y="430"/>
                  </a:lnTo>
                  <a:lnTo>
                    <a:pt x="966" y="474"/>
                  </a:lnTo>
                  <a:lnTo>
                    <a:pt x="888" y="523"/>
                  </a:lnTo>
                  <a:lnTo>
                    <a:pt x="814" y="578"/>
                  </a:lnTo>
                  <a:lnTo>
                    <a:pt x="743" y="636"/>
                  </a:lnTo>
                  <a:lnTo>
                    <a:pt x="677" y="700"/>
                  </a:lnTo>
                  <a:lnTo>
                    <a:pt x="615" y="768"/>
                  </a:lnTo>
                  <a:lnTo>
                    <a:pt x="558" y="840"/>
                  </a:lnTo>
                  <a:lnTo>
                    <a:pt x="505" y="916"/>
                  </a:lnTo>
                  <a:lnTo>
                    <a:pt x="458" y="995"/>
                  </a:lnTo>
                  <a:lnTo>
                    <a:pt x="528" y="955"/>
                  </a:lnTo>
                  <a:lnTo>
                    <a:pt x="609" y="914"/>
                  </a:lnTo>
                  <a:lnTo>
                    <a:pt x="694" y="877"/>
                  </a:lnTo>
                  <a:lnTo>
                    <a:pt x="782" y="844"/>
                  </a:lnTo>
                  <a:lnTo>
                    <a:pt x="875" y="813"/>
                  </a:lnTo>
                  <a:lnTo>
                    <a:pt x="970" y="786"/>
                  </a:lnTo>
                  <a:lnTo>
                    <a:pt x="997" y="700"/>
                  </a:lnTo>
                  <a:lnTo>
                    <a:pt x="1026" y="618"/>
                  </a:lnTo>
                  <a:lnTo>
                    <a:pt x="1059" y="540"/>
                  </a:lnTo>
                  <a:lnTo>
                    <a:pt x="1094" y="463"/>
                  </a:lnTo>
                  <a:lnTo>
                    <a:pt x="1133" y="391"/>
                  </a:lnTo>
                  <a:close/>
                  <a:moveTo>
                    <a:pt x="1651" y="306"/>
                  </a:moveTo>
                  <a:lnTo>
                    <a:pt x="1619" y="309"/>
                  </a:lnTo>
                  <a:lnTo>
                    <a:pt x="1587" y="320"/>
                  </a:lnTo>
                  <a:lnTo>
                    <a:pt x="1553" y="339"/>
                  </a:lnTo>
                  <a:lnTo>
                    <a:pt x="1520" y="364"/>
                  </a:lnTo>
                  <a:lnTo>
                    <a:pt x="1486" y="396"/>
                  </a:lnTo>
                  <a:lnTo>
                    <a:pt x="1452" y="435"/>
                  </a:lnTo>
                  <a:lnTo>
                    <a:pt x="1419" y="480"/>
                  </a:lnTo>
                  <a:lnTo>
                    <a:pt x="1386" y="531"/>
                  </a:lnTo>
                  <a:lnTo>
                    <a:pt x="1354" y="590"/>
                  </a:lnTo>
                  <a:lnTo>
                    <a:pt x="1324" y="655"/>
                  </a:lnTo>
                  <a:lnTo>
                    <a:pt x="1296" y="724"/>
                  </a:lnTo>
                  <a:lnTo>
                    <a:pt x="1412" y="712"/>
                  </a:lnTo>
                  <a:lnTo>
                    <a:pt x="1531" y="706"/>
                  </a:lnTo>
                  <a:lnTo>
                    <a:pt x="1651" y="703"/>
                  </a:lnTo>
                  <a:lnTo>
                    <a:pt x="1771" y="706"/>
                  </a:lnTo>
                  <a:lnTo>
                    <a:pt x="1890" y="712"/>
                  </a:lnTo>
                  <a:lnTo>
                    <a:pt x="2007" y="724"/>
                  </a:lnTo>
                  <a:lnTo>
                    <a:pt x="1978" y="655"/>
                  </a:lnTo>
                  <a:lnTo>
                    <a:pt x="1947" y="590"/>
                  </a:lnTo>
                  <a:lnTo>
                    <a:pt x="1915" y="531"/>
                  </a:lnTo>
                  <a:lnTo>
                    <a:pt x="1882" y="480"/>
                  </a:lnTo>
                  <a:lnTo>
                    <a:pt x="1850" y="435"/>
                  </a:lnTo>
                  <a:lnTo>
                    <a:pt x="1815" y="396"/>
                  </a:lnTo>
                  <a:lnTo>
                    <a:pt x="1782" y="364"/>
                  </a:lnTo>
                  <a:lnTo>
                    <a:pt x="1748" y="339"/>
                  </a:lnTo>
                  <a:lnTo>
                    <a:pt x="1715" y="320"/>
                  </a:lnTo>
                  <a:lnTo>
                    <a:pt x="1682" y="309"/>
                  </a:lnTo>
                  <a:lnTo>
                    <a:pt x="1651" y="306"/>
                  </a:lnTo>
                  <a:close/>
                  <a:moveTo>
                    <a:pt x="1651" y="0"/>
                  </a:moveTo>
                  <a:lnTo>
                    <a:pt x="1752" y="2"/>
                  </a:lnTo>
                  <a:lnTo>
                    <a:pt x="1852" y="12"/>
                  </a:lnTo>
                  <a:lnTo>
                    <a:pt x="1951" y="26"/>
                  </a:lnTo>
                  <a:lnTo>
                    <a:pt x="2048" y="47"/>
                  </a:lnTo>
                  <a:lnTo>
                    <a:pt x="2144" y="74"/>
                  </a:lnTo>
                  <a:lnTo>
                    <a:pt x="2237" y="106"/>
                  </a:lnTo>
                  <a:lnTo>
                    <a:pt x="2328" y="144"/>
                  </a:lnTo>
                  <a:lnTo>
                    <a:pt x="2417" y="187"/>
                  </a:lnTo>
                  <a:lnTo>
                    <a:pt x="2503" y="236"/>
                  </a:lnTo>
                  <a:lnTo>
                    <a:pt x="2586" y="290"/>
                  </a:lnTo>
                  <a:lnTo>
                    <a:pt x="2667" y="350"/>
                  </a:lnTo>
                  <a:lnTo>
                    <a:pt x="2745" y="413"/>
                  </a:lnTo>
                  <a:lnTo>
                    <a:pt x="2818" y="483"/>
                  </a:lnTo>
                  <a:lnTo>
                    <a:pt x="2890" y="559"/>
                  </a:lnTo>
                  <a:lnTo>
                    <a:pt x="2956" y="639"/>
                  </a:lnTo>
                  <a:lnTo>
                    <a:pt x="3017" y="722"/>
                  </a:lnTo>
                  <a:lnTo>
                    <a:pt x="3072" y="808"/>
                  </a:lnTo>
                  <a:lnTo>
                    <a:pt x="3121" y="897"/>
                  </a:lnTo>
                  <a:lnTo>
                    <a:pt x="3165" y="990"/>
                  </a:lnTo>
                  <a:lnTo>
                    <a:pt x="3203" y="1084"/>
                  </a:lnTo>
                  <a:lnTo>
                    <a:pt x="3234" y="1181"/>
                  </a:lnTo>
                  <a:lnTo>
                    <a:pt x="3260" y="1280"/>
                  </a:lnTo>
                  <a:lnTo>
                    <a:pt x="3279" y="1380"/>
                  </a:lnTo>
                  <a:lnTo>
                    <a:pt x="2869" y="1380"/>
                  </a:lnTo>
                  <a:lnTo>
                    <a:pt x="2822" y="1335"/>
                  </a:lnTo>
                  <a:lnTo>
                    <a:pt x="2767" y="1291"/>
                  </a:lnTo>
                  <a:lnTo>
                    <a:pt x="2705" y="1250"/>
                  </a:lnTo>
                  <a:lnTo>
                    <a:pt x="2636" y="1209"/>
                  </a:lnTo>
                  <a:lnTo>
                    <a:pt x="2563" y="1173"/>
                  </a:lnTo>
                  <a:lnTo>
                    <a:pt x="2485" y="1140"/>
                  </a:lnTo>
                  <a:lnTo>
                    <a:pt x="2403" y="1109"/>
                  </a:lnTo>
                  <a:lnTo>
                    <a:pt x="2417" y="1197"/>
                  </a:lnTo>
                  <a:lnTo>
                    <a:pt x="2427" y="1289"/>
                  </a:lnTo>
                  <a:lnTo>
                    <a:pt x="2435" y="1380"/>
                  </a:lnTo>
                  <a:lnTo>
                    <a:pt x="2146" y="1380"/>
                  </a:lnTo>
                  <a:lnTo>
                    <a:pt x="2136" y="1287"/>
                  </a:lnTo>
                  <a:lnTo>
                    <a:pt x="2125" y="1197"/>
                  </a:lnTo>
                  <a:lnTo>
                    <a:pt x="2111" y="1112"/>
                  </a:lnTo>
                  <a:lnTo>
                    <a:pt x="2095" y="1030"/>
                  </a:lnTo>
                  <a:lnTo>
                    <a:pt x="2004" y="1016"/>
                  </a:lnTo>
                  <a:lnTo>
                    <a:pt x="1911" y="1005"/>
                  </a:lnTo>
                  <a:lnTo>
                    <a:pt x="1815" y="997"/>
                  </a:lnTo>
                  <a:lnTo>
                    <a:pt x="1719" y="994"/>
                  </a:lnTo>
                  <a:lnTo>
                    <a:pt x="1529" y="941"/>
                  </a:lnTo>
                  <a:lnTo>
                    <a:pt x="1488" y="934"/>
                  </a:lnTo>
                  <a:lnTo>
                    <a:pt x="1448" y="931"/>
                  </a:lnTo>
                  <a:lnTo>
                    <a:pt x="1405" y="934"/>
                  </a:lnTo>
                  <a:lnTo>
                    <a:pt x="1365" y="942"/>
                  </a:lnTo>
                  <a:lnTo>
                    <a:pt x="1326" y="957"/>
                  </a:lnTo>
                  <a:lnTo>
                    <a:pt x="1290" y="975"/>
                  </a:lnTo>
                  <a:lnTo>
                    <a:pt x="1255" y="1000"/>
                  </a:lnTo>
                  <a:lnTo>
                    <a:pt x="1225" y="1027"/>
                  </a:lnTo>
                  <a:lnTo>
                    <a:pt x="1224" y="1030"/>
                  </a:lnTo>
                  <a:lnTo>
                    <a:pt x="1216" y="1036"/>
                  </a:lnTo>
                  <a:lnTo>
                    <a:pt x="1208" y="1047"/>
                  </a:lnTo>
                  <a:lnTo>
                    <a:pt x="1197" y="1063"/>
                  </a:lnTo>
                  <a:lnTo>
                    <a:pt x="1185" y="1081"/>
                  </a:lnTo>
                  <a:lnTo>
                    <a:pt x="1172" y="1105"/>
                  </a:lnTo>
                  <a:lnTo>
                    <a:pt x="1161" y="1129"/>
                  </a:lnTo>
                  <a:lnTo>
                    <a:pt x="1152" y="1158"/>
                  </a:lnTo>
                  <a:lnTo>
                    <a:pt x="1143" y="1205"/>
                  </a:lnTo>
                  <a:lnTo>
                    <a:pt x="1142" y="1251"/>
                  </a:lnTo>
                  <a:lnTo>
                    <a:pt x="1147" y="1297"/>
                  </a:lnTo>
                  <a:lnTo>
                    <a:pt x="1160" y="1342"/>
                  </a:lnTo>
                  <a:lnTo>
                    <a:pt x="1153" y="1423"/>
                  </a:lnTo>
                  <a:lnTo>
                    <a:pt x="1149" y="1505"/>
                  </a:lnTo>
                  <a:lnTo>
                    <a:pt x="1298" y="1505"/>
                  </a:lnTo>
                  <a:lnTo>
                    <a:pt x="1332" y="1522"/>
                  </a:lnTo>
                  <a:lnTo>
                    <a:pt x="1369" y="1534"/>
                  </a:lnTo>
                  <a:lnTo>
                    <a:pt x="1486" y="1566"/>
                  </a:lnTo>
                  <a:lnTo>
                    <a:pt x="1549" y="1795"/>
                  </a:lnTo>
                  <a:lnTo>
                    <a:pt x="1149" y="1795"/>
                  </a:lnTo>
                  <a:lnTo>
                    <a:pt x="1154" y="1897"/>
                  </a:lnTo>
                  <a:lnTo>
                    <a:pt x="1164" y="1997"/>
                  </a:lnTo>
                  <a:lnTo>
                    <a:pt x="1175" y="2092"/>
                  </a:lnTo>
                  <a:lnTo>
                    <a:pt x="1190" y="2183"/>
                  </a:lnTo>
                  <a:lnTo>
                    <a:pt x="1207" y="2269"/>
                  </a:lnTo>
                  <a:lnTo>
                    <a:pt x="1314" y="2286"/>
                  </a:lnTo>
                  <a:lnTo>
                    <a:pt x="1424" y="2297"/>
                  </a:lnTo>
                  <a:lnTo>
                    <a:pt x="1536" y="2305"/>
                  </a:lnTo>
                  <a:lnTo>
                    <a:pt x="1651" y="2307"/>
                  </a:lnTo>
                  <a:lnTo>
                    <a:pt x="1692" y="2307"/>
                  </a:lnTo>
                  <a:lnTo>
                    <a:pt x="1771" y="2595"/>
                  </a:lnTo>
                  <a:lnTo>
                    <a:pt x="1651" y="2597"/>
                  </a:lnTo>
                  <a:lnTo>
                    <a:pt x="1531" y="2595"/>
                  </a:lnTo>
                  <a:lnTo>
                    <a:pt x="1412" y="2588"/>
                  </a:lnTo>
                  <a:lnTo>
                    <a:pt x="1296" y="2575"/>
                  </a:lnTo>
                  <a:lnTo>
                    <a:pt x="1324" y="2645"/>
                  </a:lnTo>
                  <a:lnTo>
                    <a:pt x="1354" y="2709"/>
                  </a:lnTo>
                  <a:lnTo>
                    <a:pt x="1386" y="2768"/>
                  </a:lnTo>
                  <a:lnTo>
                    <a:pt x="1419" y="2819"/>
                  </a:lnTo>
                  <a:lnTo>
                    <a:pt x="1452" y="2864"/>
                  </a:lnTo>
                  <a:lnTo>
                    <a:pt x="1486" y="2903"/>
                  </a:lnTo>
                  <a:lnTo>
                    <a:pt x="1520" y="2935"/>
                  </a:lnTo>
                  <a:lnTo>
                    <a:pt x="1553" y="2961"/>
                  </a:lnTo>
                  <a:lnTo>
                    <a:pt x="1587" y="2979"/>
                  </a:lnTo>
                  <a:lnTo>
                    <a:pt x="1619" y="2990"/>
                  </a:lnTo>
                  <a:lnTo>
                    <a:pt x="1651" y="2994"/>
                  </a:lnTo>
                  <a:lnTo>
                    <a:pt x="1682" y="2990"/>
                  </a:lnTo>
                  <a:lnTo>
                    <a:pt x="1714" y="2979"/>
                  </a:lnTo>
                  <a:lnTo>
                    <a:pt x="1747" y="2961"/>
                  </a:lnTo>
                  <a:lnTo>
                    <a:pt x="1780" y="2936"/>
                  </a:lnTo>
                  <a:lnTo>
                    <a:pt x="1814" y="2906"/>
                  </a:lnTo>
                  <a:lnTo>
                    <a:pt x="1847" y="2868"/>
                  </a:lnTo>
                  <a:lnTo>
                    <a:pt x="1870" y="2948"/>
                  </a:lnTo>
                  <a:lnTo>
                    <a:pt x="1842" y="2989"/>
                  </a:lnTo>
                  <a:lnTo>
                    <a:pt x="1820" y="3031"/>
                  </a:lnTo>
                  <a:lnTo>
                    <a:pt x="1803" y="3078"/>
                  </a:lnTo>
                  <a:lnTo>
                    <a:pt x="1793" y="3127"/>
                  </a:lnTo>
                  <a:lnTo>
                    <a:pt x="1790" y="3178"/>
                  </a:lnTo>
                  <a:lnTo>
                    <a:pt x="1792" y="3217"/>
                  </a:lnTo>
                  <a:lnTo>
                    <a:pt x="1798" y="3256"/>
                  </a:lnTo>
                  <a:lnTo>
                    <a:pt x="1809" y="3292"/>
                  </a:lnTo>
                  <a:lnTo>
                    <a:pt x="1730" y="3298"/>
                  </a:lnTo>
                  <a:lnTo>
                    <a:pt x="1651" y="3300"/>
                  </a:lnTo>
                  <a:lnTo>
                    <a:pt x="1549" y="3297"/>
                  </a:lnTo>
                  <a:lnTo>
                    <a:pt x="1449" y="3288"/>
                  </a:lnTo>
                  <a:lnTo>
                    <a:pt x="1351" y="3273"/>
                  </a:lnTo>
                  <a:lnTo>
                    <a:pt x="1254" y="3252"/>
                  </a:lnTo>
                  <a:lnTo>
                    <a:pt x="1158" y="3225"/>
                  </a:lnTo>
                  <a:lnTo>
                    <a:pt x="1065" y="3194"/>
                  </a:lnTo>
                  <a:lnTo>
                    <a:pt x="974" y="3156"/>
                  </a:lnTo>
                  <a:lnTo>
                    <a:pt x="885" y="3112"/>
                  </a:lnTo>
                  <a:lnTo>
                    <a:pt x="798" y="3063"/>
                  </a:lnTo>
                  <a:lnTo>
                    <a:pt x="715" y="3009"/>
                  </a:lnTo>
                  <a:lnTo>
                    <a:pt x="634" y="2951"/>
                  </a:lnTo>
                  <a:lnTo>
                    <a:pt x="558" y="2886"/>
                  </a:lnTo>
                  <a:lnTo>
                    <a:pt x="483" y="2817"/>
                  </a:lnTo>
                  <a:lnTo>
                    <a:pt x="414" y="2742"/>
                  </a:lnTo>
                  <a:lnTo>
                    <a:pt x="350" y="2666"/>
                  </a:lnTo>
                  <a:lnTo>
                    <a:pt x="290" y="2585"/>
                  </a:lnTo>
                  <a:lnTo>
                    <a:pt x="237" y="2502"/>
                  </a:lnTo>
                  <a:lnTo>
                    <a:pt x="188" y="2416"/>
                  </a:lnTo>
                  <a:lnTo>
                    <a:pt x="144" y="2327"/>
                  </a:lnTo>
                  <a:lnTo>
                    <a:pt x="106" y="2236"/>
                  </a:lnTo>
                  <a:lnTo>
                    <a:pt x="74" y="2142"/>
                  </a:lnTo>
                  <a:lnTo>
                    <a:pt x="48" y="2047"/>
                  </a:lnTo>
                  <a:lnTo>
                    <a:pt x="27" y="1950"/>
                  </a:lnTo>
                  <a:lnTo>
                    <a:pt x="12" y="1851"/>
                  </a:lnTo>
                  <a:lnTo>
                    <a:pt x="2" y="1751"/>
                  </a:lnTo>
                  <a:lnTo>
                    <a:pt x="0" y="1650"/>
                  </a:lnTo>
                  <a:lnTo>
                    <a:pt x="2" y="1548"/>
                  </a:lnTo>
                  <a:lnTo>
                    <a:pt x="12" y="1448"/>
                  </a:lnTo>
                  <a:lnTo>
                    <a:pt x="27" y="1350"/>
                  </a:lnTo>
                  <a:lnTo>
                    <a:pt x="48" y="1252"/>
                  </a:lnTo>
                  <a:lnTo>
                    <a:pt x="74" y="1157"/>
                  </a:lnTo>
                  <a:lnTo>
                    <a:pt x="106" y="1064"/>
                  </a:lnTo>
                  <a:lnTo>
                    <a:pt x="144" y="973"/>
                  </a:lnTo>
                  <a:lnTo>
                    <a:pt x="188" y="884"/>
                  </a:lnTo>
                  <a:lnTo>
                    <a:pt x="237" y="797"/>
                  </a:lnTo>
                  <a:lnTo>
                    <a:pt x="290" y="714"/>
                  </a:lnTo>
                  <a:lnTo>
                    <a:pt x="350" y="634"/>
                  </a:lnTo>
                  <a:lnTo>
                    <a:pt x="414" y="557"/>
                  </a:lnTo>
                  <a:lnTo>
                    <a:pt x="483" y="483"/>
                  </a:lnTo>
                  <a:lnTo>
                    <a:pt x="558" y="413"/>
                  </a:lnTo>
                  <a:lnTo>
                    <a:pt x="634" y="350"/>
                  </a:lnTo>
                  <a:lnTo>
                    <a:pt x="715" y="290"/>
                  </a:lnTo>
                  <a:lnTo>
                    <a:pt x="798" y="236"/>
                  </a:lnTo>
                  <a:lnTo>
                    <a:pt x="885" y="187"/>
                  </a:lnTo>
                  <a:lnTo>
                    <a:pt x="974" y="144"/>
                  </a:lnTo>
                  <a:lnTo>
                    <a:pt x="1065" y="106"/>
                  </a:lnTo>
                  <a:lnTo>
                    <a:pt x="1158" y="74"/>
                  </a:lnTo>
                  <a:lnTo>
                    <a:pt x="1254" y="47"/>
                  </a:lnTo>
                  <a:lnTo>
                    <a:pt x="1351" y="26"/>
                  </a:lnTo>
                  <a:lnTo>
                    <a:pt x="1449" y="12"/>
                  </a:lnTo>
                  <a:lnTo>
                    <a:pt x="1549" y="2"/>
                  </a:lnTo>
                  <a:lnTo>
                    <a:pt x="16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reeform 12"/>
            <p:cNvSpPr>
              <a:spLocks noEditPoints="1"/>
            </p:cNvSpPr>
            <p:nvPr/>
          </p:nvSpPr>
          <p:spPr bwMode="auto">
            <a:xfrm>
              <a:off x="2027937" y="2669769"/>
              <a:ext cx="589612" cy="492285"/>
            </a:xfrm>
            <a:custGeom>
              <a:avLst/>
              <a:gdLst>
                <a:gd name="T0" fmla="*/ 1258 w 2716"/>
                <a:gd name="T1" fmla="*/ 748 h 2265"/>
                <a:gd name="T2" fmla="*/ 1371 w 2716"/>
                <a:gd name="T3" fmla="*/ 1394 h 2265"/>
                <a:gd name="T4" fmla="*/ 1381 w 2716"/>
                <a:gd name="T5" fmla="*/ 1403 h 2265"/>
                <a:gd name="T6" fmla="*/ 1551 w 2716"/>
                <a:gd name="T7" fmla="*/ 1398 h 2265"/>
                <a:gd name="T8" fmla="*/ 1668 w 2716"/>
                <a:gd name="T9" fmla="*/ 750 h 2265"/>
                <a:gd name="T10" fmla="*/ 1659 w 2716"/>
                <a:gd name="T11" fmla="*/ 744 h 2265"/>
                <a:gd name="T12" fmla="*/ 711 w 2716"/>
                <a:gd name="T13" fmla="*/ 745 h 2265"/>
                <a:gd name="T14" fmla="*/ 708 w 2716"/>
                <a:gd name="T15" fmla="*/ 756 h 2265"/>
                <a:gd name="T16" fmla="*/ 881 w 2716"/>
                <a:gd name="T17" fmla="*/ 1367 h 2265"/>
                <a:gd name="T18" fmla="*/ 892 w 2716"/>
                <a:gd name="T19" fmla="*/ 1398 h 2265"/>
                <a:gd name="T20" fmla="*/ 903 w 2716"/>
                <a:gd name="T21" fmla="*/ 1403 h 2265"/>
                <a:gd name="T22" fmla="*/ 1127 w 2716"/>
                <a:gd name="T23" fmla="*/ 1399 h 2265"/>
                <a:gd name="T24" fmla="*/ 1130 w 2716"/>
                <a:gd name="T25" fmla="*/ 1388 h 2265"/>
                <a:gd name="T26" fmla="*/ 981 w 2716"/>
                <a:gd name="T27" fmla="*/ 744 h 2265"/>
                <a:gd name="T28" fmla="*/ 1944 w 2716"/>
                <a:gd name="T29" fmla="*/ 744 h 2265"/>
                <a:gd name="T30" fmla="*/ 1795 w 2716"/>
                <a:gd name="T31" fmla="*/ 1391 h 2265"/>
                <a:gd name="T32" fmla="*/ 1798 w 2716"/>
                <a:gd name="T33" fmla="*/ 1400 h 2265"/>
                <a:gd name="T34" fmla="*/ 2029 w 2716"/>
                <a:gd name="T35" fmla="*/ 1402 h 2265"/>
                <a:gd name="T36" fmla="*/ 2217 w 2716"/>
                <a:gd name="T37" fmla="*/ 756 h 2265"/>
                <a:gd name="T38" fmla="*/ 2213 w 2716"/>
                <a:gd name="T39" fmla="*/ 745 h 2265"/>
                <a:gd name="T40" fmla="*/ 127 w 2716"/>
                <a:gd name="T41" fmla="*/ 0 h 2265"/>
                <a:gd name="T42" fmla="*/ 472 w 2716"/>
                <a:gd name="T43" fmla="*/ 92 h 2265"/>
                <a:gd name="T44" fmla="*/ 536 w 2716"/>
                <a:gd name="T45" fmla="*/ 170 h 2265"/>
                <a:gd name="T46" fmla="*/ 2639 w 2716"/>
                <a:gd name="T47" fmla="*/ 466 h 2265"/>
                <a:gd name="T48" fmla="*/ 2712 w 2716"/>
                <a:gd name="T49" fmla="*/ 559 h 2265"/>
                <a:gd name="T50" fmla="*/ 2685 w 2716"/>
                <a:gd name="T51" fmla="*/ 676 h 2265"/>
                <a:gd name="T52" fmla="*/ 2578 w 2716"/>
                <a:gd name="T53" fmla="*/ 727 h 2265"/>
                <a:gd name="T54" fmla="*/ 2213 w 2716"/>
                <a:gd name="T55" fmla="*/ 1648 h 2265"/>
                <a:gd name="T56" fmla="*/ 2113 w 2716"/>
                <a:gd name="T57" fmla="*/ 1694 h 2265"/>
                <a:gd name="T58" fmla="*/ 1016 w 2716"/>
                <a:gd name="T59" fmla="*/ 1813 h 2265"/>
                <a:gd name="T60" fmla="*/ 1136 w 2716"/>
                <a:gd name="T61" fmla="*/ 1819 h 2265"/>
                <a:gd name="T62" fmla="*/ 1337 w 2716"/>
                <a:gd name="T63" fmla="*/ 1830 h 2265"/>
                <a:gd name="T64" fmla="*/ 1580 w 2716"/>
                <a:gd name="T65" fmla="*/ 1844 h 2265"/>
                <a:gd name="T66" fmla="*/ 1825 w 2716"/>
                <a:gd name="T67" fmla="*/ 1861 h 2265"/>
                <a:gd name="T68" fmla="*/ 2034 w 2716"/>
                <a:gd name="T69" fmla="*/ 1878 h 2265"/>
                <a:gd name="T70" fmla="*/ 2175 w 2716"/>
                <a:gd name="T71" fmla="*/ 1899 h 2265"/>
                <a:gd name="T72" fmla="*/ 2278 w 2716"/>
                <a:gd name="T73" fmla="*/ 1981 h 2265"/>
                <a:gd name="T74" fmla="*/ 2302 w 2716"/>
                <a:gd name="T75" fmla="*/ 2116 h 2265"/>
                <a:gd name="T76" fmla="*/ 2223 w 2716"/>
                <a:gd name="T77" fmla="*/ 2233 h 2265"/>
                <a:gd name="T78" fmla="*/ 2081 w 2716"/>
                <a:gd name="T79" fmla="*/ 2261 h 2265"/>
                <a:gd name="T80" fmla="*/ 1963 w 2716"/>
                <a:gd name="T81" fmla="*/ 2183 h 2265"/>
                <a:gd name="T82" fmla="*/ 1931 w 2716"/>
                <a:gd name="T83" fmla="*/ 2071 h 2265"/>
                <a:gd name="T84" fmla="*/ 1013 w 2716"/>
                <a:gd name="T85" fmla="*/ 2150 h 2265"/>
                <a:gd name="T86" fmla="*/ 913 w 2716"/>
                <a:gd name="T87" fmla="*/ 2250 h 2265"/>
                <a:gd name="T88" fmla="*/ 767 w 2716"/>
                <a:gd name="T89" fmla="*/ 2250 h 2265"/>
                <a:gd name="T90" fmla="*/ 667 w 2716"/>
                <a:gd name="T91" fmla="*/ 2150 h 2265"/>
                <a:gd name="T92" fmla="*/ 666 w 2716"/>
                <a:gd name="T93" fmla="*/ 2010 h 2265"/>
                <a:gd name="T94" fmla="*/ 756 w 2716"/>
                <a:gd name="T95" fmla="*/ 1910 h 2265"/>
                <a:gd name="T96" fmla="*/ 50 w 2716"/>
                <a:gd name="T97" fmla="*/ 227 h 2265"/>
                <a:gd name="T98" fmla="*/ 1 w 2716"/>
                <a:gd name="T99" fmla="*/ 143 h 2265"/>
                <a:gd name="T100" fmla="*/ 31 w 2716"/>
                <a:gd name="T101" fmla="*/ 45 h 2265"/>
                <a:gd name="T102" fmla="*/ 127 w 2716"/>
                <a:gd name="T103" fmla="*/ 0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2265">
                  <a:moveTo>
                    <a:pt x="1265" y="744"/>
                  </a:moveTo>
                  <a:lnTo>
                    <a:pt x="1263" y="744"/>
                  </a:lnTo>
                  <a:lnTo>
                    <a:pt x="1260" y="745"/>
                  </a:lnTo>
                  <a:lnTo>
                    <a:pt x="1258" y="748"/>
                  </a:lnTo>
                  <a:lnTo>
                    <a:pt x="1257" y="750"/>
                  </a:lnTo>
                  <a:lnTo>
                    <a:pt x="1255" y="753"/>
                  </a:lnTo>
                  <a:lnTo>
                    <a:pt x="1255" y="755"/>
                  </a:lnTo>
                  <a:lnTo>
                    <a:pt x="1371" y="1394"/>
                  </a:lnTo>
                  <a:lnTo>
                    <a:pt x="1373" y="1398"/>
                  </a:lnTo>
                  <a:lnTo>
                    <a:pt x="1375" y="1400"/>
                  </a:lnTo>
                  <a:lnTo>
                    <a:pt x="1377" y="1402"/>
                  </a:lnTo>
                  <a:lnTo>
                    <a:pt x="1381" y="1403"/>
                  </a:lnTo>
                  <a:lnTo>
                    <a:pt x="1543" y="1403"/>
                  </a:lnTo>
                  <a:lnTo>
                    <a:pt x="1546" y="1402"/>
                  </a:lnTo>
                  <a:lnTo>
                    <a:pt x="1549" y="1400"/>
                  </a:lnTo>
                  <a:lnTo>
                    <a:pt x="1551" y="1398"/>
                  </a:lnTo>
                  <a:lnTo>
                    <a:pt x="1552" y="1394"/>
                  </a:lnTo>
                  <a:lnTo>
                    <a:pt x="1668" y="755"/>
                  </a:lnTo>
                  <a:lnTo>
                    <a:pt x="1668" y="753"/>
                  </a:lnTo>
                  <a:lnTo>
                    <a:pt x="1668" y="750"/>
                  </a:lnTo>
                  <a:lnTo>
                    <a:pt x="1667" y="748"/>
                  </a:lnTo>
                  <a:lnTo>
                    <a:pt x="1664" y="745"/>
                  </a:lnTo>
                  <a:lnTo>
                    <a:pt x="1662" y="744"/>
                  </a:lnTo>
                  <a:lnTo>
                    <a:pt x="1659" y="744"/>
                  </a:lnTo>
                  <a:lnTo>
                    <a:pt x="1265" y="744"/>
                  </a:lnTo>
                  <a:close/>
                  <a:moveTo>
                    <a:pt x="717" y="744"/>
                  </a:moveTo>
                  <a:lnTo>
                    <a:pt x="714" y="744"/>
                  </a:lnTo>
                  <a:lnTo>
                    <a:pt x="711" y="745"/>
                  </a:lnTo>
                  <a:lnTo>
                    <a:pt x="709" y="748"/>
                  </a:lnTo>
                  <a:lnTo>
                    <a:pt x="708" y="750"/>
                  </a:lnTo>
                  <a:lnTo>
                    <a:pt x="708" y="753"/>
                  </a:lnTo>
                  <a:lnTo>
                    <a:pt x="708" y="756"/>
                  </a:lnTo>
                  <a:lnTo>
                    <a:pt x="876" y="1348"/>
                  </a:lnTo>
                  <a:lnTo>
                    <a:pt x="876" y="1350"/>
                  </a:lnTo>
                  <a:lnTo>
                    <a:pt x="878" y="1358"/>
                  </a:lnTo>
                  <a:lnTo>
                    <a:pt x="881" y="1367"/>
                  </a:lnTo>
                  <a:lnTo>
                    <a:pt x="885" y="1378"/>
                  </a:lnTo>
                  <a:lnTo>
                    <a:pt x="888" y="1389"/>
                  </a:lnTo>
                  <a:lnTo>
                    <a:pt x="889" y="1394"/>
                  </a:lnTo>
                  <a:lnTo>
                    <a:pt x="892" y="1398"/>
                  </a:lnTo>
                  <a:lnTo>
                    <a:pt x="894" y="1400"/>
                  </a:lnTo>
                  <a:lnTo>
                    <a:pt x="898" y="1402"/>
                  </a:lnTo>
                  <a:lnTo>
                    <a:pt x="900" y="1403"/>
                  </a:lnTo>
                  <a:lnTo>
                    <a:pt x="903" y="1403"/>
                  </a:lnTo>
                  <a:lnTo>
                    <a:pt x="907" y="1403"/>
                  </a:lnTo>
                  <a:lnTo>
                    <a:pt x="1121" y="1403"/>
                  </a:lnTo>
                  <a:lnTo>
                    <a:pt x="1125" y="1402"/>
                  </a:lnTo>
                  <a:lnTo>
                    <a:pt x="1127" y="1399"/>
                  </a:lnTo>
                  <a:lnTo>
                    <a:pt x="1130" y="1397"/>
                  </a:lnTo>
                  <a:lnTo>
                    <a:pt x="1130" y="1393"/>
                  </a:lnTo>
                  <a:lnTo>
                    <a:pt x="1130" y="1389"/>
                  </a:lnTo>
                  <a:lnTo>
                    <a:pt x="1130" y="1388"/>
                  </a:lnTo>
                  <a:lnTo>
                    <a:pt x="987" y="752"/>
                  </a:lnTo>
                  <a:lnTo>
                    <a:pt x="986" y="748"/>
                  </a:lnTo>
                  <a:lnTo>
                    <a:pt x="983" y="745"/>
                  </a:lnTo>
                  <a:lnTo>
                    <a:pt x="981" y="744"/>
                  </a:lnTo>
                  <a:lnTo>
                    <a:pt x="977" y="744"/>
                  </a:lnTo>
                  <a:lnTo>
                    <a:pt x="717" y="744"/>
                  </a:lnTo>
                  <a:close/>
                  <a:moveTo>
                    <a:pt x="1946" y="744"/>
                  </a:moveTo>
                  <a:lnTo>
                    <a:pt x="1944" y="744"/>
                  </a:lnTo>
                  <a:lnTo>
                    <a:pt x="1940" y="745"/>
                  </a:lnTo>
                  <a:lnTo>
                    <a:pt x="1939" y="748"/>
                  </a:lnTo>
                  <a:lnTo>
                    <a:pt x="1937" y="752"/>
                  </a:lnTo>
                  <a:lnTo>
                    <a:pt x="1795" y="1391"/>
                  </a:lnTo>
                  <a:lnTo>
                    <a:pt x="1793" y="1393"/>
                  </a:lnTo>
                  <a:lnTo>
                    <a:pt x="1795" y="1397"/>
                  </a:lnTo>
                  <a:lnTo>
                    <a:pt x="1796" y="1399"/>
                  </a:lnTo>
                  <a:lnTo>
                    <a:pt x="1798" y="1400"/>
                  </a:lnTo>
                  <a:lnTo>
                    <a:pt x="1801" y="1402"/>
                  </a:lnTo>
                  <a:lnTo>
                    <a:pt x="1803" y="1403"/>
                  </a:lnTo>
                  <a:lnTo>
                    <a:pt x="2025" y="1403"/>
                  </a:lnTo>
                  <a:lnTo>
                    <a:pt x="2029" y="1402"/>
                  </a:lnTo>
                  <a:lnTo>
                    <a:pt x="2031" y="1400"/>
                  </a:lnTo>
                  <a:lnTo>
                    <a:pt x="2034" y="1398"/>
                  </a:lnTo>
                  <a:lnTo>
                    <a:pt x="2035" y="1395"/>
                  </a:lnTo>
                  <a:lnTo>
                    <a:pt x="2217" y="756"/>
                  </a:lnTo>
                  <a:lnTo>
                    <a:pt x="2217" y="753"/>
                  </a:lnTo>
                  <a:lnTo>
                    <a:pt x="2216" y="750"/>
                  </a:lnTo>
                  <a:lnTo>
                    <a:pt x="2214" y="748"/>
                  </a:lnTo>
                  <a:lnTo>
                    <a:pt x="2213" y="745"/>
                  </a:lnTo>
                  <a:lnTo>
                    <a:pt x="2209" y="744"/>
                  </a:lnTo>
                  <a:lnTo>
                    <a:pt x="2207" y="744"/>
                  </a:lnTo>
                  <a:lnTo>
                    <a:pt x="1946" y="744"/>
                  </a:lnTo>
                  <a:close/>
                  <a:moveTo>
                    <a:pt x="127" y="0"/>
                  </a:moveTo>
                  <a:lnTo>
                    <a:pt x="144" y="2"/>
                  </a:lnTo>
                  <a:lnTo>
                    <a:pt x="160" y="5"/>
                  </a:lnTo>
                  <a:lnTo>
                    <a:pt x="448" y="83"/>
                  </a:lnTo>
                  <a:lnTo>
                    <a:pt x="472" y="92"/>
                  </a:lnTo>
                  <a:lnTo>
                    <a:pt x="494" y="106"/>
                  </a:lnTo>
                  <a:lnTo>
                    <a:pt x="512" y="125"/>
                  </a:lnTo>
                  <a:lnTo>
                    <a:pt x="526" y="145"/>
                  </a:lnTo>
                  <a:lnTo>
                    <a:pt x="536" y="170"/>
                  </a:lnTo>
                  <a:lnTo>
                    <a:pt x="619" y="453"/>
                  </a:lnTo>
                  <a:lnTo>
                    <a:pt x="2578" y="453"/>
                  </a:lnTo>
                  <a:lnTo>
                    <a:pt x="2610" y="456"/>
                  </a:lnTo>
                  <a:lnTo>
                    <a:pt x="2639" y="466"/>
                  </a:lnTo>
                  <a:lnTo>
                    <a:pt x="2665" y="483"/>
                  </a:lnTo>
                  <a:lnTo>
                    <a:pt x="2685" y="504"/>
                  </a:lnTo>
                  <a:lnTo>
                    <a:pt x="2702" y="530"/>
                  </a:lnTo>
                  <a:lnTo>
                    <a:pt x="2712" y="559"/>
                  </a:lnTo>
                  <a:lnTo>
                    <a:pt x="2716" y="591"/>
                  </a:lnTo>
                  <a:lnTo>
                    <a:pt x="2712" y="621"/>
                  </a:lnTo>
                  <a:lnTo>
                    <a:pt x="2702" y="650"/>
                  </a:lnTo>
                  <a:lnTo>
                    <a:pt x="2685" y="676"/>
                  </a:lnTo>
                  <a:lnTo>
                    <a:pt x="2665" y="697"/>
                  </a:lnTo>
                  <a:lnTo>
                    <a:pt x="2639" y="714"/>
                  </a:lnTo>
                  <a:lnTo>
                    <a:pt x="2610" y="724"/>
                  </a:lnTo>
                  <a:lnTo>
                    <a:pt x="2578" y="727"/>
                  </a:lnTo>
                  <a:lnTo>
                    <a:pt x="2488" y="727"/>
                  </a:lnTo>
                  <a:lnTo>
                    <a:pt x="2240" y="1598"/>
                  </a:lnTo>
                  <a:lnTo>
                    <a:pt x="2229" y="1625"/>
                  </a:lnTo>
                  <a:lnTo>
                    <a:pt x="2213" y="1648"/>
                  </a:lnTo>
                  <a:lnTo>
                    <a:pt x="2192" y="1667"/>
                  </a:lnTo>
                  <a:lnTo>
                    <a:pt x="2169" y="1682"/>
                  </a:lnTo>
                  <a:lnTo>
                    <a:pt x="2142" y="1691"/>
                  </a:lnTo>
                  <a:lnTo>
                    <a:pt x="2113" y="1694"/>
                  </a:lnTo>
                  <a:lnTo>
                    <a:pt x="969" y="1694"/>
                  </a:lnTo>
                  <a:lnTo>
                    <a:pt x="999" y="1811"/>
                  </a:lnTo>
                  <a:lnTo>
                    <a:pt x="1004" y="1811"/>
                  </a:lnTo>
                  <a:lnTo>
                    <a:pt x="1016" y="1813"/>
                  </a:lnTo>
                  <a:lnTo>
                    <a:pt x="1036" y="1814"/>
                  </a:lnTo>
                  <a:lnTo>
                    <a:pt x="1063" y="1815"/>
                  </a:lnTo>
                  <a:lnTo>
                    <a:pt x="1097" y="1816"/>
                  </a:lnTo>
                  <a:lnTo>
                    <a:pt x="1136" y="1819"/>
                  </a:lnTo>
                  <a:lnTo>
                    <a:pt x="1180" y="1821"/>
                  </a:lnTo>
                  <a:lnTo>
                    <a:pt x="1229" y="1824"/>
                  </a:lnTo>
                  <a:lnTo>
                    <a:pt x="1281" y="1826"/>
                  </a:lnTo>
                  <a:lnTo>
                    <a:pt x="1337" y="1830"/>
                  </a:lnTo>
                  <a:lnTo>
                    <a:pt x="1395" y="1833"/>
                  </a:lnTo>
                  <a:lnTo>
                    <a:pt x="1456" y="1837"/>
                  </a:lnTo>
                  <a:lnTo>
                    <a:pt x="1517" y="1841"/>
                  </a:lnTo>
                  <a:lnTo>
                    <a:pt x="1580" y="1844"/>
                  </a:lnTo>
                  <a:lnTo>
                    <a:pt x="1642" y="1848"/>
                  </a:lnTo>
                  <a:lnTo>
                    <a:pt x="1704" y="1853"/>
                  </a:lnTo>
                  <a:lnTo>
                    <a:pt x="1765" y="1856"/>
                  </a:lnTo>
                  <a:lnTo>
                    <a:pt x="1825" y="1861"/>
                  </a:lnTo>
                  <a:lnTo>
                    <a:pt x="1883" y="1865"/>
                  </a:lnTo>
                  <a:lnTo>
                    <a:pt x="1936" y="1870"/>
                  </a:lnTo>
                  <a:lnTo>
                    <a:pt x="1987" y="1875"/>
                  </a:lnTo>
                  <a:lnTo>
                    <a:pt x="2034" y="1878"/>
                  </a:lnTo>
                  <a:lnTo>
                    <a:pt x="2075" y="1883"/>
                  </a:lnTo>
                  <a:lnTo>
                    <a:pt x="2111" y="1888"/>
                  </a:lnTo>
                  <a:lnTo>
                    <a:pt x="2141" y="1892"/>
                  </a:lnTo>
                  <a:lnTo>
                    <a:pt x="2175" y="1899"/>
                  </a:lnTo>
                  <a:lnTo>
                    <a:pt x="2206" y="1913"/>
                  </a:lnTo>
                  <a:lnTo>
                    <a:pt x="2234" y="1931"/>
                  </a:lnTo>
                  <a:lnTo>
                    <a:pt x="2258" y="1954"/>
                  </a:lnTo>
                  <a:lnTo>
                    <a:pt x="2278" y="1981"/>
                  </a:lnTo>
                  <a:lnTo>
                    <a:pt x="2294" y="2010"/>
                  </a:lnTo>
                  <a:lnTo>
                    <a:pt x="2302" y="2043"/>
                  </a:lnTo>
                  <a:lnTo>
                    <a:pt x="2306" y="2078"/>
                  </a:lnTo>
                  <a:lnTo>
                    <a:pt x="2302" y="2116"/>
                  </a:lnTo>
                  <a:lnTo>
                    <a:pt x="2291" y="2150"/>
                  </a:lnTo>
                  <a:lnTo>
                    <a:pt x="2274" y="2183"/>
                  </a:lnTo>
                  <a:lnTo>
                    <a:pt x="2251" y="2210"/>
                  </a:lnTo>
                  <a:lnTo>
                    <a:pt x="2223" y="2233"/>
                  </a:lnTo>
                  <a:lnTo>
                    <a:pt x="2191" y="2250"/>
                  </a:lnTo>
                  <a:lnTo>
                    <a:pt x="2156" y="2261"/>
                  </a:lnTo>
                  <a:lnTo>
                    <a:pt x="2118" y="2265"/>
                  </a:lnTo>
                  <a:lnTo>
                    <a:pt x="2081" y="2261"/>
                  </a:lnTo>
                  <a:lnTo>
                    <a:pt x="2046" y="2250"/>
                  </a:lnTo>
                  <a:lnTo>
                    <a:pt x="2014" y="2233"/>
                  </a:lnTo>
                  <a:lnTo>
                    <a:pt x="1986" y="2210"/>
                  </a:lnTo>
                  <a:lnTo>
                    <a:pt x="1963" y="2183"/>
                  </a:lnTo>
                  <a:lnTo>
                    <a:pt x="1946" y="2150"/>
                  </a:lnTo>
                  <a:lnTo>
                    <a:pt x="1935" y="2116"/>
                  </a:lnTo>
                  <a:lnTo>
                    <a:pt x="1931" y="2078"/>
                  </a:lnTo>
                  <a:lnTo>
                    <a:pt x="1931" y="2071"/>
                  </a:lnTo>
                  <a:lnTo>
                    <a:pt x="1027" y="2071"/>
                  </a:lnTo>
                  <a:lnTo>
                    <a:pt x="1027" y="2078"/>
                  </a:lnTo>
                  <a:lnTo>
                    <a:pt x="1024" y="2116"/>
                  </a:lnTo>
                  <a:lnTo>
                    <a:pt x="1013" y="2150"/>
                  </a:lnTo>
                  <a:lnTo>
                    <a:pt x="996" y="2183"/>
                  </a:lnTo>
                  <a:lnTo>
                    <a:pt x="972" y="2210"/>
                  </a:lnTo>
                  <a:lnTo>
                    <a:pt x="944" y="2233"/>
                  </a:lnTo>
                  <a:lnTo>
                    <a:pt x="913" y="2250"/>
                  </a:lnTo>
                  <a:lnTo>
                    <a:pt x="877" y="2261"/>
                  </a:lnTo>
                  <a:lnTo>
                    <a:pt x="839" y="2265"/>
                  </a:lnTo>
                  <a:lnTo>
                    <a:pt x="803" y="2261"/>
                  </a:lnTo>
                  <a:lnTo>
                    <a:pt x="767" y="2250"/>
                  </a:lnTo>
                  <a:lnTo>
                    <a:pt x="736" y="2233"/>
                  </a:lnTo>
                  <a:lnTo>
                    <a:pt x="708" y="2210"/>
                  </a:lnTo>
                  <a:lnTo>
                    <a:pt x="684" y="2183"/>
                  </a:lnTo>
                  <a:lnTo>
                    <a:pt x="667" y="2150"/>
                  </a:lnTo>
                  <a:lnTo>
                    <a:pt x="656" y="2116"/>
                  </a:lnTo>
                  <a:lnTo>
                    <a:pt x="653" y="2078"/>
                  </a:lnTo>
                  <a:lnTo>
                    <a:pt x="656" y="2043"/>
                  </a:lnTo>
                  <a:lnTo>
                    <a:pt x="666" y="2010"/>
                  </a:lnTo>
                  <a:lnTo>
                    <a:pt x="681" y="1978"/>
                  </a:lnTo>
                  <a:lnTo>
                    <a:pt x="702" y="1952"/>
                  </a:lnTo>
                  <a:lnTo>
                    <a:pt x="727" y="1928"/>
                  </a:lnTo>
                  <a:lnTo>
                    <a:pt x="756" y="1910"/>
                  </a:lnTo>
                  <a:lnTo>
                    <a:pt x="312" y="309"/>
                  </a:lnTo>
                  <a:lnTo>
                    <a:pt x="94" y="249"/>
                  </a:lnTo>
                  <a:lnTo>
                    <a:pt x="71" y="241"/>
                  </a:lnTo>
                  <a:lnTo>
                    <a:pt x="50" y="227"/>
                  </a:lnTo>
                  <a:lnTo>
                    <a:pt x="32" y="210"/>
                  </a:lnTo>
                  <a:lnTo>
                    <a:pt x="17" y="191"/>
                  </a:lnTo>
                  <a:lnTo>
                    <a:pt x="7" y="167"/>
                  </a:lnTo>
                  <a:lnTo>
                    <a:pt x="1" y="143"/>
                  </a:lnTo>
                  <a:lnTo>
                    <a:pt x="0" y="119"/>
                  </a:lnTo>
                  <a:lnTo>
                    <a:pt x="5" y="94"/>
                  </a:lnTo>
                  <a:lnTo>
                    <a:pt x="15" y="69"/>
                  </a:lnTo>
                  <a:lnTo>
                    <a:pt x="31" y="45"/>
                  </a:lnTo>
                  <a:lnTo>
                    <a:pt x="50" y="27"/>
                  </a:lnTo>
                  <a:lnTo>
                    <a:pt x="73" y="13"/>
                  </a:lnTo>
                  <a:lnTo>
                    <a:pt x="99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7" name="Right Arrow 376"/>
          <p:cNvSpPr/>
          <p:nvPr/>
        </p:nvSpPr>
        <p:spPr>
          <a:xfrm rot="19539399">
            <a:off x="4647223" y="2397471"/>
            <a:ext cx="838200" cy="637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49166" y="6129403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F31B-4AA3-429F-B291-F14089A4E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83" y="1689853"/>
            <a:ext cx="678254" cy="6782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EDB8C5E-EE12-4EE0-85FA-BECBBF157988}"/>
              </a:ext>
            </a:extLst>
          </p:cNvPr>
          <p:cNvSpPr txBox="1"/>
          <p:nvPr/>
        </p:nvSpPr>
        <p:spPr>
          <a:xfrm>
            <a:off x="6912813" y="58561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CEEEC7-A2BC-4B51-B839-86E74804622A}"/>
              </a:ext>
            </a:extLst>
          </p:cNvPr>
          <p:cNvSpPr txBox="1"/>
          <p:nvPr/>
        </p:nvSpPr>
        <p:spPr>
          <a:xfrm>
            <a:off x="6551612" y="288338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4FD1B7-7382-4711-8322-D09E4FEA3EAB}"/>
              </a:ext>
            </a:extLst>
          </p:cNvPr>
          <p:cNvSpPr txBox="1"/>
          <p:nvPr/>
        </p:nvSpPr>
        <p:spPr>
          <a:xfrm>
            <a:off x="6691389" y="3900639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login with his information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EMAJOHN</a:t>
            </a:r>
          </a:p>
        </p:txBody>
      </p:sp>
      <p:sp>
        <p:nvSpPr>
          <p:cNvPr id="332" name="Freeform 273"/>
          <p:cNvSpPr>
            <a:spLocks/>
          </p:cNvSpPr>
          <p:nvPr/>
        </p:nvSpPr>
        <p:spPr bwMode="auto">
          <a:xfrm>
            <a:off x="2323426" y="2028980"/>
            <a:ext cx="2084077" cy="3865016"/>
          </a:xfrm>
          <a:custGeom>
            <a:avLst/>
            <a:gdLst>
              <a:gd name="T0" fmla="*/ 149 w 1760"/>
              <a:gd name="T1" fmla="*/ 0 h 3264"/>
              <a:gd name="T2" fmla="*/ 1276 w 1760"/>
              <a:gd name="T3" fmla="*/ 70 h 3264"/>
              <a:gd name="T4" fmla="*/ 1292 w 1760"/>
              <a:gd name="T5" fmla="*/ 72 h 3264"/>
              <a:gd name="T6" fmla="*/ 1305 w 1760"/>
              <a:gd name="T7" fmla="*/ 80 h 3264"/>
              <a:gd name="T8" fmla="*/ 1313 w 1760"/>
              <a:gd name="T9" fmla="*/ 92 h 3264"/>
              <a:gd name="T10" fmla="*/ 1319 w 1760"/>
              <a:gd name="T11" fmla="*/ 106 h 3264"/>
              <a:gd name="T12" fmla="*/ 1322 w 1760"/>
              <a:gd name="T13" fmla="*/ 123 h 3264"/>
              <a:gd name="T14" fmla="*/ 1324 w 1760"/>
              <a:gd name="T15" fmla="*/ 143 h 3264"/>
              <a:gd name="T16" fmla="*/ 1324 w 1760"/>
              <a:gd name="T17" fmla="*/ 165 h 3264"/>
              <a:gd name="T18" fmla="*/ 1324 w 1760"/>
              <a:gd name="T19" fmla="*/ 189 h 3264"/>
              <a:gd name="T20" fmla="*/ 1324 w 1760"/>
              <a:gd name="T21" fmla="*/ 214 h 3264"/>
              <a:gd name="T22" fmla="*/ 1326 w 1760"/>
              <a:gd name="T23" fmla="*/ 240 h 3264"/>
              <a:gd name="T24" fmla="*/ 1327 w 1760"/>
              <a:gd name="T25" fmla="*/ 267 h 3264"/>
              <a:gd name="T26" fmla="*/ 1724 w 1760"/>
              <a:gd name="T27" fmla="*/ 2813 h 3264"/>
              <a:gd name="T28" fmla="*/ 1733 w 1760"/>
              <a:gd name="T29" fmla="*/ 2859 h 3264"/>
              <a:gd name="T30" fmla="*/ 1741 w 1760"/>
              <a:gd name="T31" fmla="*/ 2896 h 3264"/>
              <a:gd name="T32" fmla="*/ 1747 w 1760"/>
              <a:gd name="T33" fmla="*/ 2926 h 3264"/>
              <a:gd name="T34" fmla="*/ 1753 w 1760"/>
              <a:gd name="T35" fmla="*/ 2950 h 3264"/>
              <a:gd name="T36" fmla="*/ 1756 w 1760"/>
              <a:gd name="T37" fmla="*/ 2968 h 3264"/>
              <a:gd name="T38" fmla="*/ 1759 w 1760"/>
              <a:gd name="T39" fmla="*/ 2981 h 3264"/>
              <a:gd name="T40" fmla="*/ 1760 w 1760"/>
              <a:gd name="T41" fmla="*/ 2990 h 3264"/>
              <a:gd name="T42" fmla="*/ 1759 w 1760"/>
              <a:gd name="T43" fmla="*/ 2997 h 3264"/>
              <a:gd name="T44" fmla="*/ 1758 w 1760"/>
              <a:gd name="T45" fmla="*/ 3001 h 3264"/>
              <a:gd name="T46" fmla="*/ 1753 w 1760"/>
              <a:gd name="T47" fmla="*/ 3002 h 3264"/>
              <a:gd name="T48" fmla="*/ 1747 w 1760"/>
              <a:gd name="T49" fmla="*/ 3003 h 3264"/>
              <a:gd name="T50" fmla="*/ 1739 w 1760"/>
              <a:gd name="T51" fmla="*/ 3005 h 3264"/>
              <a:gd name="T52" fmla="*/ 1730 w 1760"/>
              <a:gd name="T53" fmla="*/ 3006 h 3264"/>
              <a:gd name="T54" fmla="*/ 576 w 1760"/>
              <a:gd name="T55" fmla="*/ 3260 h 3264"/>
              <a:gd name="T56" fmla="*/ 546 w 1760"/>
              <a:gd name="T57" fmla="*/ 3264 h 3264"/>
              <a:gd name="T58" fmla="*/ 513 w 1760"/>
              <a:gd name="T59" fmla="*/ 3259 h 3264"/>
              <a:gd name="T60" fmla="*/ 481 w 1760"/>
              <a:gd name="T61" fmla="*/ 3248 h 3264"/>
              <a:gd name="T62" fmla="*/ 453 w 1760"/>
              <a:gd name="T63" fmla="*/ 3230 h 3264"/>
              <a:gd name="T64" fmla="*/ 424 w 1760"/>
              <a:gd name="T65" fmla="*/ 3206 h 3264"/>
              <a:gd name="T66" fmla="*/ 400 w 1760"/>
              <a:gd name="T67" fmla="*/ 3179 h 3264"/>
              <a:gd name="T68" fmla="*/ 379 w 1760"/>
              <a:gd name="T69" fmla="*/ 3147 h 3264"/>
              <a:gd name="T70" fmla="*/ 364 w 1760"/>
              <a:gd name="T71" fmla="*/ 3113 h 3264"/>
              <a:gd name="T72" fmla="*/ 353 w 1760"/>
              <a:gd name="T73" fmla="*/ 3075 h 3264"/>
              <a:gd name="T74" fmla="*/ 1 w 1760"/>
              <a:gd name="T75" fmla="*/ 256 h 3264"/>
              <a:gd name="T76" fmla="*/ 0 w 1760"/>
              <a:gd name="T77" fmla="*/ 219 h 3264"/>
              <a:gd name="T78" fmla="*/ 4 w 1760"/>
              <a:gd name="T79" fmla="*/ 182 h 3264"/>
              <a:gd name="T80" fmla="*/ 11 w 1760"/>
              <a:gd name="T81" fmla="*/ 147 h 3264"/>
              <a:gd name="T82" fmla="*/ 23 w 1760"/>
              <a:gd name="T83" fmla="*/ 113 h 3264"/>
              <a:gd name="T84" fmla="*/ 38 w 1760"/>
              <a:gd name="T85" fmla="*/ 81 h 3264"/>
              <a:gd name="T86" fmla="*/ 56 w 1760"/>
              <a:gd name="T87" fmla="*/ 54 h 3264"/>
              <a:gd name="T88" fmla="*/ 76 w 1760"/>
              <a:gd name="T89" fmla="*/ 30 h 3264"/>
              <a:gd name="T90" fmla="*/ 99 w 1760"/>
              <a:gd name="T91" fmla="*/ 13 h 3264"/>
              <a:gd name="T92" fmla="*/ 123 w 1760"/>
              <a:gd name="T93" fmla="*/ 3 h 3264"/>
              <a:gd name="T94" fmla="*/ 149 w 1760"/>
              <a:gd name="T9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0" h="3264">
                <a:moveTo>
                  <a:pt x="149" y="0"/>
                </a:moveTo>
                <a:lnTo>
                  <a:pt x="1276" y="70"/>
                </a:lnTo>
                <a:lnTo>
                  <a:pt x="1292" y="72"/>
                </a:lnTo>
                <a:lnTo>
                  <a:pt x="1305" y="80"/>
                </a:lnTo>
                <a:lnTo>
                  <a:pt x="1313" y="92"/>
                </a:lnTo>
                <a:lnTo>
                  <a:pt x="1319" y="106"/>
                </a:lnTo>
                <a:lnTo>
                  <a:pt x="1322" y="123"/>
                </a:lnTo>
                <a:lnTo>
                  <a:pt x="1324" y="143"/>
                </a:lnTo>
                <a:lnTo>
                  <a:pt x="1324" y="165"/>
                </a:lnTo>
                <a:lnTo>
                  <a:pt x="1324" y="189"/>
                </a:lnTo>
                <a:lnTo>
                  <a:pt x="1324" y="214"/>
                </a:lnTo>
                <a:lnTo>
                  <a:pt x="1326" y="240"/>
                </a:lnTo>
                <a:lnTo>
                  <a:pt x="1327" y="267"/>
                </a:lnTo>
                <a:lnTo>
                  <a:pt x="1724" y="2813"/>
                </a:lnTo>
                <a:lnTo>
                  <a:pt x="1733" y="2859"/>
                </a:lnTo>
                <a:lnTo>
                  <a:pt x="1741" y="2896"/>
                </a:lnTo>
                <a:lnTo>
                  <a:pt x="1747" y="2926"/>
                </a:lnTo>
                <a:lnTo>
                  <a:pt x="1753" y="2950"/>
                </a:lnTo>
                <a:lnTo>
                  <a:pt x="1756" y="2968"/>
                </a:lnTo>
                <a:lnTo>
                  <a:pt x="1759" y="2981"/>
                </a:lnTo>
                <a:lnTo>
                  <a:pt x="1760" y="2990"/>
                </a:lnTo>
                <a:lnTo>
                  <a:pt x="1759" y="2997"/>
                </a:lnTo>
                <a:lnTo>
                  <a:pt x="1758" y="3001"/>
                </a:lnTo>
                <a:lnTo>
                  <a:pt x="1753" y="3002"/>
                </a:lnTo>
                <a:lnTo>
                  <a:pt x="1747" y="3003"/>
                </a:lnTo>
                <a:lnTo>
                  <a:pt x="1739" y="3005"/>
                </a:lnTo>
                <a:lnTo>
                  <a:pt x="1730" y="3006"/>
                </a:lnTo>
                <a:lnTo>
                  <a:pt x="576" y="3260"/>
                </a:lnTo>
                <a:lnTo>
                  <a:pt x="546" y="3264"/>
                </a:lnTo>
                <a:lnTo>
                  <a:pt x="513" y="3259"/>
                </a:lnTo>
                <a:lnTo>
                  <a:pt x="481" y="3248"/>
                </a:lnTo>
                <a:lnTo>
                  <a:pt x="453" y="3230"/>
                </a:lnTo>
                <a:lnTo>
                  <a:pt x="424" y="3206"/>
                </a:lnTo>
                <a:lnTo>
                  <a:pt x="400" y="3179"/>
                </a:lnTo>
                <a:lnTo>
                  <a:pt x="379" y="3147"/>
                </a:lnTo>
                <a:lnTo>
                  <a:pt x="364" y="3113"/>
                </a:lnTo>
                <a:lnTo>
                  <a:pt x="353" y="3075"/>
                </a:lnTo>
                <a:lnTo>
                  <a:pt x="1" y="256"/>
                </a:lnTo>
                <a:lnTo>
                  <a:pt x="0" y="219"/>
                </a:lnTo>
                <a:lnTo>
                  <a:pt x="4" y="182"/>
                </a:lnTo>
                <a:lnTo>
                  <a:pt x="11" y="147"/>
                </a:lnTo>
                <a:lnTo>
                  <a:pt x="23" y="113"/>
                </a:lnTo>
                <a:lnTo>
                  <a:pt x="38" y="81"/>
                </a:lnTo>
                <a:lnTo>
                  <a:pt x="56" y="54"/>
                </a:lnTo>
                <a:lnTo>
                  <a:pt x="76" y="30"/>
                </a:lnTo>
                <a:lnTo>
                  <a:pt x="99" y="13"/>
                </a:lnTo>
                <a:lnTo>
                  <a:pt x="123" y="3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274"/>
          <p:cNvSpPr>
            <a:spLocks/>
          </p:cNvSpPr>
          <p:nvPr/>
        </p:nvSpPr>
        <p:spPr bwMode="auto">
          <a:xfrm>
            <a:off x="2376712" y="2004114"/>
            <a:ext cx="2200123" cy="3910013"/>
          </a:xfrm>
          <a:custGeom>
            <a:avLst/>
            <a:gdLst>
              <a:gd name="T0" fmla="*/ 165 w 1858"/>
              <a:gd name="T1" fmla="*/ 0 h 3302"/>
              <a:gd name="T2" fmla="*/ 1281 w 1858"/>
              <a:gd name="T3" fmla="*/ 41 h 3302"/>
              <a:gd name="T4" fmla="*/ 1308 w 1858"/>
              <a:gd name="T5" fmla="*/ 46 h 3302"/>
              <a:gd name="T6" fmla="*/ 1334 w 1858"/>
              <a:gd name="T7" fmla="*/ 59 h 3302"/>
              <a:gd name="T8" fmla="*/ 1359 w 1858"/>
              <a:gd name="T9" fmla="*/ 78 h 3302"/>
              <a:gd name="T10" fmla="*/ 1382 w 1858"/>
              <a:gd name="T11" fmla="*/ 102 h 3302"/>
              <a:gd name="T12" fmla="*/ 1401 w 1858"/>
              <a:gd name="T13" fmla="*/ 130 h 3302"/>
              <a:gd name="T14" fmla="*/ 1417 w 1858"/>
              <a:gd name="T15" fmla="*/ 163 h 3302"/>
              <a:gd name="T16" fmla="*/ 1429 w 1858"/>
              <a:gd name="T17" fmla="*/ 198 h 3302"/>
              <a:gd name="T18" fmla="*/ 1435 w 1858"/>
              <a:gd name="T19" fmla="*/ 235 h 3302"/>
              <a:gd name="T20" fmla="*/ 1854 w 1858"/>
              <a:gd name="T21" fmla="*/ 2908 h 3302"/>
              <a:gd name="T22" fmla="*/ 1858 w 1858"/>
              <a:gd name="T23" fmla="*/ 2943 h 3302"/>
              <a:gd name="T24" fmla="*/ 1858 w 1858"/>
              <a:gd name="T25" fmla="*/ 2978 h 3302"/>
              <a:gd name="T26" fmla="*/ 1852 w 1858"/>
              <a:gd name="T27" fmla="*/ 3011 h 3302"/>
              <a:gd name="T28" fmla="*/ 1840 w 1858"/>
              <a:gd name="T29" fmla="*/ 3040 h 3302"/>
              <a:gd name="T30" fmla="*/ 1824 w 1858"/>
              <a:gd name="T31" fmla="*/ 3066 h 3302"/>
              <a:gd name="T32" fmla="*/ 1804 w 1858"/>
              <a:gd name="T33" fmla="*/ 3087 h 3302"/>
              <a:gd name="T34" fmla="*/ 1781 w 1858"/>
              <a:gd name="T35" fmla="*/ 3103 h 3302"/>
              <a:gd name="T36" fmla="*/ 1755 w 1858"/>
              <a:gd name="T37" fmla="*/ 3112 h 3302"/>
              <a:gd name="T38" fmla="*/ 603 w 1858"/>
              <a:gd name="T39" fmla="*/ 3297 h 3302"/>
              <a:gd name="T40" fmla="*/ 569 w 1858"/>
              <a:gd name="T41" fmla="*/ 3302 h 3302"/>
              <a:gd name="T42" fmla="*/ 535 w 1858"/>
              <a:gd name="T43" fmla="*/ 3299 h 3302"/>
              <a:gd name="T44" fmla="*/ 503 w 1858"/>
              <a:gd name="T45" fmla="*/ 3290 h 3302"/>
              <a:gd name="T46" fmla="*/ 473 w 1858"/>
              <a:gd name="T47" fmla="*/ 3276 h 3302"/>
              <a:gd name="T48" fmla="*/ 446 w 1858"/>
              <a:gd name="T49" fmla="*/ 3256 h 3302"/>
              <a:gd name="T50" fmla="*/ 422 w 1858"/>
              <a:gd name="T51" fmla="*/ 3231 h 3302"/>
              <a:gd name="T52" fmla="*/ 402 w 1858"/>
              <a:gd name="T53" fmla="*/ 3202 h 3302"/>
              <a:gd name="T54" fmla="*/ 387 w 1858"/>
              <a:gd name="T55" fmla="*/ 3170 h 3302"/>
              <a:gd name="T56" fmla="*/ 376 w 1858"/>
              <a:gd name="T57" fmla="*/ 3133 h 3302"/>
              <a:gd name="T58" fmla="*/ 0 w 1858"/>
              <a:gd name="T59" fmla="*/ 210 h 3302"/>
              <a:gd name="T60" fmla="*/ 0 w 1858"/>
              <a:gd name="T61" fmla="*/ 170 h 3302"/>
              <a:gd name="T62" fmla="*/ 6 w 1858"/>
              <a:gd name="T63" fmla="*/ 134 h 3302"/>
              <a:gd name="T64" fmla="*/ 18 w 1858"/>
              <a:gd name="T65" fmla="*/ 101 h 3302"/>
              <a:gd name="T66" fmla="*/ 33 w 1858"/>
              <a:gd name="T67" fmla="*/ 71 h 3302"/>
              <a:gd name="T68" fmla="*/ 53 w 1858"/>
              <a:gd name="T69" fmla="*/ 46 h 3302"/>
              <a:gd name="T70" fmla="*/ 76 w 1858"/>
              <a:gd name="T71" fmla="*/ 26 h 3302"/>
              <a:gd name="T72" fmla="*/ 104 w 1858"/>
              <a:gd name="T73" fmla="*/ 11 h 3302"/>
              <a:gd name="T74" fmla="*/ 134 w 1858"/>
              <a:gd name="T75" fmla="*/ 3 h 3302"/>
              <a:gd name="T76" fmla="*/ 165 w 1858"/>
              <a:gd name="T7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8" h="3302">
                <a:moveTo>
                  <a:pt x="165" y="0"/>
                </a:moveTo>
                <a:lnTo>
                  <a:pt x="1281" y="41"/>
                </a:lnTo>
                <a:lnTo>
                  <a:pt x="1308" y="46"/>
                </a:lnTo>
                <a:lnTo>
                  <a:pt x="1334" y="59"/>
                </a:lnTo>
                <a:lnTo>
                  <a:pt x="1359" y="78"/>
                </a:lnTo>
                <a:lnTo>
                  <a:pt x="1382" y="102"/>
                </a:lnTo>
                <a:lnTo>
                  <a:pt x="1401" y="130"/>
                </a:lnTo>
                <a:lnTo>
                  <a:pt x="1417" y="163"/>
                </a:lnTo>
                <a:lnTo>
                  <a:pt x="1429" y="198"/>
                </a:lnTo>
                <a:lnTo>
                  <a:pt x="1435" y="235"/>
                </a:lnTo>
                <a:lnTo>
                  <a:pt x="1854" y="2908"/>
                </a:lnTo>
                <a:lnTo>
                  <a:pt x="1858" y="2943"/>
                </a:lnTo>
                <a:lnTo>
                  <a:pt x="1858" y="2978"/>
                </a:lnTo>
                <a:lnTo>
                  <a:pt x="1852" y="3011"/>
                </a:lnTo>
                <a:lnTo>
                  <a:pt x="1840" y="3040"/>
                </a:lnTo>
                <a:lnTo>
                  <a:pt x="1824" y="3066"/>
                </a:lnTo>
                <a:lnTo>
                  <a:pt x="1804" y="3087"/>
                </a:lnTo>
                <a:lnTo>
                  <a:pt x="1781" y="3103"/>
                </a:lnTo>
                <a:lnTo>
                  <a:pt x="1755" y="3112"/>
                </a:lnTo>
                <a:lnTo>
                  <a:pt x="603" y="3297"/>
                </a:lnTo>
                <a:lnTo>
                  <a:pt x="569" y="3302"/>
                </a:lnTo>
                <a:lnTo>
                  <a:pt x="535" y="3299"/>
                </a:lnTo>
                <a:lnTo>
                  <a:pt x="503" y="3290"/>
                </a:lnTo>
                <a:lnTo>
                  <a:pt x="473" y="3276"/>
                </a:lnTo>
                <a:lnTo>
                  <a:pt x="446" y="3256"/>
                </a:lnTo>
                <a:lnTo>
                  <a:pt x="422" y="3231"/>
                </a:lnTo>
                <a:lnTo>
                  <a:pt x="402" y="3202"/>
                </a:lnTo>
                <a:lnTo>
                  <a:pt x="387" y="3170"/>
                </a:lnTo>
                <a:lnTo>
                  <a:pt x="376" y="3133"/>
                </a:lnTo>
                <a:lnTo>
                  <a:pt x="0" y="210"/>
                </a:lnTo>
                <a:lnTo>
                  <a:pt x="0" y="170"/>
                </a:lnTo>
                <a:lnTo>
                  <a:pt x="6" y="134"/>
                </a:lnTo>
                <a:lnTo>
                  <a:pt x="18" y="101"/>
                </a:lnTo>
                <a:lnTo>
                  <a:pt x="33" y="71"/>
                </a:lnTo>
                <a:lnTo>
                  <a:pt x="53" y="46"/>
                </a:lnTo>
                <a:lnTo>
                  <a:pt x="76" y="26"/>
                </a:lnTo>
                <a:lnTo>
                  <a:pt x="104" y="11"/>
                </a:lnTo>
                <a:lnTo>
                  <a:pt x="134" y="3"/>
                </a:lnTo>
                <a:lnTo>
                  <a:pt x="1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275"/>
          <p:cNvSpPr>
            <a:spLocks/>
          </p:cNvSpPr>
          <p:nvPr/>
        </p:nvSpPr>
        <p:spPr bwMode="auto">
          <a:xfrm>
            <a:off x="2426446" y="2057400"/>
            <a:ext cx="2134996" cy="3790416"/>
          </a:xfrm>
          <a:custGeom>
            <a:avLst/>
            <a:gdLst>
              <a:gd name="T0" fmla="*/ 144 w 1803"/>
              <a:gd name="T1" fmla="*/ 0 h 3201"/>
              <a:gd name="T2" fmla="*/ 1252 w 1803"/>
              <a:gd name="T3" fmla="*/ 35 h 3201"/>
              <a:gd name="T4" fmla="*/ 1279 w 1803"/>
              <a:gd name="T5" fmla="*/ 42 h 3201"/>
              <a:gd name="T6" fmla="*/ 1306 w 1803"/>
              <a:gd name="T7" fmla="*/ 56 h 3201"/>
              <a:gd name="T8" fmla="*/ 1330 w 1803"/>
              <a:gd name="T9" fmla="*/ 77 h 3201"/>
              <a:gd name="T10" fmla="*/ 1351 w 1803"/>
              <a:gd name="T11" fmla="*/ 103 h 3201"/>
              <a:gd name="T12" fmla="*/ 1368 w 1803"/>
              <a:gd name="T13" fmla="*/ 133 h 3201"/>
              <a:gd name="T14" fmla="*/ 1380 w 1803"/>
              <a:gd name="T15" fmla="*/ 167 h 3201"/>
              <a:gd name="T16" fmla="*/ 1388 w 1803"/>
              <a:gd name="T17" fmla="*/ 205 h 3201"/>
              <a:gd name="T18" fmla="*/ 1799 w 1803"/>
              <a:gd name="T19" fmla="*/ 2842 h 3201"/>
              <a:gd name="T20" fmla="*/ 1803 w 1803"/>
              <a:gd name="T21" fmla="*/ 2873 h 3201"/>
              <a:gd name="T22" fmla="*/ 1802 w 1803"/>
              <a:gd name="T23" fmla="*/ 2903 h 3201"/>
              <a:gd name="T24" fmla="*/ 1796 w 1803"/>
              <a:gd name="T25" fmla="*/ 2932 h 3201"/>
              <a:gd name="T26" fmla="*/ 1786 w 1803"/>
              <a:gd name="T27" fmla="*/ 2957 h 3201"/>
              <a:gd name="T28" fmla="*/ 1773 w 1803"/>
              <a:gd name="T29" fmla="*/ 2981 h 3201"/>
              <a:gd name="T30" fmla="*/ 1756 w 1803"/>
              <a:gd name="T31" fmla="*/ 2999 h 3201"/>
              <a:gd name="T32" fmla="*/ 1735 w 1803"/>
              <a:gd name="T33" fmla="*/ 3012 h 3201"/>
              <a:gd name="T34" fmla="*/ 1711 w 1803"/>
              <a:gd name="T35" fmla="*/ 3020 h 3201"/>
              <a:gd name="T36" fmla="*/ 567 w 1803"/>
              <a:gd name="T37" fmla="*/ 3197 h 3201"/>
              <a:gd name="T38" fmla="*/ 534 w 1803"/>
              <a:gd name="T39" fmla="*/ 3201 h 3201"/>
              <a:gd name="T40" fmla="*/ 502 w 1803"/>
              <a:gd name="T41" fmla="*/ 3197 h 3201"/>
              <a:gd name="T42" fmla="*/ 472 w 1803"/>
              <a:gd name="T43" fmla="*/ 3186 h 3201"/>
              <a:gd name="T44" fmla="*/ 443 w 1803"/>
              <a:gd name="T45" fmla="*/ 3169 h 3201"/>
              <a:gd name="T46" fmla="*/ 418 w 1803"/>
              <a:gd name="T47" fmla="*/ 3148 h 3201"/>
              <a:gd name="T48" fmla="*/ 397 w 1803"/>
              <a:gd name="T49" fmla="*/ 3121 h 3201"/>
              <a:gd name="T50" fmla="*/ 381 w 1803"/>
              <a:gd name="T51" fmla="*/ 3089 h 3201"/>
              <a:gd name="T52" fmla="*/ 372 w 1803"/>
              <a:gd name="T53" fmla="*/ 3053 h 3201"/>
              <a:gd name="T54" fmla="*/ 0 w 1803"/>
              <a:gd name="T55" fmla="*/ 182 h 3201"/>
              <a:gd name="T56" fmla="*/ 0 w 1803"/>
              <a:gd name="T57" fmla="*/ 144 h 3201"/>
              <a:gd name="T58" fmla="*/ 7 w 1803"/>
              <a:gd name="T59" fmla="*/ 108 h 3201"/>
              <a:gd name="T60" fmla="*/ 20 w 1803"/>
              <a:gd name="T61" fmla="*/ 77 h 3201"/>
              <a:gd name="T62" fmla="*/ 37 w 1803"/>
              <a:gd name="T63" fmla="*/ 50 h 3201"/>
              <a:gd name="T64" fmla="*/ 58 w 1803"/>
              <a:gd name="T65" fmla="*/ 29 h 3201"/>
              <a:gd name="T66" fmla="*/ 84 w 1803"/>
              <a:gd name="T67" fmla="*/ 12 h 3201"/>
              <a:gd name="T68" fmla="*/ 113 w 1803"/>
              <a:gd name="T69" fmla="*/ 2 h 3201"/>
              <a:gd name="T70" fmla="*/ 144 w 1803"/>
              <a:gd name="T71" fmla="*/ 0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3" h="3201">
                <a:moveTo>
                  <a:pt x="144" y="0"/>
                </a:moveTo>
                <a:lnTo>
                  <a:pt x="1252" y="35"/>
                </a:lnTo>
                <a:lnTo>
                  <a:pt x="1279" y="42"/>
                </a:lnTo>
                <a:lnTo>
                  <a:pt x="1306" y="56"/>
                </a:lnTo>
                <a:lnTo>
                  <a:pt x="1330" y="77"/>
                </a:lnTo>
                <a:lnTo>
                  <a:pt x="1351" y="103"/>
                </a:lnTo>
                <a:lnTo>
                  <a:pt x="1368" y="133"/>
                </a:lnTo>
                <a:lnTo>
                  <a:pt x="1380" y="167"/>
                </a:lnTo>
                <a:lnTo>
                  <a:pt x="1388" y="205"/>
                </a:lnTo>
                <a:lnTo>
                  <a:pt x="1799" y="2842"/>
                </a:lnTo>
                <a:lnTo>
                  <a:pt x="1803" y="2873"/>
                </a:lnTo>
                <a:lnTo>
                  <a:pt x="1802" y="2903"/>
                </a:lnTo>
                <a:lnTo>
                  <a:pt x="1796" y="2932"/>
                </a:lnTo>
                <a:lnTo>
                  <a:pt x="1786" y="2957"/>
                </a:lnTo>
                <a:lnTo>
                  <a:pt x="1773" y="2981"/>
                </a:lnTo>
                <a:lnTo>
                  <a:pt x="1756" y="2999"/>
                </a:lnTo>
                <a:lnTo>
                  <a:pt x="1735" y="3012"/>
                </a:lnTo>
                <a:lnTo>
                  <a:pt x="1711" y="3020"/>
                </a:lnTo>
                <a:lnTo>
                  <a:pt x="567" y="3197"/>
                </a:lnTo>
                <a:lnTo>
                  <a:pt x="534" y="3201"/>
                </a:lnTo>
                <a:lnTo>
                  <a:pt x="502" y="3197"/>
                </a:lnTo>
                <a:lnTo>
                  <a:pt x="472" y="3186"/>
                </a:lnTo>
                <a:lnTo>
                  <a:pt x="443" y="3169"/>
                </a:lnTo>
                <a:lnTo>
                  <a:pt x="418" y="3148"/>
                </a:lnTo>
                <a:lnTo>
                  <a:pt x="397" y="3121"/>
                </a:lnTo>
                <a:lnTo>
                  <a:pt x="381" y="3089"/>
                </a:lnTo>
                <a:lnTo>
                  <a:pt x="372" y="3053"/>
                </a:lnTo>
                <a:lnTo>
                  <a:pt x="0" y="182"/>
                </a:lnTo>
                <a:lnTo>
                  <a:pt x="0" y="144"/>
                </a:lnTo>
                <a:lnTo>
                  <a:pt x="7" y="108"/>
                </a:lnTo>
                <a:lnTo>
                  <a:pt x="20" y="77"/>
                </a:lnTo>
                <a:lnTo>
                  <a:pt x="37" y="50"/>
                </a:lnTo>
                <a:lnTo>
                  <a:pt x="58" y="29"/>
                </a:lnTo>
                <a:lnTo>
                  <a:pt x="84" y="12"/>
                </a:lnTo>
                <a:lnTo>
                  <a:pt x="113" y="2"/>
                </a:lnTo>
                <a:lnTo>
                  <a:pt x="144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276"/>
          <p:cNvSpPr>
            <a:spLocks/>
          </p:cNvSpPr>
          <p:nvPr/>
        </p:nvSpPr>
        <p:spPr bwMode="auto">
          <a:xfrm>
            <a:off x="2523545" y="2497898"/>
            <a:ext cx="1936061" cy="2980468"/>
          </a:xfrm>
          <a:custGeom>
            <a:avLst/>
            <a:gdLst>
              <a:gd name="T0" fmla="*/ 0 w 1635"/>
              <a:gd name="T1" fmla="*/ 0 h 2517"/>
              <a:gd name="T2" fmla="*/ 1272 w 1635"/>
              <a:gd name="T3" fmla="*/ 0 h 2517"/>
              <a:gd name="T4" fmla="*/ 1635 w 1635"/>
              <a:gd name="T5" fmla="*/ 2347 h 2517"/>
              <a:gd name="T6" fmla="*/ 348 w 1635"/>
              <a:gd name="T7" fmla="*/ 2517 h 2517"/>
              <a:gd name="T8" fmla="*/ 0 w 1635"/>
              <a:gd name="T9" fmla="*/ 0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2517">
                <a:moveTo>
                  <a:pt x="0" y="0"/>
                </a:moveTo>
                <a:lnTo>
                  <a:pt x="1272" y="0"/>
                </a:lnTo>
                <a:lnTo>
                  <a:pt x="1635" y="2347"/>
                </a:lnTo>
                <a:lnTo>
                  <a:pt x="348" y="25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277"/>
          <p:cNvSpPr>
            <a:spLocks/>
          </p:cNvSpPr>
          <p:nvPr/>
        </p:nvSpPr>
        <p:spPr bwMode="auto">
          <a:xfrm>
            <a:off x="3617686" y="5433368"/>
            <a:ext cx="236827" cy="246300"/>
          </a:xfrm>
          <a:custGeom>
            <a:avLst/>
            <a:gdLst>
              <a:gd name="T0" fmla="*/ 99 w 200"/>
              <a:gd name="T1" fmla="*/ 0 h 208"/>
              <a:gd name="T2" fmla="*/ 127 w 200"/>
              <a:gd name="T3" fmla="*/ 4 h 208"/>
              <a:gd name="T4" fmla="*/ 150 w 200"/>
              <a:gd name="T5" fmla="*/ 14 h 208"/>
              <a:gd name="T6" fmla="*/ 170 w 200"/>
              <a:gd name="T7" fmla="*/ 30 h 208"/>
              <a:gd name="T8" fmla="*/ 186 w 200"/>
              <a:gd name="T9" fmla="*/ 51 h 208"/>
              <a:gd name="T10" fmla="*/ 196 w 200"/>
              <a:gd name="T11" fmla="*/ 76 h 208"/>
              <a:gd name="T12" fmla="*/ 200 w 200"/>
              <a:gd name="T13" fmla="*/ 103 h 208"/>
              <a:gd name="T14" fmla="*/ 196 w 200"/>
              <a:gd name="T15" fmla="*/ 132 h 208"/>
              <a:gd name="T16" fmla="*/ 186 w 200"/>
              <a:gd name="T17" fmla="*/ 157 h 208"/>
              <a:gd name="T18" fmla="*/ 170 w 200"/>
              <a:gd name="T19" fmla="*/ 178 h 208"/>
              <a:gd name="T20" fmla="*/ 150 w 200"/>
              <a:gd name="T21" fmla="*/ 194 h 208"/>
              <a:gd name="T22" fmla="*/ 127 w 200"/>
              <a:gd name="T23" fmla="*/ 204 h 208"/>
              <a:gd name="T24" fmla="*/ 99 w 200"/>
              <a:gd name="T25" fmla="*/ 208 h 208"/>
              <a:gd name="T26" fmla="*/ 73 w 200"/>
              <a:gd name="T27" fmla="*/ 204 h 208"/>
              <a:gd name="T28" fmla="*/ 50 w 200"/>
              <a:gd name="T29" fmla="*/ 194 h 208"/>
              <a:gd name="T30" fmla="*/ 29 w 200"/>
              <a:gd name="T31" fmla="*/ 178 h 208"/>
              <a:gd name="T32" fmla="*/ 14 w 200"/>
              <a:gd name="T33" fmla="*/ 157 h 208"/>
              <a:gd name="T34" fmla="*/ 4 w 200"/>
              <a:gd name="T35" fmla="*/ 132 h 208"/>
              <a:gd name="T36" fmla="*/ 0 w 200"/>
              <a:gd name="T37" fmla="*/ 103 h 208"/>
              <a:gd name="T38" fmla="*/ 4 w 200"/>
              <a:gd name="T39" fmla="*/ 76 h 208"/>
              <a:gd name="T40" fmla="*/ 14 w 200"/>
              <a:gd name="T41" fmla="*/ 51 h 208"/>
              <a:gd name="T42" fmla="*/ 29 w 200"/>
              <a:gd name="T43" fmla="*/ 30 h 208"/>
              <a:gd name="T44" fmla="*/ 50 w 200"/>
              <a:gd name="T45" fmla="*/ 14 h 208"/>
              <a:gd name="T46" fmla="*/ 73 w 200"/>
              <a:gd name="T47" fmla="*/ 4 h 208"/>
              <a:gd name="T48" fmla="*/ 99 w 200"/>
              <a:gd name="T4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127" y="4"/>
                </a:lnTo>
                <a:lnTo>
                  <a:pt x="150" y="14"/>
                </a:lnTo>
                <a:lnTo>
                  <a:pt x="170" y="30"/>
                </a:lnTo>
                <a:lnTo>
                  <a:pt x="186" y="51"/>
                </a:lnTo>
                <a:lnTo>
                  <a:pt x="196" y="76"/>
                </a:lnTo>
                <a:lnTo>
                  <a:pt x="200" y="103"/>
                </a:lnTo>
                <a:lnTo>
                  <a:pt x="196" y="132"/>
                </a:lnTo>
                <a:lnTo>
                  <a:pt x="186" y="157"/>
                </a:lnTo>
                <a:lnTo>
                  <a:pt x="170" y="178"/>
                </a:lnTo>
                <a:lnTo>
                  <a:pt x="150" y="194"/>
                </a:lnTo>
                <a:lnTo>
                  <a:pt x="127" y="204"/>
                </a:lnTo>
                <a:lnTo>
                  <a:pt x="99" y="208"/>
                </a:lnTo>
                <a:lnTo>
                  <a:pt x="73" y="204"/>
                </a:lnTo>
                <a:lnTo>
                  <a:pt x="50" y="194"/>
                </a:lnTo>
                <a:lnTo>
                  <a:pt x="29" y="178"/>
                </a:lnTo>
                <a:lnTo>
                  <a:pt x="14" y="157"/>
                </a:lnTo>
                <a:lnTo>
                  <a:pt x="4" y="132"/>
                </a:lnTo>
                <a:lnTo>
                  <a:pt x="0" y="103"/>
                </a:lnTo>
                <a:lnTo>
                  <a:pt x="4" y="76"/>
                </a:lnTo>
                <a:lnTo>
                  <a:pt x="14" y="51"/>
                </a:lnTo>
                <a:lnTo>
                  <a:pt x="29" y="30"/>
                </a:lnTo>
                <a:lnTo>
                  <a:pt x="50" y="14"/>
                </a:lnTo>
                <a:lnTo>
                  <a:pt x="73" y="4"/>
                </a:lnTo>
                <a:lnTo>
                  <a:pt x="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278"/>
          <p:cNvSpPr>
            <a:spLocks/>
          </p:cNvSpPr>
          <p:nvPr/>
        </p:nvSpPr>
        <p:spPr bwMode="auto">
          <a:xfrm>
            <a:off x="2990094" y="2280017"/>
            <a:ext cx="593252" cy="60391"/>
          </a:xfrm>
          <a:custGeom>
            <a:avLst/>
            <a:gdLst>
              <a:gd name="T0" fmla="*/ 26 w 501"/>
              <a:gd name="T1" fmla="*/ 0 h 51"/>
              <a:gd name="T2" fmla="*/ 475 w 501"/>
              <a:gd name="T3" fmla="*/ 0 h 51"/>
              <a:gd name="T4" fmla="*/ 488 w 501"/>
              <a:gd name="T5" fmla="*/ 4 h 51"/>
              <a:gd name="T6" fmla="*/ 497 w 501"/>
              <a:gd name="T7" fmla="*/ 12 h 51"/>
              <a:gd name="T8" fmla="*/ 501 w 501"/>
              <a:gd name="T9" fmla="*/ 25 h 51"/>
              <a:gd name="T10" fmla="*/ 497 w 501"/>
              <a:gd name="T11" fmla="*/ 38 h 51"/>
              <a:gd name="T12" fmla="*/ 488 w 501"/>
              <a:gd name="T13" fmla="*/ 47 h 51"/>
              <a:gd name="T14" fmla="*/ 475 w 501"/>
              <a:gd name="T15" fmla="*/ 51 h 51"/>
              <a:gd name="T16" fmla="*/ 26 w 501"/>
              <a:gd name="T17" fmla="*/ 50 h 51"/>
              <a:gd name="T18" fmla="*/ 13 w 501"/>
              <a:gd name="T19" fmla="*/ 47 h 51"/>
              <a:gd name="T20" fmla="*/ 4 w 501"/>
              <a:gd name="T21" fmla="*/ 38 h 51"/>
              <a:gd name="T22" fmla="*/ 0 w 501"/>
              <a:gd name="T23" fmla="*/ 25 h 51"/>
              <a:gd name="T24" fmla="*/ 4 w 501"/>
              <a:gd name="T25" fmla="*/ 12 h 51"/>
              <a:gd name="T26" fmla="*/ 13 w 501"/>
              <a:gd name="T27" fmla="*/ 3 h 51"/>
              <a:gd name="T28" fmla="*/ 26 w 501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1" h="51">
                <a:moveTo>
                  <a:pt x="26" y="0"/>
                </a:moveTo>
                <a:lnTo>
                  <a:pt x="475" y="0"/>
                </a:lnTo>
                <a:lnTo>
                  <a:pt x="488" y="4"/>
                </a:lnTo>
                <a:lnTo>
                  <a:pt x="497" y="12"/>
                </a:lnTo>
                <a:lnTo>
                  <a:pt x="501" y="25"/>
                </a:lnTo>
                <a:lnTo>
                  <a:pt x="497" y="38"/>
                </a:lnTo>
                <a:lnTo>
                  <a:pt x="488" y="47"/>
                </a:lnTo>
                <a:lnTo>
                  <a:pt x="475" y="51"/>
                </a:lnTo>
                <a:lnTo>
                  <a:pt x="26" y="50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008015" y="1448449"/>
            <a:ext cx="1217902" cy="1217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2831489" y="3359317"/>
            <a:ext cx="1320172" cy="1101674"/>
            <a:chOff x="1743342" y="2432534"/>
            <a:chExt cx="874207" cy="729520"/>
          </a:xfrm>
          <a:solidFill>
            <a:schemeClr val="bg1"/>
          </a:solidFill>
        </p:grpSpPr>
        <p:sp>
          <p:nvSpPr>
            <p:cNvPr id="355" name="Freeform 11"/>
            <p:cNvSpPr>
              <a:spLocks noEditPoints="1"/>
            </p:cNvSpPr>
            <p:nvPr/>
          </p:nvSpPr>
          <p:spPr bwMode="auto">
            <a:xfrm>
              <a:off x="1743342" y="2432534"/>
              <a:ext cx="712574" cy="716919"/>
            </a:xfrm>
            <a:custGeom>
              <a:avLst/>
              <a:gdLst>
                <a:gd name="T0" fmla="*/ 677 w 3279"/>
                <a:gd name="T1" fmla="*/ 2600 h 3300"/>
                <a:gd name="T2" fmla="*/ 1048 w 3279"/>
                <a:gd name="T3" fmla="*/ 2869 h 3300"/>
                <a:gd name="T4" fmla="*/ 997 w 3279"/>
                <a:gd name="T5" fmla="*/ 2600 h 3300"/>
                <a:gd name="T6" fmla="*/ 609 w 3279"/>
                <a:gd name="T7" fmla="*/ 2385 h 3300"/>
                <a:gd name="T8" fmla="*/ 401 w 3279"/>
                <a:gd name="T9" fmla="*/ 1885 h 3300"/>
                <a:gd name="T10" fmla="*/ 665 w 3279"/>
                <a:gd name="T11" fmla="*/ 2090 h 3300"/>
                <a:gd name="T12" fmla="*/ 867 w 3279"/>
                <a:gd name="T13" fmla="*/ 1930 h 3300"/>
                <a:gd name="T14" fmla="*/ 739 w 3279"/>
                <a:gd name="T15" fmla="*/ 1173 h 3300"/>
                <a:gd name="T16" fmla="*/ 442 w 3279"/>
                <a:gd name="T17" fmla="*/ 1370 h 3300"/>
                <a:gd name="T18" fmla="*/ 867 w 3279"/>
                <a:gd name="T19" fmla="*/ 1370 h 3300"/>
                <a:gd name="T20" fmla="*/ 2244 w 3279"/>
                <a:gd name="T21" fmla="*/ 540 h 3300"/>
                <a:gd name="T22" fmla="*/ 2519 w 3279"/>
                <a:gd name="T23" fmla="*/ 844 h 3300"/>
                <a:gd name="T24" fmla="*/ 2796 w 3279"/>
                <a:gd name="T25" fmla="*/ 916 h 3300"/>
                <a:gd name="T26" fmla="*/ 2488 w 3279"/>
                <a:gd name="T27" fmla="*/ 578 h 3300"/>
                <a:gd name="T28" fmla="*/ 1133 w 3279"/>
                <a:gd name="T29" fmla="*/ 391 h 3300"/>
                <a:gd name="T30" fmla="*/ 743 w 3279"/>
                <a:gd name="T31" fmla="*/ 636 h 3300"/>
                <a:gd name="T32" fmla="*/ 458 w 3279"/>
                <a:gd name="T33" fmla="*/ 995 h 3300"/>
                <a:gd name="T34" fmla="*/ 875 w 3279"/>
                <a:gd name="T35" fmla="*/ 813 h 3300"/>
                <a:gd name="T36" fmla="*/ 1094 w 3279"/>
                <a:gd name="T37" fmla="*/ 463 h 3300"/>
                <a:gd name="T38" fmla="*/ 1553 w 3279"/>
                <a:gd name="T39" fmla="*/ 339 h 3300"/>
                <a:gd name="T40" fmla="*/ 1386 w 3279"/>
                <a:gd name="T41" fmla="*/ 531 h 3300"/>
                <a:gd name="T42" fmla="*/ 1531 w 3279"/>
                <a:gd name="T43" fmla="*/ 706 h 3300"/>
                <a:gd name="T44" fmla="*/ 1978 w 3279"/>
                <a:gd name="T45" fmla="*/ 655 h 3300"/>
                <a:gd name="T46" fmla="*/ 1815 w 3279"/>
                <a:gd name="T47" fmla="*/ 396 h 3300"/>
                <a:gd name="T48" fmla="*/ 1651 w 3279"/>
                <a:gd name="T49" fmla="*/ 306 h 3300"/>
                <a:gd name="T50" fmla="*/ 2048 w 3279"/>
                <a:gd name="T51" fmla="*/ 47 h 3300"/>
                <a:gd name="T52" fmla="*/ 2503 w 3279"/>
                <a:gd name="T53" fmla="*/ 236 h 3300"/>
                <a:gd name="T54" fmla="*/ 2890 w 3279"/>
                <a:gd name="T55" fmla="*/ 559 h 3300"/>
                <a:gd name="T56" fmla="*/ 3165 w 3279"/>
                <a:gd name="T57" fmla="*/ 990 h 3300"/>
                <a:gd name="T58" fmla="*/ 2869 w 3279"/>
                <a:gd name="T59" fmla="*/ 1380 h 3300"/>
                <a:gd name="T60" fmla="*/ 2563 w 3279"/>
                <a:gd name="T61" fmla="*/ 1173 h 3300"/>
                <a:gd name="T62" fmla="*/ 2435 w 3279"/>
                <a:gd name="T63" fmla="*/ 1380 h 3300"/>
                <a:gd name="T64" fmla="*/ 2095 w 3279"/>
                <a:gd name="T65" fmla="*/ 1030 h 3300"/>
                <a:gd name="T66" fmla="*/ 1529 w 3279"/>
                <a:gd name="T67" fmla="*/ 941 h 3300"/>
                <a:gd name="T68" fmla="*/ 1326 w 3279"/>
                <a:gd name="T69" fmla="*/ 957 h 3300"/>
                <a:gd name="T70" fmla="*/ 1216 w 3279"/>
                <a:gd name="T71" fmla="*/ 1036 h 3300"/>
                <a:gd name="T72" fmla="*/ 1161 w 3279"/>
                <a:gd name="T73" fmla="*/ 1129 h 3300"/>
                <a:gd name="T74" fmla="*/ 1160 w 3279"/>
                <a:gd name="T75" fmla="*/ 1342 h 3300"/>
                <a:gd name="T76" fmla="*/ 1369 w 3279"/>
                <a:gd name="T77" fmla="*/ 1534 h 3300"/>
                <a:gd name="T78" fmla="*/ 1164 w 3279"/>
                <a:gd name="T79" fmla="*/ 1997 h 3300"/>
                <a:gd name="T80" fmla="*/ 1424 w 3279"/>
                <a:gd name="T81" fmla="*/ 2297 h 3300"/>
                <a:gd name="T82" fmla="*/ 1651 w 3279"/>
                <a:gd name="T83" fmla="*/ 2597 h 3300"/>
                <a:gd name="T84" fmla="*/ 1354 w 3279"/>
                <a:gd name="T85" fmla="*/ 2709 h 3300"/>
                <a:gd name="T86" fmla="*/ 1520 w 3279"/>
                <a:gd name="T87" fmla="*/ 2935 h 3300"/>
                <a:gd name="T88" fmla="*/ 1682 w 3279"/>
                <a:gd name="T89" fmla="*/ 2990 h 3300"/>
                <a:gd name="T90" fmla="*/ 1847 w 3279"/>
                <a:gd name="T91" fmla="*/ 2868 h 3300"/>
                <a:gd name="T92" fmla="*/ 1793 w 3279"/>
                <a:gd name="T93" fmla="*/ 3127 h 3300"/>
                <a:gd name="T94" fmla="*/ 1730 w 3279"/>
                <a:gd name="T95" fmla="*/ 3298 h 3300"/>
                <a:gd name="T96" fmla="*/ 1254 w 3279"/>
                <a:gd name="T97" fmla="*/ 3252 h 3300"/>
                <a:gd name="T98" fmla="*/ 798 w 3279"/>
                <a:gd name="T99" fmla="*/ 3063 h 3300"/>
                <a:gd name="T100" fmla="*/ 414 w 3279"/>
                <a:gd name="T101" fmla="*/ 2742 h 3300"/>
                <a:gd name="T102" fmla="*/ 144 w 3279"/>
                <a:gd name="T103" fmla="*/ 2327 h 3300"/>
                <a:gd name="T104" fmla="*/ 12 w 3279"/>
                <a:gd name="T105" fmla="*/ 1851 h 3300"/>
                <a:gd name="T106" fmla="*/ 27 w 3279"/>
                <a:gd name="T107" fmla="*/ 1350 h 3300"/>
                <a:gd name="T108" fmla="*/ 188 w 3279"/>
                <a:gd name="T109" fmla="*/ 884 h 3300"/>
                <a:gd name="T110" fmla="*/ 483 w 3279"/>
                <a:gd name="T111" fmla="*/ 483 h 3300"/>
                <a:gd name="T112" fmla="*/ 885 w 3279"/>
                <a:gd name="T113" fmla="*/ 187 h 3300"/>
                <a:gd name="T114" fmla="*/ 1351 w 3279"/>
                <a:gd name="T115" fmla="*/ 26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9" h="3300">
                  <a:moveTo>
                    <a:pt x="458" y="2305"/>
                  </a:moveTo>
                  <a:lnTo>
                    <a:pt x="505" y="2384"/>
                  </a:lnTo>
                  <a:lnTo>
                    <a:pt x="558" y="2459"/>
                  </a:lnTo>
                  <a:lnTo>
                    <a:pt x="615" y="2531"/>
                  </a:lnTo>
                  <a:lnTo>
                    <a:pt x="677" y="2600"/>
                  </a:lnTo>
                  <a:lnTo>
                    <a:pt x="743" y="2663"/>
                  </a:lnTo>
                  <a:lnTo>
                    <a:pt x="814" y="2722"/>
                  </a:lnTo>
                  <a:lnTo>
                    <a:pt x="888" y="2777"/>
                  </a:lnTo>
                  <a:lnTo>
                    <a:pt x="966" y="2825"/>
                  </a:lnTo>
                  <a:lnTo>
                    <a:pt x="1048" y="2869"/>
                  </a:lnTo>
                  <a:lnTo>
                    <a:pt x="1133" y="2908"/>
                  </a:lnTo>
                  <a:lnTo>
                    <a:pt x="1094" y="2838"/>
                  </a:lnTo>
                  <a:lnTo>
                    <a:pt x="1059" y="2759"/>
                  </a:lnTo>
                  <a:lnTo>
                    <a:pt x="1026" y="2681"/>
                  </a:lnTo>
                  <a:lnTo>
                    <a:pt x="997" y="2600"/>
                  </a:lnTo>
                  <a:lnTo>
                    <a:pt x="970" y="2513"/>
                  </a:lnTo>
                  <a:lnTo>
                    <a:pt x="875" y="2486"/>
                  </a:lnTo>
                  <a:lnTo>
                    <a:pt x="782" y="2457"/>
                  </a:lnTo>
                  <a:lnTo>
                    <a:pt x="694" y="2423"/>
                  </a:lnTo>
                  <a:lnTo>
                    <a:pt x="609" y="2385"/>
                  </a:lnTo>
                  <a:lnTo>
                    <a:pt x="528" y="2345"/>
                  </a:lnTo>
                  <a:lnTo>
                    <a:pt x="458" y="2305"/>
                  </a:lnTo>
                  <a:close/>
                  <a:moveTo>
                    <a:pt x="342" y="1795"/>
                  </a:moveTo>
                  <a:lnTo>
                    <a:pt x="367" y="1840"/>
                  </a:lnTo>
                  <a:lnTo>
                    <a:pt x="401" y="1885"/>
                  </a:lnTo>
                  <a:lnTo>
                    <a:pt x="442" y="1929"/>
                  </a:lnTo>
                  <a:lnTo>
                    <a:pt x="488" y="1972"/>
                  </a:lnTo>
                  <a:lnTo>
                    <a:pt x="542" y="2013"/>
                  </a:lnTo>
                  <a:lnTo>
                    <a:pt x="600" y="2052"/>
                  </a:lnTo>
                  <a:lnTo>
                    <a:pt x="665" y="2090"/>
                  </a:lnTo>
                  <a:lnTo>
                    <a:pt x="739" y="2127"/>
                  </a:lnTo>
                  <a:lnTo>
                    <a:pt x="816" y="2161"/>
                  </a:lnTo>
                  <a:lnTo>
                    <a:pt x="898" y="2190"/>
                  </a:lnTo>
                  <a:lnTo>
                    <a:pt x="881" y="2062"/>
                  </a:lnTo>
                  <a:lnTo>
                    <a:pt x="867" y="1930"/>
                  </a:lnTo>
                  <a:lnTo>
                    <a:pt x="859" y="1795"/>
                  </a:lnTo>
                  <a:lnTo>
                    <a:pt x="342" y="1795"/>
                  </a:lnTo>
                  <a:close/>
                  <a:moveTo>
                    <a:pt x="898" y="1109"/>
                  </a:moveTo>
                  <a:lnTo>
                    <a:pt x="816" y="1140"/>
                  </a:lnTo>
                  <a:lnTo>
                    <a:pt x="739" y="1173"/>
                  </a:lnTo>
                  <a:lnTo>
                    <a:pt x="665" y="1209"/>
                  </a:lnTo>
                  <a:lnTo>
                    <a:pt x="600" y="1247"/>
                  </a:lnTo>
                  <a:lnTo>
                    <a:pt x="540" y="1287"/>
                  </a:lnTo>
                  <a:lnTo>
                    <a:pt x="488" y="1328"/>
                  </a:lnTo>
                  <a:lnTo>
                    <a:pt x="442" y="1370"/>
                  </a:lnTo>
                  <a:lnTo>
                    <a:pt x="401" y="1414"/>
                  </a:lnTo>
                  <a:lnTo>
                    <a:pt x="367" y="1459"/>
                  </a:lnTo>
                  <a:lnTo>
                    <a:pt x="342" y="1505"/>
                  </a:lnTo>
                  <a:lnTo>
                    <a:pt x="859" y="1505"/>
                  </a:lnTo>
                  <a:lnTo>
                    <a:pt x="867" y="1370"/>
                  </a:lnTo>
                  <a:lnTo>
                    <a:pt x="881" y="1237"/>
                  </a:lnTo>
                  <a:lnTo>
                    <a:pt x="898" y="1109"/>
                  </a:lnTo>
                  <a:close/>
                  <a:moveTo>
                    <a:pt x="2169" y="391"/>
                  </a:moveTo>
                  <a:lnTo>
                    <a:pt x="2207" y="463"/>
                  </a:lnTo>
                  <a:lnTo>
                    <a:pt x="2244" y="540"/>
                  </a:lnTo>
                  <a:lnTo>
                    <a:pt x="2275" y="618"/>
                  </a:lnTo>
                  <a:lnTo>
                    <a:pt x="2305" y="700"/>
                  </a:lnTo>
                  <a:lnTo>
                    <a:pt x="2331" y="786"/>
                  </a:lnTo>
                  <a:lnTo>
                    <a:pt x="2427" y="813"/>
                  </a:lnTo>
                  <a:lnTo>
                    <a:pt x="2519" y="844"/>
                  </a:lnTo>
                  <a:lnTo>
                    <a:pt x="2608" y="877"/>
                  </a:lnTo>
                  <a:lnTo>
                    <a:pt x="2693" y="914"/>
                  </a:lnTo>
                  <a:lnTo>
                    <a:pt x="2774" y="955"/>
                  </a:lnTo>
                  <a:lnTo>
                    <a:pt x="2844" y="995"/>
                  </a:lnTo>
                  <a:lnTo>
                    <a:pt x="2796" y="916"/>
                  </a:lnTo>
                  <a:lnTo>
                    <a:pt x="2744" y="840"/>
                  </a:lnTo>
                  <a:lnTo>
                    <a:pt x="2686" y="768"/>
                  </a:lnTo>
                  <a:lnTo>
                    <a:pt x="2625" y="700"/>
                  </a:lnTo>
                  <a:lnTo>
                    <a:pt x="2558" y="636"/>
                  </a:lnTo>
                  <a:lnTo>
                    <a:pt x="2488" y="578"/>
                  </a:lnTo>
                  <a:lnTo>
                    <a:pt x="2413" y="523"/>
                  </a:lnTo>
                  <a:lnTo>
                    <a:pt x="2335" y="474"/>
                  </a:lnTo>
                  <a:lnTo>
                    <a:pt x="2253" y="430"/>
                  </a:lnTo>
                  <a:lnTo>
                    <a:pt x="2169" y="391"/>
                  </a:lnTo>
                  <a:close/>
                  <a:moveTo>
                    <a:pt x="1133" y="391"/>
                  </a:moveTo>
                  <a:lnTo>
                    <a:pt x="1048" y="430"/>
                  </a:lnTo>
                  <a:lnTo>
                    <a:pt x="966" y="474"/>
                  </a:lnTo>
                  <a:lnTo>
                    <a:pt x="888" y="523"/>
                  </a:lnTo>
                  <a:lnTo>
                    <a:pt x="814" y="578"/>
                  </a:lnTo>
                  <a:lnTo>
                    <a:pt x="743" y="636"/>
                  </a:lnTo>
                  <a:lnTo>
                    <a:pt x="677" y="700"/>
                  </a:lnTo>
                  <a:lnTo>
                    <a:pt x="615" y="768"/>
                  </a:lnTo>
                  <a:lnTo>
                    <a:pt x="558" y="840"/>
                  </a:lnTo>
                  <a:lnTo>
                    <a:pt x="505" y="916"/>
                  </a:lnTo>
                  <a:lnTo>
                    <a:pt x="458" y="995"/>
                  </a:lnTo>
                  <a:lnTo>
                    <a:pt x="528" y="955"/>
                  </a:lnTo>
                  <a:lnTo>
                    <a:pt x="609" y="914"/>
                  </a:lnTo>
                  <a:lnTo>
                    <a:pt x="694" y="877"/>
                  </a:lnTo>
                  <a:lnTo>
                    <a:pt x="782" y="844"/>
                  </a:lnTo>
                  <a:lnTo>
                    <a:pt x="875" y="813"/>
                  </a:lnTo>
                  <a:lnTo>
                    <a:pt x="970" y="786"/>
                  </a:lnTo>
                  <a:lnTo>
                    <a:pt x="997" y="700"/>
                  </a:lnTo>
                  <a:lnTo>
                    <a:pt x="1026" y="618"/>
                  </a:lnTo>
                  <a:lnTo>
                    <a:pt x="1059" y="540"/>
                  </a:lnTo>
                  <a:lnTo>
                    <a:pt x="1094" y="463"/>
                  </a:lnTo>
                  <a:lnTo>
                    <a:pt x="1133" y="391"/>
                  </a:lnTo>
                  <a:close/>
                  <a:moveTo>
                    <a:pt x="1651" y="306"/>
                  </a:moveTo>
                  <a:lnTo>
                    <a:pt x="1619" y="309"/>
                  </a:lnTo>
                  <a:lnTo>
                    <a:pt x="1587" y="320"/>
                  </a:lnTo>
                  <a:lnTo>
                    <a:pt x="1553" y="339"/>
                  </a:lnTo>
                  <a:lnTo>
                    <a:pt x="1520" y="364"/>
                  </a:lnTo>
                  <a:lnTo>
                    <a:pt x="1486" y="396"/>
                  </a:lnTo>
                  <a:lnTo>
                    <a:pt x="1452" y="435"/>
                  </a:lnTo>
                  <a:lnTo>
                    <a:pt x="1419" y="480"/>
                  </a:lnTo>
                  <a:lnTo>
                    <a:pt x="1386" y="531"/>
                  </a:lnTo>
                  <a:lnTo>
                    <a:pt x="1354" y="590"/>
                  </a:lnTo>
                  <a:lnTo>
                    <a:pt x="1324" y="655"/>
                  </a:lnTo>
                  <a:lnTo>
                    <a:pt x="1296" y="724"/>
                  </a:lnTo>
                  <a:lnTo>
                    <a:pt x="1412" y="712"/>
                  </a:lnTo>
                  <a:lnTo>
                    <a:pt x="1531" y="706"/>
                  </a:lnTo>
                  <a:lnTo>
                    <a:pt x="1651" y="703"/>
                  </a:lnTo>
                  <a:lnTo>
                    <a:pt x="1771" y="706"/>
                  </a:lnTo>
                  <a:lnTo>
                    <a:pt x="1890" y="712"/>
                  </a:lnTo>
                  <a:lnTo>
                    <a:pt x="2007" y="724"/>
                  </a:lnTo>
                  <a:lnTo>
                    <a:pt x="1978" y="655"/>
                  </a:lnTo>
                  <a:lnTo>
                    <a:pt x="1947" y="590"/>
                  </a:lnTo>
                  <a:lnTo>
                    <a:pt x="1915" y="531"/>
                  </a:lnTo>
                  <a:lnTo>
                    <a:pt x="1882" y="480"/>
                  </a:lnTo>
                  <a:lnTo>
                    <a:pt x="1850" y="435"/>
                  </a:lnTo>
                  <a:lnTo>
                    <a:pt x="1815" y="396"/>
                  </a:lnTo>
                  <a:lnTo>
                    <a:pt x="1782" y="364"/>
                  </a:lnTo>
                  <a:lnTo>
                    <a:pt x="1748" y="339"/>
                  </a:lnTo>
                  <a:lnTo>
                    <a:pt x="1715" y="320"/>
                  </a:lnTo>
                  <a:lnTo>
                    <a:pt x="1682" y="309"/>
                  </a:lnTo>
                  <a:lnTo>
                    <a:pt x="1651" y="306"/>
                  </a:lnTo>
                  <a:close/>
                  <a:moveTo>
                    <a:pt x="1651" y="0"/>
                  </a:moveTo>
                  <a:lnTo>
                    <a:pt x="1752" y="2"/>
                  </a:lnTo>
                  <a:lnTo>
                    <a:pt x="1852" y="12"/>
                  </a:lnTo>
                  <a:lnTo>
                    <a:pt x="1951" y="26"/>
                  </a:lnTo>
                  <a:lnTo>
                    <a:pt x="2048" y="47"/>
                  </a:lnTo>
                  <a:lnTo>
                    <a:pt x="2144" y="74"/>
                  </a:lnTo>
                  <a:lnTo>
                    <a:pt x="2237" y="106"/>
                  </a:lnTo>
                  <a:lnTo>
                    <a:pt x="2328" y="144"/>
                  </a:lnTo>
                  <a:lnTo>
                    <a:pt x="2417" y="187"/>
                  </a:lnTo>
                  <a:lnTo>
                    <a:pt x="2503" y="236"/>
                  </a:lnTo>
                  <a:lnTo>
                    <a:pt x="2586" y="290"/>
                  </a:lnTo>
                  <a:lnTo>
                    <a:pt x="2667" y="350"/>
                  </a:lnTo>
                  <a:lnTo>
                    <a:pt x="2745" y="413"/>
                  </a:lnTo>
                  <a:lnTo>
                    <a:pt x="2818" y="483"/>
                  </a:lnTo>
                  <a:lnTo>
                    <a:pt x="2890" y="559"/>
                  </a:lnTo>
                  <a:lnTo>
                    <a:pt x="2956" y="639"/>
                  </a:lnTo>
                  <a:lnTo>
                    <a:pt x="3017" y="722"/>
                  </a:lnTo>
                  <a:lnTo>
                    <a:pt x="3072" y="808"/>
                  </a:lnTo>
                  <a:lnTo>
                    <a:pt x="3121" y="897"/>
                  </a:lnTo>
                  <a:lnTo>
                    <a:pt x="3165" y="990"/>
                  </a:lnTo>
                  <a:lnTo>
                    <a:pt x="3203" y="1084"/>
                  </a:lnTo>
                  <a:lnTo>
                    <a:pt x="3234" y="1181"/>
                  </a:lnTo>
                  <a:lnTo>
                    <a:pt x="3260" y="1280"/>
                  </a:lnTo>
                  <a:lnTo>
                    <a:pt x="3279" y="1380"/>
                  </a:lnTo>
                  <a:lnTo>
                    <a:pt x="2869" y="1380"/>
                  </a:lnTo>
                  <a:lnTo>
                    <a:pt x="2822" y="1335"/>
                  </a:lnTo>
                  <a:lnTo>
                    <a:pt x="2767" y="1291"/>
                  </a:lnTo>
                  <a:lnTo>
                    <a:pt x="2705" y="1250"/>
                  </a:lnTo>
                  <a:lnTo>
                    <a:pt x="2636" y="1209"/>
                  </a:lnTo>
                  <a:lnTo>
                    <a:pt x="2563" y="1173"/>
                  </a:lnTo>
                  <a:lnTo>
                    <a:pt x="2485" y="1140"/>
                  </a:lnTo>
                  <a:lnTo>
                    <a:pt x="2403" y="1109"/>
                  </a:lnTo>
                  <a:lnTo>
                    <a:pt x="2417" y="1197"/>
                  </a:lnTo>
                  <a:lnTo>
                    <a:pt x="2427" y="1289"/>
                  </a:lnTo>
                  <a:lnTo>
                    <a:pt x="2435" y="1380"/>
                  </a:lnTo>
                  <a:lnTo>
                    <a:pt x="2146" y="1380"/>
                  </a:lnTo>
                  <a:lnTo>
                    <a:pt x="2136" y="1287"/>
                  </a:lnTo>
                  <a:lnTo>
                    <a:pt x="2125" y="1197"/>
                  </a:lnTo>
                  <a:lnTo>
                    <a:pt x="2111" y="1112"/>
                  </a:lnTo>
                  <a:lnTo>
                    <a:pt x="2095" y="1030"/>
                  </a:lnTo>
                  <a:lnTo>
                    <a:pt x="2004" y="1016"/>
                  </a:lnTo>
                  <a:lnTo>
                    <a:pt x="1911" y="1005"/>
                  </a:lnTo>
                  <a:lnTo>
                    <a:pt x="1815" y="997"/>
                  </a:lnTo>
                  <a:lnTo>
                    <a:pt x="1719" y="994"/>
                  </a:lnTo>
                  <a:lnTo>
                    <a:pt x="1529" y="941"/>
                  </a:lnTo>
                  <a:lnTo>
                    <a:pt x="1488" y="934"/>
                  </a:lnTo>
                  <a:lnTo>
                    <a:pt x="1448" y="931"/>
                  </a:lnTo>
                  <a:lnTo>
                    <a:pt x="1405" y="934"/>
                  </a:lnTo>
                  <a:lnTo>
                    <a:pt x="1365" y="942"/>
                  </a:lnTo>
                  <a:lnTo>
                    <a:pt x="1326" y="957"/>
                  </a:lnTo>
                  <a:lnTo>
                    <a:pt x="1290" y="975"/>
                  </a:lnTo>
                  <a:lnTo>
                    <a:pt x="1255" y="1000"/>
                  </a:lnTo>
                  <a:lnTo>
                    <a:pt x="1225" y="1027"/>
                  </a:lnTo>
                  <a:lnTo>
                    <a:pt x="1224" y="1030"/>
                  </a:lnTo>
                  <a:lnTo>
                    <a:pt x="1216" y="1036"/>
                  </a:lnTo>
                  <a:lnTo>
                    <a:pt x="1208" y="1047"/>
                  </a:lnTo>
                  <a:lnTo>
                    <a:pt x="1197" y="1063"/>
                  </a:lnTo>
                  <a:lnTo>
                    <a:pt x="1185" y="1081"/>
                  </a:lnTo>
                  <a:lnTo>
                    <a:pt x="1172" y="1105"/>
                  </a:lnTo>
                  <a:lnTo>
                    <a:pt x="1161" y="1129"/>
                  </a:lnTo>
                  <a:lnTo>
                    <a:pt x="1152" y="1158"/>
                  </a:lnTo>
                  <a:lnTo>
                    <a:pt x="1143" y="1205"/>
                  </a:lnTo>
                  <a:lnTo>
                    <a:pt x="1142" y="1251"/>
                  </a:lnTo>
                  <a:lnTo>
                    <a:pt x="1147" y="1297"/>
                  </a:lnTo>
                  <a:lnTo>
                    <a:pt x="1160" y="1342"/>
                  </a:lnTo>
                  <a:lnTo>
                    <a:pt x="1153" y="1423"/>
                  </a:lnTo>
                  <a:lnTo>
                    <a:pt x="1149" y="1505"/>
                  </a:lnTo>
                  <a:lnTo>
                    <a:pt x="1298" y="1505"/>
                  </a:lnTo>
                  <a:lnTo>
                    <a:pt x="1332" y="1522"/>
                  </a:lnTo>
                  <a:lnTo>
                    <a:pt x="1369" y="1534"/>
                  </a:lnTo>
                  <a:lnTo>
                    <a:pt x="1486" y="1566"/>
                  </a:lnTo>
                  <a:lnTo>
                    <a:pt x="1549" y="1795"/>
                  </a:lnTo>
                  <a:lnTo>
                    <a:pt x="1149" y="1795"/>
                  </a:lnTo>
                  <a:lnTo>
                    <a:pt x="1154" y="1897"/>
                  </a:lnTo>
                  <a:lnTo>
                    <a:pt x="1164" y="1997"/>
                  </a:lnTo>
                  <a:lnTo>
                    <a:pt x="1175" y="2092"/>
                  </a:lnTo>
                  <a:lnTo>
                    <a:pt x="1190" y="2183"/>
                  </a:lnTo>
                  <a:lnTo>
                    <a:pt x="1207" y="2269"/>
                  </a:lnTo>
                  <a:lnTo>
                    <a:pt x="1314" y="2286"/>
                  </a:lnTo>
                  <a:lnTo>
                    <a:pt x="1424" y="2297"/>
                  </a:lnTo>
                  <a:lnTo>
                    <a:pt x="1536" y="2305"/>
                  </a:lnTo>
                  <a:lnTo>
                    <a:pt x="1651" y="2307"/>
                  </a:lnTo>
                  <a:lnTo>
                    <a:pt x="1692" y="2307"/>
                  </a:lnTo>
                  <a:lnTo>
                    <a:pt x="1771" y="2595"/>
                  </a:lnTo>
                  <a:lnTo>
                    <a:pt x="1651" y="2597"/>
                  </a:lnTo>
                  <a:lnTo>
                    <a:pt x="1531" y="2595"/>
                  </a:lnTo>
                  <a:lnTo>
                    <a:pt x="1412" y="2588"/>
                  </a:lnTo>
                  <a:lnTo>
                    <a:pt x="1296" y="2575"/>
                  </a:lnTo>
                  <a:lnTo>
                    <a:pt x="1324" y="2645"/>
                  </a:lnTo>
                  <a:lnTo>
                    <a:pt x="1354" y="2709"/>
                  </a:lnTo>
                  <a:lnTo>
                    <a:pt x="1386" y="2768"/>
                  </a:lnTo>
                  <a:lnTo>
                    <a:pt x="1419" y="2819"/>
                  </a:lnTo>
                  <a:lnTo>
                    <a:pt x="1452" y="2864"/>
                  </a:lnTo>
                  <a:lnTo>
                    <a:pt x="1486" y="2903"/>
                  </a:lnTo>
                  <a:lnTo>
                    <a:pt x="1520" y="2935"/>
                  </a:lnTo>
                  <a:lnTo>
                    <a:pt x="1553" y="2961"/>
                  </a:lnTo>
                  <a:lnTo>
                    <a:pt x="1587" y="2979"/>
                  </a:lnTo>
                  <a:lnTo>
                    <a:pt x="1619" y="2990"/>
                  </a:lnTo>
                  <a:lnTo>
                    <a:pt x="1651" y="2994"/>
                  </a:lnTo>
                  <a:lnTo>
                    <a:pt x="1682" y="2990"/>
                  </a:lnTo>
                  <a:lnTo>
                    <a:pt x="1714" y="2979"/>
                  </a:lnTo>
                  <a:lnTo>
                    <a:pt x="1747" y="2961"/>
                  </a:lnTo>
                  <a:lnTo>
                    <a:pt x="1780" y="2936"/>
                  </a:lnTo>
                  <a:lnTo>
                    <a:pt x="1814" y="2906"/>
                  </a:lnTo>
                  <a:lnTo>
                    <a:pt x="1847" y="2868"/>
                  </a:lnTo>
                  <a:lnTo>
                    <a:pt x="1870" y="2948"/>
                  </a:lnTo>
                  <a:lnTo>
                    <a:pt x="1842" y="2989"/>
                  </a:lnTo>
                  <a:lnTo>
                    <a:pt x="1820" y="3031"/>
                  </a:lnTo>
                  <a:lnTo>
                    <a:pt x="1803" y="3078"/>
                  </a:lnTo>
                  <a:lnTo>
                    <a:pt x="1793" y="3127"/>
                  </a:lnTo>
                  <a:lnTo>
                    <a:pt x="1790" y="3178"/>
                  </a:lnTo>
                  <a:lnTo>
                    <a:pt x="1792" y="3217"/>
                  </a:lnTo>
                  <a:lnTo>
                    <a:pt x="1798" y="3256"/>
                  </a:lnTo>
                  <a:lnTo>
                    <a:pt x="1809" y="3292"/>
                  </a:lnTo>
                  <a:lnTo>
                    <a:pt x="1730" y="3298"/>
                  </a:lnTo>
                  <a:lnTo>
                    <a:pt x="1651" y="3300"/>
                  </a:lnTo>
                  <a:lnTo>
                    <a:pt x="1549" y="3297"/>
                  </a:lnTo>
                  <a:lnTo>
                    <a:pt x="1449" y="3288"/>
                  </a:lnTo>
                  <a:lnTo>
                    <a:pt x="1351" y="3273"/>
                  </a:lnTo>
                  <a:lnTo>
                    <a:pt x="1254" y="3252"/>
                  </a:lnTo>
                  <a:lnTo>
                    <a:pt x="1158" y="3225"/>
                  </a:lnTo>
                  <a:lnTo>
                    <a:pt x="1065" y="3194"/>
                  </a:lnTo>
                  <a:lnTo>
                    <a:pt x="974" y="3156"/>
                  </a:lnTo>
                  <a:lnTo>
                    <a:pt x="885" y="3112"/>
                  </a:lnTo>
                  <a:lnTo>
                    <a:pt x="798" y="3063"/>
                  </a:lnTo>
                  <a:lnTo>
                    <a:pt x="715" y="3009"/>
                  </a:lnTo>
                  <a:lnTo>
                    <a:pt x="634" y="2951"/>
                  </a:lnTo>
                  <a:lnTo>
                    <a:pt x="558" y="2886"/>
                  </a:lnTo>
                  <a:lnTo>
                    <a:pt x="483" y="2817"/>
                  </a:lnTo>
                  <a:lnTo>
                    <a:pt x="414" y="2742"/>
                  </a:lnTo>
                  <a:lnTo>
                    <a:pt x="350" y="2666"/>
                  </a:lnTo>
                  <a:lnTo>
                    <a:pt x="290" y="2585"/>
                  </a:lnTo>
                  <a:lnTo>
                    <a:pt x="237" y="2502"/>
                  </a:lnTo>
                  <a:lnTo>
                    <a:pt x="188" y="2416"/>
                  </a:lnTo>
                  <a:lnTo>
                    <a:pt x="144" y="2327"/>
                  </a:lnTo>
                  <a:lnTo>
                    <a:pt x="106" y="2236"/>
                  </a:lnTo>
                  <a:lnTo>
                    <a:pt x="74" y="2142"/>
                  </a:lnTo>
                  <a:lnTo>
                    <a:pt x="48" y="2047"/>
                  </a:lnTo>
                  <a:lnTo>
                    <a:pt x="27" y="1950"/>
                  </a:lnTo>
                  <a:lnTo>
                    <a:pt x="12" y="1851"/>
                  </a:lnTo>
                  <a:lnTo>
                    <a:pt x="2" y="1751"/>
                  </a:lnTo>
                  <a:lnTo>
                    <a:pt x="0" y="1650"/>
                  </a:lnTo>
                  <a:lnTo>
                    <a:pt x="2" y="1548"/>
                  </a:lnTo>
                  <a:lnTo>
                    <a:pt x="12" y="1448"/>
                  </a:lnTo>
                  <a:lnTo>
                    <a:pt x="27" y="1350"/>
                  </a:lnTo>
                  <a:lnTo>
                    <a:pt x="48" y="1252"/>
                  </a:lnTo>
                  <a:lnTo>
                    <a:pt x="74" y="1157"/>
                  </a:lnTo>
                  <a:lnTo>
                    <a:pt x="106" y="1064"/>
                  </a:lnTo>
                  <a:lnTo>
                    <a:pt x="144" y="973"/>
                  </a:lnTo>
                  <a:lnTo>
                    <a:pt x="188" y="884"/>
                  </a:lnTo>
                  <a:lnTo>
                    <a:pt x="237" y="797"/>
                  </a:lnTo>
                  <a:lnTo>
                    <a:pt x="290" y="714"/>
                  </a:lnTo>
                  <a:lnTo>
                    <a:pt x="350" y="634"/>
                  </a:lnTo>
                  <a:lnTo>
                    <a:pt x="414" y="557"/>
                  </a:lnTo>
                  <a:lnTo>
                    <a:pt x="483" y="483"/>
                  </a:lnTo>
                  <a:lnTo>
                    <a:pt x="558" y="413"/>
                  </a:lnTo>
                  <a:lnTo>
                    <a:pt x="634" y="350"/>
                  </a:lnTo>
                  <a:lnTo>
                    <a:pt x="715" y="290"/>
                  </a:lnTo>
                  <a:lnTo>
                    <a:pt x="798" y="236"/>
                  </a:lnTo>
                  <a:lnTo>
                    <a:pt x="885" y="187"/>
                  </a:lnTo>
                  <a:lnTo>
                    <a:pt x="974" y="144"/>
                  </a:lnTo>
                  <a:lnTo>
                    <a:pt x="1065" y="106"/>
                  </a:lnTo>
                  <a:lnTo>
                    <a:pt x="1158" y="74"/>
                  </a:lnTo>
                  <a:lnTo>
                    <a:pt x="1254" y="47"/>
                  </a:lnTo>
                  <a:lnTo>
                    <a:pt x="1351" y="26"/>
                  </a:lnTo>
                  <a:lnTo>
                    <a:pt x="1449" y="12"/>
                  </a:lnTo>
                  <a:lnTo>
                    <a:pt x="1549" y="2"/>
                  </a:lnTo>
                  <a:lnTo>
                    <a:pt x="16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reeform 12"/>
            <p:cNvSpPr>
              <a:spLocks noEditPoints="1"/>
            </p:cNvSpPr>
            <p:nvPr/>
          </p:nvSpPr>
          <p:spPr bwMode="auto">
            <a:xfrm>
              <a:off x="2027937" y="2669769"/>
              <a:ext cx="589612" cy="492285"/>
            </a:xfrm>
            <a:custGeom>
              <a:avLst/>
              <a:gdLst>
                <a:gd name="T0" fmla="*/ 1258 w 2716"/>
                <a:gd name="T1" fmla="*/ 748 h 2265"/>
                <a:gd name="T2" fmla="*/ 1371 w 2716"/>
                <a:gd name="T3" fmla="*/ 1394 h 2265"/>
                <a:gd name="T4" fmla="*/ 1381 w 2716"/>
                <a:gd name="T5" fmla="*/ 1403 h 2265"/>
                <a:gd name="T6" fmla="*/ 1551 w 2716"/>
                <a:gd name="T7" fmla="*/ 1398 h 2265"/>
                <a:gd name="T8" fmla="*/ 1668 w 2716"/>
                <a:gd name="T9" fmla="*/ 750 h 2265"/>
                <a:gd name="T10" fmla="*/ 1659 w 2716"/>
                <a:gd name="T11" fmla="*/ 744 h 2265"/>
                <a:gd name="T12" fmla="*/ 711 w 2716"/>
                <a:gd name="T13" fmla="*/ 745 h 2265"/>
                <a:gd name="T14" fmla="*/ 708 w 2716"/>
                <a:gd name="T15" fmla="*/ 756 h 2265"/>
                <a:gd name="T16" fmla="*/ 881 w 2716"/>
                <a:gd name="T17" fmla="*/ 1367 h 2265"/>
                <a:gd name="T18" fmla="*/ 892 w 2716"/>
                <a:gd name="T19" fmla="*/ 1398 h 2265"/>
                <a:gd name="T20" fmla="*/ 903 w 2716"/>
                <a:gd name="T21" fmla="*/ 1403 h 2265"/>
                <a:gd name="T22" fmla="*/ 1127 w 2716"/>
                <a:gd name="T23" fmla="*/ 1399 h 2265"/>
                <a:gd name="T24" fmla="*/ 1130 w 2716"/>
                <a:gd name="T25" fmla="*/ 1388 h 2265"/>
                <a:gd name="T26" fmla="*/ 981 w 2716"/>
                <a:gd name="T27" fmla="*/ 744 h 2265"/>
                <a:gd name="T28" fmla="*/ 1944 w 2716"/>
                <a:gd name="T29" fmla="*/ 744 h 2265"/>
                <a:gd name="T30" fmla="*/ 1795 w 2716"/>
                <a:gd name="T31" fmla="*/ 1391 h 2265"/>
                <a:gd name="T32" fmla="*/ 1798 w 2716"/>
                <a:gd name="T33" fmla="*/ 1400 h 2265"/>
                <a:gd name="T34" fmla="*/ 2029 w 2716"/>
                <a:gd name="T35" fmla="*/ 1402 h 2265"/>
                <a:gd name="T36" fmla="*/ 2217 w 2716"/>
                <a:gd name="T37" fmla="*/ 756 h 2265"/>
                <a:gd name="T38" fmla="*/ 2213 w 2716"/>
                <a:gd name="T39" fmla="*/ 745 h 2265"/>
                <a:gd name="T40" fmla="*/ 127 w 2716"/>
                <a:gd name="T41" fmla="*/ 0 h 2265"/>
                <a:gd name="T42" fmla="*/ 472 w 2716"/>
                <a:gd name="T43" fmla="*/ 92 h 2265"/>
                <a:gd name="T44" fmla="*/ 536 w 2716"/>
                <a:gd name="T45" fmla="*/ 170 h 2265"/>
                <a:gd name="T46" fmla="*/ 2639 w 2716"/>
                <a:gd name="T47" fmla="*/ 466 h 2265"/>
                <a:gd name="T48" fmla="*/ 2712 w 2716"/>
                <a:gd name="T49" fmla="*/ 559 h 2265"/>
                <a:gd name="T50" fmla="*/ 2685 w 2716"/>
                <a:gd name="T51" fmla="*/ 676 h 2265"/>
                <a:gd name="T52" fmla="*/ 2578 w 2716"/>
                <a:gd name="T53" fmla="*/ 727 h 2265"/>
                <a:gd name="T54" fmla="*/ 2213 w 2716"/>
                <a:gd name="T55" fmla="*/ 1648 h 2265"/>
                <a:gd name="T56" fmla="*/ 2113 w 2716"/>
                <a:gd name="T57" fmla="*/ 1694 h 2265"/>
                <a:gd name="T58" fmla="*/ 1016 w 2716"/>
                <a:gd name="T59" fmla="*/ 1813 h 2265"/>
                <a:gd name="T60" fmla="*/ 1136 w 2716"/>
                <a:gd name="T61" fmla="*/ 1819 h 2265"/>
                <a:gd name="T62" fmla="*/ 1337 w 2716"/>
                <a:gd name="T63" fmla="*/ 1830 h 2265"/>
                <a:gd name="T64" fmla="*/ 1580 w 2716"/>
                <a:gd name="T65" fmla="*/ 1844 h 2265"/>
                <a:gd name="T66" fmla="*/ 1825 w 2716"/>
                <a:gd name="T67" fmla="*/ 1861 h 2265"/>
                <a:gd name="T68" fmla="*/ 2034 w 2716"/>
                <a:gd name="T69" fmla="*/ 1878 h 2265"/>
                <a:gd name="T70" fmla="*/ 2175 w 2716"/>
                <a:gd name="T71" fmla="*/ 1899 h 2265"/>
                <a:gd name="T72" fmla="*/ 2278 w 2716"/>
                <a:gd name="T73" fmla="*/ 1981 h 2265"/>
                <a:gd name="T74" fmla="*/ 2302 w 2716"/>
                <a:gd name="T75" fmla="*/ 2116 h 2265"/>
                <a:gd name="T76" fmla="*/ 2223 w 2716"/>
                <a:gd name="T77" fmla="*/ 2233 h 2265"/>
                <a:gd name="T78" fmla="*/ 2081 w 2716"/>
                <a:gd name="T79" fmla="*/ 2261 h 2265"/>
                <a:gd name="T80" fmla="*/ 1963 w 2716"/>
                <a:gd name="T81" fmla="*/ 2183 h 2265"/>
                <a:gd name="T82" fmla="*/ 1931 w 2716"/>
                <a:gd name="T83" fmla="*/ 2071 h 2265"/>
                <a:gd name="T84" fmla="*/ 1013 w 2716"/>
                <a:gd name="T85" fmla="*/ 2150 h 2265"/>
                <a:gd name="T86" fmla="*/ 913 w 2716"/>
                <a:gd name="T87" fmla="*/ 2250 h 2265"/>
                <a:gd name="T88" fmla="*/ 767 w 2716"/>
                <a:gd name="T89" fmla="*/ 2250 h 2265"/>
                <a:gd name="T90" fmla="*/ 667 w 2716"/>
                <a:gd name="T91" fmla="*/ 2150 h 2265"/>
                <a:gd name="T92" fmla="*/ 666 w 2716"/>
                <a:gd name="T93" fmla="*/ 2010 h 2265"/>
                <a:gd name="T94" fmla="*/ 756 w 2716"/>
                <a:gd name="T95" fmla="*/ 1910 h 2265"/>
                <a:gd name="T96" fmla="*/ 50 w 2716"/>
                <a:gd name="T97" fmla="*/ 227 h 2265"/>
                <a:gd name="T98" fmla="*/ 1 w 2716"/>
                <a:gd name="T99" fmla="*/ 143 h 2265"/>
                <a:gd name="T100" fmla="*/ 31 w 2716"/>
                <a:gd name="T101" fmla="*/ 45 h 2265"/>
                <a:gd name="T102" fmla="*/ 127 w 2716"/>
                <a:gd name="T103" fmla="*/ 0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2265">
                  <a:moveTo>
                    <a:pt x="1265" y="744"/>
                  </a:moveTo>
                  <a:lnTo>
                    <a:pt x="1263" y="744"/>
                  </a:lnTo>
                  <a:lnTo>
                    <a:pt x="1260" y="745"/>
                  </a:lnTo>
                  <a:lnTo>
                    <a:pt x="1258" y="748"/>
                  </a:lnTo>
                  <a:lnTo>
                    <a:pt x="1257" y="750"/>
                  </a:lnTo>
                  <a:lnTo>
                    <a:pt x="1255" y="753"/>
                  </a:lnTo>
                  <a:lnTo>
                    <a:pt x="1255" y="755"/>
                  </a:lnTo>
                  <a:lnTo>
                    <a:pt x="1371" y="1394"/>
                  </a:lnTo>
                  <a:lnTo>
                    <a:pt x="1373" y="1398"/>
                  </a:lnTo>
                  <a:lnTo>
                    <a:pt x="1375" y="1400"/>
                  </a:lnTo>
                  <a:lnTo>
                    <a:pt x="1377" y="1402"/>
                  </a:lnTo>
                  <a:lnTo>
                    <a:pt x="1381" y="1403"/>
                  </a:lnTo>
                  <a:lnTo>
                    <a:pt x="1543" y="1403"/>
                  </a:lnTo>
                  <a:lnTo>
                    <a:pt x="1546" y="1402"/>
                  </a:lnTo>
                  <a:lnTo>
                    <a:pt x="1549" y="1400"/>
                  </a:lnTo>
                  <a:lnTo>
                    <a:pt x="1551" y="1398"/>
                  </a:lnTo>
                  <a:lnTo>
                    <a:pt x="1552" y="1394"/>
                  </a:lnTo>
                  <a:lnTo>
                    <a:pt x="1668" y="755"/>
                  </a:lnTo>
                  <a:lnTo>
                    <a:pt x="1668" y="753"/>
                  </a:lnTo>
                  <a:lnTo>
                    <a:pt x="1668" y="750"/>
                  </a:lnTo>
                  <a:lnTo>
                    <a:pt x="1667" y="748"/>
                  </a:lnTo>
                  <a:lnTo>
                    <a:pt x="1664" y="745"/>
                  </a:lnTo>
                  <a:lnTo>
                    <a:pt x="1662" y="744"/>
                  </a:lnTo>
                  <a:lnTo>
                    <a:pt x="1659" y="744"/>
                  </a:lnTo>
                  <a:lnTo>
                    <a:pt x="1265" y="744"/>
                  </a:lnTo>
                  <a:close/>
                  <a:moveTo>
                    <a:pt x="717" y="744"/>
                  </a:moveTo>
                  <a:lnTo>
                    <a:pt x="714" y="744"/>
                  </a:lnTo>
                  <a:lnTo>
                    <a:pt x="711" y="745"/>
                  </a:lnTo>
                  <a:lnTo>
                    <a:pt x="709" y="748"/>
                  </a:lnTo>
                  <a:lnTo>
                    <a:pt x="708" y="750"/>
                  </a:lnTo>
                  <a:lnTo>
                    <a:pt x="708" y="753"/>
                  </a:lnTo>
                  <a:lnTo>
                    <a:pt x="708" y="756"/>
                  </a:lnTo>
                  <a:lnTo>
                    <a:pt x="876" y="1348"/>
                  </a:lnTo>
                  <a:lnTo>
                    <a:pt x="876" y="1350"/>
                  </a:lnTo>
                  <a:lnTo>
                    <a:pt x="878" y="1358"/>
                  </a:lnTo>
                  <a:lnTo>
                    <a:pt x="881" y="1367"/>
                  </a:lnTo>
                  <a:lnTo>
                    <a:pt x="885" y="1378"/>
                  </a:lnTo>
                  <a:lnTo>
                    <a:pt x="888" y="1389"/>
                  </a:lnTo>
                  <a:lnTo>
                    <a:pt x="889" y="1394"/>
                  </a:lnTo>
                  <a:lnTo>
                    <a:pt x="892" y="1398"/>
                  </a:lnTo>
                  <a:lnTo>
                    <a:pt x="894" y="1400"/>
                  </a:lnTo>
                  <a:lnTo>
                    <a:pt x="898" y="1402"/>
                  </a:lnTo>
                  <a:lnTo>
                    <a:pt x="900" y="1403"/>
                  </a:lnTo>
                  <a:lnTo>
                    <a:pt x="903" y="1403"/>
                  </a:lnTo>
                  <a:lnTo>
                    <a:pt x="907" y="1403"/>
                  </a:lnTo>
                  <a:lnTo>
                    <a:pt x="1121" y="1403"/>
                  </a:lnTo>
                  <a:lnTo>
                    <a:pt x="1125" y="1402"/>
                  </a:lnTo>
                  <a:lnTo>
                    <a:pt x="1127" y="1399"/>
                  </a:lnTo>
                  <a:lnTo>
                    <a:pt x="1130" y="1397"/>
                  </a:lnTo>
                  <a:lnTo>
                    <a:pt x="1130" y="1393"/>
                  </a:lnTo>
                  <a:lnTo>
                    <a:pt x="1130" y="1389"/>
                  </a:lnTo>
                  <a:lnTo>
                    <a:pt x="1130" y="1388"/>
                  </a:lnTo>
                  <a:lnTo>
                    <a:pt x="987" y="752"/>
                  </a:lnTo>
                  <a:lnTo>
                    <a:pt x="986" y="748"/>
                  </a:lnTo>
                  <a:lnTo>
                    <a:pt x="983" y="745"/>
                  </a:lnTo>
                  <a:lnTo>
                    <a:pt x="981" y="744"/>
                  </a:lnTo>
                  <a:lnTo>
                    <a:pt x="977" y="744"/>
                  </a:lnTo>
                  <a:lnTo>
                    <a:pt x="717" y="744"/>
                  </a:lnTo>
                  <a:close/>
                  <a:moveTo>
                    <a:pt x="1946" y="744"/>
                  </a:moveTo>
                  <a:lnTo>
                    <a:pt x="1944" y="744"/>
                  </a:lnTo>
                  <a:lnTo>
                    <a:pt x="1940" y="745"/>
                  </a:lnTo>
                  <a:lnTo>
                    <a:pt x="1939" y="748"/>
                  </a:lnTo>
                  <a:lnTo>
                    <a:pt x="1937" y="752"/>
                  </a:lnTo>
                  <a:lnTo>
                    <a:pt x="1795" y="1391"/>
                  </a:lnTo>
                  <a:lnTo>
                    <a:pt x="1793" y="1393"/>
                  </a:lnTo>
                  <a:lnTo>
                    <a:pt x="1795" y="1397"/>
                  </a:lnTo>
                  <a:lnTo>
                    <a:pt x="1796" y="1399"/>
                  </a:lnTo>
                  <a:lnTo>
                    <a:pt x="1798" y="1400"/>
                  </a:lnTo>
                  <a:lnTo>
                    <a:pt x="1801" y="1402"/>
                  </a:lnTo>
                  <a:lnTo>
                    <a:pt x="1803" y="1403"/>
                  </a:lnTo>
                  <a:lnTo>
                    <a:pt x="2025" y="1403"/>
                  </a:lnTo>
                  <a:lnTo>
                    <a:pt x="2029" y="1402"/>
                  </a:lnTo>
                  <a:lnTo>
                    <a:pt x="2031" y="1400"/>
                  </a:lnTo>
                  <a:lnTo>
                    <a:pt x="2034" y="1398"/>
                  </a:lnTo>
                  <a:lnTo>
                    <a:pt x="2035" y="1395"/>
                  </a:lnTo>
                  <a:lnTo>
                    <a:pt x="2217" y="756"/>
                  </a:lnTo>
                  <a:lnTo>
                    <a:pt x="2217" y="753"/>
                  </a:lnTo>
                  <a:lnTo>
                    <a:pt x="2216" y="750"/>
                  </a:lnTo>
                  <a:lnTo>
                    <a:pt x="2214" y="748"/>
                  </a:lnTo>
                  <a:lnTo>
                    <a:pt x="2213" y="745"/>
                  </a:lnTo>
                  <a:lnTo>
                    <a:pt x="2209" y="744"/>
                  </a:lnTo>
                  <a:lnTo>
                    <a:pt x="2207" y="744"/>
                  </a:lnTo>
                  <a:lnTo>
                    <a:pt x="1946" y="744"/>
                  </a:lnTo>
                  <a:close/>
                  <a:moveTo>
                    <a:pt x="127" y="0"/>
                  </a:moveTo>
                  <a:lnTo>
                    <a:pt x="144" y="2"/>
                  </a:lnTo>
                  <a:lnTo>
                    <a:pt x="160" y="5"/>
                  </a:lnTo>
                  <a:lnTo>
                    <a:pt x="448" y="83"/>
                  </a:lnTo>
                  <a:lnTo>
                    <a:pt x="472" y="92"/>
                  </a:lnTo>
                  <a:lnTo>
                    <a:pt x="494" y="106"/>
                  </a:lnTo>
                  <a:lnTo>
                    <a:pt x="512" y="125"/>
                  </a:lnTo>
                  <a:lnTo>
                    <a:pt x="526" y="145"/>
                  </a:lnTo>
                  <a:lnTo>
                    <a:pt x="536" y="170"/>
                  </a:lnTo>
                  <a:lnTo>
                    <a:pt x="619" y="453"/>
                  </a:lnTo>
                  <a:lnTo>
                    <a:pt x="2578" y="453"/>
                  </a:lnTo>
                  <a:lnTo>
                    <a:pt x="2610" y="456"/>
                  </a:lnTo>
                  <a:lnTo>
                    <a:pt x="2639" y="466"/>
                  </a:lnTo>
                  <a:lnTo>
                    <a:pt x="2665" y="483"/>
                  </a:lnTo>
                  <a:lnTo>
                    <a:pt x="2685" y="504"/>
                  </a:lnTo>
                  <a:lnTo>
                    <a:pt x="2702" y="530"/>
                  </a:lnTo>
                  <a:lnTo>
                    <a:pt x="2712" y="559"/>
                  </a:lnTo>
                  <a:lnTo>
                    <a:pt x="2716" y="591"/>
                  </a:lnTo>
                  <a:lnTo>
                    <a:pt x="2712" y="621"/>
                  </a:lnTo>
                  <a:lnTo>
                    <a:pt x="2702" y="650"/>
                  </a:lnTo>
                  <a:lnTo>
                    <a:pt x="2685" y="676"/>
                  </a:lnTo>
                  <a:lnTo>
                    <a:pt x="2665" y="697"/>
                  </a:lnTo>
                  <a:lnTo>
                    <a:pt x="2639" y="714"/>
                  </a:lnTo>
                  <a:lnTo>
                    <a:pt x="2610" y="724"/>
                  </a:lnTo>
                  <a:lnTo>
                    <a:pt x="2578" y="727"/>
                  </a:lnTo>
                  <a:lnTo>
                    <a:pt x="2488" y="727"/>
                  </a:lnTo>
                  <a:lnTo>
                    <a:pt x="2240" y="1598"/>
                  </a:lnTo>
                  <a:lnTo>
                    <a:pt x="2229" y="1625"/>
                  </a:lnTo>
                  <a:lnTo>
                    <a:pt x="2213" y="1648"/>
                  </a:lnTo>
                  <a:lnTo>
                    <a:pt x="2192" y="1667"/>
                  </a:lnTo>
                  <a:lnTo>
                    <a:pt x="2169" y="1682"/>
                  </a:lnTo>
                  <a:lnTo>
                    <a:pt x="2142" y="1691"/>
                  </a:lnTo>
                  <a:lnTo>
                    <a:pt x="2113" y="1694"/>
                  </a:lnTo>
                  <a:lnTo>
                    <a:pt x="969" y="1694"/>
                  </a:lnTo>
                  <a:lnTo>
                    <a:pt x="999" y="1811"/>
                  </a:lnTo>
                  <a:lnTo>
                    <a:pt x="1004" y="1811"/>
                  </a:lnTo>
                  <a:lnTo>
                    <a:pt x="1016" y="1813"/>
                  </a:lnTo>
                  <a:lnTo>
                    <a:pt x="1036" y="1814"/>
                  </a:lnTo>
                  <a:lnTo>
                    <a:pt x="1063" y="1815"/>
                  </a:lnTo>
                  <a:lnTo>
                    <a:pt x="1097" y="1816"/>
                  </a:lnTo>
                  <a:lnTo>
                    <a:pt x="1136" y="1819"/>
                  </a:lnTo>
                  <a:lnTo>
                    <a:pt x="1180" y="1821"/>
                  </a:lnTo>
                  <a:lnTo>
                    <a:pt x="1229" y="1824"/>
                  </a:lnTo>
                  <a:lnTo>
                    <a:pt x="1281" y="1826"/>
                  </a:lnTo>
                  <a:lnTo>
                    <a:pt x="1337" y="1830"/>
                  </a:lnTo>
                  <a:lnTo>
                    <a:pt x="1395" y="1833"/>
                  </a:lnTo>
                  <a:lnTo>
                    <a:pt x="1456" y="1837"/>
                  </a:lnTo>
                  <a:lnTo>
                    <a:pt x="1517" y="1841"/>
                  </a:lnTo>
                  <a:lnTo>
                    <a:pt x="1580" y="1844"/>
                  </a:lnTo>
                  <a:lnTo>
                    <a:pt x="1642" y="1848"/>
                  </a:lnTo>
                  <a:lnTo>
                    <a:pt x="1704" y="1853"/>
                  </a:lnTo>
                  <a:lnTo>
                    <a:pt x="1765" y="1856"/>
                  </a:lnTo>
                  <a:lnTo>
                    <a:pt x="1825" y="1861"/>
                  </a:lnTo>
                  <a:lnTo>
                    <a:pt x="1883" y="1865"/>
                  </a:lnTo>
                  <a:lnTo>
                    <a:pt x="1936" y="1870"/>
                  </a:lnTo>
                  <a:lnTo>
                    <a:pt x="1987" y="1875"/>
                  </a:lnTo>
                  <a:lnTo>
                    <a:pt x="2034" y="1878"/>
                  </a:lnTo>
                  <a:lnTo>
                    <a:pt x="2075" y="1883"/>
                  </a:lnTo>
                  <a:lnTo>
                    <a:pt x="2111" y="1888"/>
                  </a:lnTo>
                  <a:lnTo>
                    <a:pt x="2141" y="1892"/>
                  </a:lnTo>
                  <a:lnTo>
                    <a:pt x="2175" y="1899"/>
                  </a:lnTo>
                  <a:lnTo>
                    <a:pt x="2206" y="1913"/>
                  </a:lnTo>
                  <a:lnTo>
                    <a:pt x="2234" y="1931"/>
                  </a:lnTo>
                  <a:lnTo>
                    <a:pt x="2258" y="1954"/>
                  </a:lnTo>
                  <a:lnTo>
                    <a:pt x="2278" y="1981"/>
                  </a:lnTo>
                  <a:lnTo>
                    <a:pt x="2294" y="2010"/>
                  </a:lnTo>
                  <a:lnTo>
                    <a:pt x="2302" y="2043"/>
                  </a:lnTo>
                  <a:lnTo>
                    <a:pt x="2306" y="2078"/>
                  </a:lnTo>
                  <a:lnTo>
                    <a:pt x="2302" y="2116"/>
                  </a:lnTo>
                  <a:lnTo>
                    <a:pt x="2291" y="2150"/>
                  </a:lnTo>
                  <a:lnTo>
                    <a:pt x="2274" y="2183"/>
                  </a:lnTo>
                  <a:lnTo>
                    <a:pt x="2251" y="2210"/>
                  </a:lnTo>
                  <a:lnTo>
                    <a:pt x="2223" y="2233"/>
                  </a:lnTo>
                  <a:lnTo>
                    <a:pt x="2191" y="2250"/>
                  </a:lnTo>
                  <a:lnTo>
                    <a:pt x="2156" y="2261"/>
                  </a:lnTo>
                  <a:lnTo>
                    <a:pt x="2118" y="2265"/>
                  </a:lnTo>
                  <a:lnTo>
                    <a:pt x="2081" y="2261"/>
                  </a:lnTo>
                  <a:lnTo>
                    <a:pt x="2046" y="2250"/>
                  </a:lnTo>
                  <a:lnTo>
                    <a:pt x="2014" y="2233"/>
                  </a:lnTo>
                  <a:lnTo>
                    <a:pt x="1986" y="2210"/>
                  </a:lnTo>
                  <a:lnTo>
                    <a:pt x="1963" y="2183"/>
                  </a:lnTo>
                  <a:lnTo>
                    <a:pt x="1946" y="2150"/>
                  </a:lnTo>
                  <a:lnTo>
                    <a:pt x="1935" y="2116"/>
                  </a:lnTo>
                  <a:lnTo>
                    <a:pt x="1931" y="2078"/>
                  </a:lnTo>
                  <a:lnTo>
                    <a:pt x="1931" y="2071"/>
                  </a:lnTo>
                  <a:lnTo>
                    <a:pt x="1027" y="2071"/>
                  </a:lnTo>
                  <a:lnTo>
                    <a:pt x="1027" y="2078"/>
                  </a:lnTo>
                  <a:lnTo>
                    <a:pt x="1024" y="2116"/>
                  </a:lnTo>
                  <a:lnTo>
                    <a:pt x="1013" y="2150"/>
                  </a:lnTo>
                  <a:lnTo>
                    <a:pt x="996" y="2183"/>
                  </a:lnTo>
                  <a:lnTo>
                    <a:pt x="972" y="2210"/>
                  </a:lnTo>
                  <a:lnTo>
                    <a:pt x="944" y="2233"/>
                  </a:lnTo>
                  <a:lnTo>
                    <a:pt x="913" y="2250"/>
                  </a:lnTo>
                  <a:lnTo>
                    <a:pt x="877" y="2261"/>
                  </a:lnTo>
                  <a:lnTo>
                    <a:pt x="839" y="2265"/>
                  </a:lnTo>
                  <a:lnTo>
                    <a:pt x="803" y="2261"/>
                  </a:lnTo>
                  <a:lnTo>
                    <a:pt x="767" y="2250"/>
                  </a:lnTo>
                  <a:lnTo>
                    <a:pt x="736" y="2233"/>
                  </a:lnTo>
                  <a:lnTo>
                    <a:pt x="708" y="2210"/>
                  </a:lnTo>
                  <a:lnTo>
                    <a:pt x="684" y="2183"/>
                  </a:lnTo>
                  <a:lnTo>
                    <a:pt x="667" y="2150"/>
                  </a:lnTo>
                  <a:lnTo>
                    <a:pt x="656" y="2116"/>
                  </a:lnTo>
                  <a:lnTo>
                    <a:pt x="653" y="2078"/>
                  </a:lnTo>
                  <a:lnTo>
                    <a:pt x="656" y="2043"/>
                  </a:lnTo>
                  <a:lnTo>
                    <a:pt x="666" y="2010"/>
                  </a:lnTo>
                  <a:lnTo>
                    <a:pt x="681" y="1978"/>
                  </a:lnTo>
                  <a:lnTo>
                    <a:pt x="702" y="1952"/>
                  </a:lnTo>
                  <a:lnTo>
                    <a:pt x="727" y="1928"/>
                  </a:lnTo>
                  <a:lnTo>
                    <a:pt x="756" y="1910"/>
                  </a:lnTo>
                  <a:lnTo>
                    <a:pt x="312" y="309"/>
                  </a:lnTo>
                  <a:lnTo>
                    <a:pt x="94" y="249"/>
                  </a:lnTo>
                  <a:lnTo>
                    <a:pt x="71" y="241"/>
                  </a:lnTo>
                  <a:lnTo>
                    <a:pt x="50" y="227"/>
                  </a:lnTo>
                  <a:lnTo>
                    <a:pt x="32" y="210"/>
                  </a:lnTo>
                  <a:lnTo>
                    <a:pt x="17" y="191"/>
                  </a:lnTo>
                  <a:lnTo>
                    <a:pt x="7" y="167"/>
                  </a:lnTo>
                  <a:lnTo>
                    <a:pt x="1" y="143"/>
                  </a:lnTo>
                  <a:lnTo>
                    <a:pt x="0" y="119"/>
                  </a:lnTo>
                  <a:lnTo>
                    <a:pt x="5" y="94"/>
                  </a:lnTo>
                  <a:lnTo>
                    <a:pt x="15" y="69"/>
                  </a:lnTo>
                  <a:lnTo>
                    <a:pt x="31" y="45"/>
                  </a:lnTo>
                  <a:lnTo>
                    <a:pt x="50" y="27"/>
                  </a:lnTo>
                  <a:lnTo>
                    <a:pt x="73" y="13"/>
                  </a:lnTo>
                  <a:lnTo>
                    <a:pt x="99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7" name="Right Arrow 376"/>
          <p:cNvSpPr/>
          <p:nvPr/>
        </p:nvSpPr>
        <p:spPr>
          <a:xfrm rot="19539399">
            <a:off x="4647223" y="2397471"/>
            <a:ext cx="838200" cy="637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49166" y="6129403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B8C5E-EE12-4EE0-85FA-BECBBF157988}"/>
              </a:ext>
            </a:extLst>
          </p:cNvPr>
          <p:cNvSpPr txBox="1"/>
          <p:nvPr/>
        </p:nvSpPr>
        <p:spPr>
          <a:xfrm>
            <a:off x="6912813" y="58561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4FD1B7-7382-4711-8322-D09E4FEA3EAB}"/>
              </a:ext>
            </a:extLst>
          </p:cNvPr>
          <p:cNvSpPr txBox="1"/>
          <p:nvPr/>
        </p:nvSpPr>
        <p:spPr>
          <a:xfrm>
            <a:off x="6691389" y="3900639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edit information and update info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97FAF-627E-4C22-BFB8-70DECE0A0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94" y="1738728"/>
            <a:ext cx="614520" cy="6145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51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EMAJOHN</a:t>
            </a:r>
          </a:p>
        </p:txBody>
      </p:sp>
      <p:sp>
        <p:nvSpPr>
          <p:cNvPr id="332" name="Freeform 273"/>
          <p:cNvSpPr>
            <a:spLocks/>
          </p:cNvSpPr>
          <p:nvPr/>
        </p:nvSpPr>
        <p:spPr bwMode="auto">
          <a:xfrm>
            <a:off x="2323426" y="2028980"/>
            <a:ext cx="2084077" cy="3865016"/>
          </a:xfrm>
          <a:custGeom>
            <a:avLst/>
            <a:gdLst>
              <a:gd name="T0" fmla="*/ 149 w 1760"/>
              <a:gd name="T1" fmla="*/ 0 h 3264"/>
              <a:gd name="T2" fmla="*/ 1276 w 1760"/>
              <a:gd name="T3" fmla="*/ 70 h 3264"/>
              <a:gd name="T4" fmla="*/ 1292 w 1760"/>
              <a:gd name="T5" fmla="*/ 72 h 3264"/>
              <a:gd name="T6" fmla="*/ 1305 w 1760"/>
              <a:gd name="T7" fmla="*/ 80 h 3264"/>
              <a:gd name="T8" fmla="*/ 1313 w 1760"/>
              <a:gd name="T9" fmla="*/ 92 h 3264"/>
              <a:gd name="T10" fmla="*/ 1319 w 1760"/>
              <a:gd name="T11" fmla="*/ 106 h 3264"/>
              <a:gd name="T12" fmla="*/ 1322 w 1760"/>
              <a:gd name="T13" fmla="*/ 123 h 3264"/>
              <a:gd name="T14" fmla="*/ 1324 w 1760"/>
              <a:gd name="T15" fmla="*/ 143 h 3264"/>
              <a:gd name="T16" fmla="*/ 1324 w 1760"/>
              <a:gd name="T17" fmla="*/ 165 h 3264"/>
              <a:gd name="T18" fmla="*/ 1324 w 1760"/>
              <a:gd name="T19" fmla="*/ 189 h 3264"/>
              <a:gd name="T20" fmla="*/ 1324 w 1760"/>
              <a:gd name="T21" fmla="*/ 214 h 3264"/>
              <a:gd name="T22" fmla="*/ 1326 w 1760"/>
              <a:gd name="T23" fmla="*/ 240 h 3264"/>
              <a:gd name="T24" fmla="*/ 1327 w 1760"/>
              <a:gd name="T25" fmla="*/ 267 h 3264"/>
              <a:gd name="T26" fmla="*/ 1724 w 1760"/>
              <a:gd name="T27" fmla="*/ 2813 h 3264"/>
              <a:gd name="T28" fmla="*/ 1733 w 1760"/>
              <a:gd name="T29" fmla="*/ 2859 h 3264"/>
              <a:gd name="T30" fmla="*/ 1741 w 1760"/>
              <a:gd name="T31" fmla="*/ 2896 h 3264"/>
              <a:gd name="T32" fmla="*/ 1747 w 1760"/>
              <a:gd name="T33" fmla="*/ 2926 h 3264"/>
              <a:gd name="T34" fmla="*/ 1753 w 1760"/>
              <a:gd name="T35" fmla="*/ 2950 h 3264"/>
              <a:gd name="T36" fmla="*/ 1756 w 1760"/>
              <a:gd name="T37" fmla="*/ 2968 h 3264"/>
              <a:gd name="T38" fmla="*/ 1759 w 1760"/>
              <a:gd name="T39" fmla="*/ 2981 h 3264"/>
              <a:gd name="T40" fmla="*/ 1760 w 1760"/>
              <a:gd name="T41" fmla="*/ 2990 h 3264"/>
              <a:gd name="T42" fmla="*/ 1759 w 1760"/>
              <a:gd name="T43" fmla="*/ 2997 h 3264"/>
              <a:gd name="T44" fmla="*/ 1758 w 1760"/>
              <a:gd name="T45" fmla="*/ 3001 h 3264"/>
              <a:gd name="T46" fmla="*/ 1753 w 1760"/>
              <a:gd name="T47" fmla="*/ 3002 h 3264"/>
              <a:gd name="T48" fmla="*/ 1747 w 1760"/>
              <a:gd name="T49" fmla="*/ 3003 h 3264"/>
              <a:gd name="T50" fmla="*/ 1739 w 1760"/>
              <a:gd name="T51" fmla="*/ 3005 h 3264"/>
              <a:gd name="T52" fmla="*/ 1730 w 1760"/>
              <a:gd name="T53" fmla="*/ 3006 h 3264"/>
              <a:gd name="T54" fmla="*/ 576 w 1760"/>
              <a:gd name="T55" fmla="*/ 3260 h 3264"/>
              <a:gd name="T56" fmla="*/ 546 w 1760"/>
              <a:gd name="T57" fmla="*/ 3264 h 3264"/>
              <a:gd name="T58" fmla="*/ 513 w 1760"/>
              <a:gd name="T59" fmla="*/ 3259 h 3264"/>
              <a:gd name="T60" fmla="*/ 481 w 1760"/>
              <a:gd name="T61" fmla="*/ 3248 h 3264"/>
              <a:gd name="T62" fmla="*/ 453 w 1760"/>
              <a:gd name="T63" fmla="*/ 3230 h 3264"/>
              <a:gd name="T64" fmla="*/ 424 w 1760"/>
              <a:gd name="T65" fmla="*/ 3206 h 3264"/>
              <a:gd name="T66" fmla="*/ 400 w 1760"/>
              <a:gd name="T67" fmla="*/ 3179 h 3264"/>
              <a:gd name="T68" fmla="*/ 379 w 1760"/>
              <a:gd name="T69" fmla="*/ 3147 h 3264"/>
              <a:gd name="T70" fmla="*/ 364 w 1760"/>
              <a:gd name="T71" fmla="*/ 3113 h 3264"/>
              <a:gd name="T72" fmla="*/ 353 w 1760"/>
              <a:gd name="T73" fmla="*/ 3075 h 3264"/>
              <a:gd name="T74" fmla="*/ 1 w 1760"/>
              <a:gd name="T75" fmla="*/ 256 h 3264"/>
              <a:gd name="T76" fmla="*/ 0 w 1760"/>
              <a:gd name="T77" fmla="*/ 219 h 3264"/>
              <a:gd name="T78" fmla="*/ 4 w 1760"/>
              <a:gd name="T79" fmla="*/ 182 h 3264"/>
              <a:gd name="T80" fmla="*/ 11 w 1760"/>
              <a:gd name="T81" fmla="*/ 147 h 3264"/>
              <a:gd name="T82" fmla="*/ 23 w 1760"/>
              <a:gd name="T83" fmla="*/ 113 h 3264"/>
              <a:gd name="T84" fmla="*/ 38 w 1760"/>
              <a:gd name="T85" fmla="*/ 81 h 3264"/>
              <a:gd name="T86" fmla="*/ 56 w 1760"/>
              <a:gd name="T87" fmla="*/ 54 h 3264"/>
              <a:gd name="T88" fmla="*/ 76 w 1760"/>
              <a:gd name="T89" fmla="*/ 30 h 3264"/>
              <a:gd name="T90" fmla="*/ 99 w 1760"/>
              <a:gd name="T91" fmla="*/ 13 h 3264"/>
              <a:gd name="T92" fmla="*/ 123 w 1760"/>
              <a:gd name="T93" fmla="*/ 3 h 3264"/>
              <a:gd name="T94" fmla="*/ 149 w 1760"/>
              <a:gd name="T9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0" h="3264">
                <a:moveTo>
                  <a:pt x="149" y="0"/>
                </a:moveTo>
                <a:lnTo>
                  <a:pt x="1276" y="70"/>
                </a:lnTo>
                <a:lnTo>
                  <a:pt x="1292" y="72"/>
                </a:lnTo>
                <a:lnTo>
                  <a:pt x="1305" y="80"/>
                </a:lnTo>
                <a:lnTo>
                  <a:pt x="1313" y="92"/>
                </a:lnTo>
                <a:lnTo>
                  <a:pt x="1319" y="106"/>
                </a:lnTo>
                <a:lnTo>
                  <a:pt x="1322" y="123"/>
                </a:lnTo>
                <a:lnTo>
                  <a:pt x="1324" y="143"/>
                </a:lnTo>
                <a:lnTo>
                  <a:pt x="1324" y="165"/>
                </a:lnTo>
                <a:lnTo>
                  <a:pt x="1324" y="189"/>
                </a:lnTo>
                <a:lnTo>
                  <a:pt x="1324" y="214"/>
                </a:lnTo>
                <a:lnTo>
                  <a:pt x="1326" y="240"/>
                </a:lnTo>
                <a:lnTo>
                  <a:pt x="1327" y="267"/>
                </a:lnTo>
                <a:lnTo>
                  <a:pt x="1724" y="2813"/>
                </a:lnTo>
                <a:lnTo>
                  <a:pt x="1733" y="2859"/>
                </a:lnTo>
                <a:lnTo>
                  <a:pt x="1741" y="2896"/>
                </a:lnTo>
                <a:lnTo>
                  <a:pt x="1747" y="2926"/>
                </a:lnTo>
                <a:lnTo>
                  <a:pt x="1753" y="2950"/>
                </a:lnTo>
                <a:lnTo>
                  <a:pt x="1756" y="2968"/>
                </a:lnTo>
                <a:lnTo>
                  <a:pt x="1759" y="2981"/>
                </a:lnTo>
                <a:lnTo>
                  <a:pt x="1760" y="2990"/>
                </a:lnTo>
                <a:lnTo>
                  <a:pt x="1759" y="2997"/>
                </a:lnTo>
                <a:lnTo>
                  <a:pt x="1758" y="3001"/>
                </a:lnTo>
                <a:lnTo>
                  <a:pt x="1753" y="3002"/>
                </a:lnTo>
                <a:lnTo>
                  <a:pt x="1747" y="3003"/>
                </a:lnTo>
                <a:lnTo>
                  <a:pt x="1739" y="3005"/>
                </a:lnTo>
                <a:lnTo>
                  <a:pt x="1730" y="3006"/>
                </a:lnTo>
                <a:lnTo>
                  <a:pt x="576" y="3260"/>
                </a:lnTo>
                <a:lnTo>
                  <a:pt x="546" y="3264"/>
                </a:lnTo>
                <a:lnTo>
                  <a:pt x="513" y="3259"/>
                </a:lnTo>
                <a:lnTo>
                  <a:pt x="481" y="3248"/>
                </a:lnTo>
                <a:lnTo>
                  <a:pt x="453" y="3230"/>
                </a:lnTo>
                <a:lnTo>
                  <a:pt x="424" y="3206"/>
                </a:lnTo>
                <a:lnTo>
                  <a:pt x="400" y="3179"/>
                </a:lnTo>
                <a:lnTo>
                  <a:pt x="379" y="3147"/>
                </a:lnTo>
                <a:lnTo>
                  <a:pt x="364" y="3113"/>
                </a:lnTo>
                <a:lnTo>
                  <a:pt x="353" y="3075"/>
                </a:lnTo>
                <a:lnTo>
                  <a:pt x="1" y="256"/>
                </a:lnTo>
                <a:lnTo>
                  <a:pt x="0" y="219"/>
                </a:lnTo>
                <a:lnTo>
                  <a:pt x="4" y="182"/>
                </a:lnTo>
                <a:lnTo>
                  <a:pt x="11" y="147"/>
                </a:lnTo>
                <a:lnTo>
                  <a:pt x="23" y="113"/>
                </a:lnTo>
                <a:lnTo>
                  <a:pt x="38" y="81"/>
                </a:lnTo>
                <a:lnTo>
                  <a:pt x="56" y="54"/>
                </a:lnTo>
                <a:lnTo>
                  <a:pt x="76" y="30"/>
                </a:lnTo>
                <a:lnTo>
                  <a:pt x="99" y="13"/>
                </a:lnTo>
                <a:lnTo>
                  <a:pt x="123" y="3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274"/>
          <p:cNvSpPr>
            <a:spLocks/>
          </p:cNvSpPr>
          <p:nvPr/>
        </p:nvSpPr>
        <p:spPr bwMode="auto">
          <a:xfrm>
            <a:off x="2376712" y="2004114"/>
            <a:ext cx="2200123" cy="3910013"/>
          </a:xfrm>
          <a:custGeom>
            <a:avLst/>
            <a:gdLst>
              <a:gd name="T0" fmla="*/ 165 w 1858"/>
              <a:gd name="T1" fmla="*/ 0 h 3302"/>
              <a:gd name="T2" fmla="*/ 1281 w 1858"/>
              <a:gd name="T3" fmla="*/ 41 h 3302"/>
              <a:gd name="T4" fmla="*/ 1308 w 1858"/>
              <a:gd name="T5" fmla="*/ 46 h 3302"/>
              <a:gd name="T6" fmla="*/ 1334 w 1858"/>
              <a:gd name="T7" fmla="*/ 59 h 3302"/>
              <a:gd name="T8" fmla="*/ 1359 w 1858"/>
              <a:gd name="T9" fmla="*/ 78 h 3302"/>
              <a:gd name="T10" fmla="*/ 1382 w 1858"/>
              <a:gd name="T11" fmla="*/ 102 h 3302"/>
              <a:gd name="T12" fmla="*/ 1401 w 1858"/>
              <a:gd name="T13" fmla="*/ 130 h 3302"/>
              <a:gd name="T14" fmla="*/ 1417 w 1858"/>
              <a:gd name="T15" fmla="*/ 163 h 3302"/>
              <a:gd name="T16" fmla="*/ 1429 w 1858"/>
              <a:gd name="T17" fmla="*/ 198 h 3302"/>
              <a:gd name="T18" fmla="*/ 1435 w 1858"/>
              <a:gd name="T19" fmla="*/ 235 h 3302"/>
              <a:gd name="T20" fmla="*/ 1854 w 1858"/>
              <a:gd name="T21" fmla="*/ 2908 h 3302"/>
              <a:gd name="T22" fmla="*/ 1858 w 1858"/>
              <a:gd name="T23" fmla="*/ 2943 h 3302"/>
              <a:gd name="T24" fmla="*/ 1858 w 1858"/>
              <a:gd name="T25" fmla="*/ 2978 h 3302"/>
              <a:gd name="T26" fmla="*/ 1852 w 1858"/>
              <a:gd name="T27" fmla="*/ 3011 h 3302"/>
              <a:gd name="T28" fmla="*/ 1840 w 1858"/>
              <a:gd name="T29" fmla="*/ 3040 h 3302"/>
              <a:gd name="T30" fmla="*/ 1824 w 1858"/>
              <a:gd name="T31" fmla="*/ 3066 h 3302"/>
              <a:gd name="T32" fmla="*/ 1804 w 1858"/>
              <a:gd name="T33" fmla="*/ 3087 h 3302"/>
              <a:gd name="T34" fmla="*/ 1781 w 1858"/>
              <a:gd name="T35" fmla="*/ 3103 h 3302"/>
              <a:gd name="T36" fmla="*/ 1755 w 1858"/>
              <a:gd name="T37" fmla="*/ 3112 h 3302"/>
              <a:gd name="T38" fmla="*/ 603 w 1858"/>
              <a:gd name="T39" fmla="*/ 3297 h 3302"/>
              <a:gd name="T40" fmla="*/ 569 w 1858"/>
              <a:gd name="T41" fmla="*/ 3302 h 3302"/>
              <a:gd name="T42" fmla="*/ 535 w 1858"/>
              <a:gd name="T43" fmla="*/ 3299 h 3302"/>
              <a:gd name="T44" fmla="*/ 503 w 1858"/>
              <a:gd name="T45" fmla="*/ 3290 h 3302"/>
              <a:gd name="T46" fmla="*/ 473 w 1858"/>
              <a:gd name="T47" fmla="*/ 3276 h 3302"/>
              <a:gd name="T48" fmla="*/ 446 w 1858"/>
              <a:gd name="T49" fmla="*/ 3256 h 3302"/>
              <a:gd name="T50" fmla="*/ 422 w 1858"/>
              <a:gd name="T51" fmla="*/ 3231 h 3302"/>
              <a:gd name="T52" fmla="*/ 402 w 1858"/>
              <a:gd name="T53" fmla="*/ 3202 h 3302"/>
              <a:gd name="T54" fmla="*/ 387 w 1858"/>
              <a:gd name="T55" fmla="*/ 3170 h 3302"/>
              <a:gd name="T56" fmla="*/ 376 w 1858"/>
              <a:gd name="T57" fmla="*/ 3133 h 3302"/>
              <a:gd name="T58" fmla="*/ 0 w 1858"/>
              <a:gd name="T59" fmla="*/ 210 h 3302"/>
              <a:gd name="T60" fmla="*/ 0 w 1858"/>
              <a:gd name="T61" fmla="*/ 170 h 3302"/>
              <a:gd name="T62" fmla="*/ 6 w 1858"/>
              <a:gd name="T63" fmla="*/ 134 h 3302"/>
              <a:gd name="T64" fmla="*/ 18 w 1858"/>
              <a:gd name="T65" fmla="*/ 101 h 3302"/>
              <a:gd name="T66" fmla="*/ 33 w 1858"/>
              <a:gd name="T67" fmla="*/ 71 h 3302"/>
              <a:gd name="T68" fmla="*/ 53 w 1858"/>
              <a:gd name="T69" fmla="*/ 46 h 3302"/>
              <a:gd name="T70" fmla="*/ 76 w 1858"/>
              <a:gd name="T71" fmla="*/ 26 h 3302"/>
              <a:gd name="T72" fmla="*/ 104 w 1858"/>
              <a:gd name="T73" fmla="*/ 11 h 3302"/>
              <a:gd name="T74" fmla="*/ 134 w 1858"/>
              <a:gd name="T75" fmla="*/ 3 h 3302"/>
              <a:gd name="T76" fmla="*/ 165 w 1858"/>
              <a:gd name="T7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8" h="3302">
                <a:moveTo>
                  <a:pt x="165" y="0"/>
                </a:moveTo>
                <a:lnTo>
                  <a:pt x="1281" y="41"/>
                </a:lnTo>
                <a:lnTo>
                  <a:pt x="1308" y="46"/>
                </a:lnTo>
                <a:lnTo>
                  <a:pt x="1334" y="59"/>
                </a:lnTo>
                <a:lnTo>
                  <a:pt x="1359" y="78"/>
                </a:lnTo>
                <a:lnTo>
                  <a:pt x="1382" y="102"/>
                </a:lnTo>
                <a:lnTo>
                  <a:pt x="1401" y="130"/>
                </a:lnTo>
                <a:lnTo>
                  <a:pt x="1417" y="163"/>
                </a:lnTo>
                <a:lnTo>
                  <a:pt x="1429" y="198"/>
                </a:lnTo>
                <a:lnTo>
                  <a:pt x="1435" y="235"/>
                </a:lnTo>
                <a:lnTo>
                  <a:pt x="1854" y="2908"/>
                </a:lnTo>
                <a:lnTo>
                  <a:pt x="1858" y="2943"/>
                </a:lnTo>
                <a:lnTo>
                  <a:pt x="1858" y="2978"/>
                </a:lnTo>
                <a:lnTo>
                  <a:pt x="1852" y="3011"/>
                </a:lnTo>
                <a:lnTo>
                  <a:pt x="1840" y="3040"/>
                </a:lnTo>
                <a:lnTo>
                  <a:pt x="1824" y="3066"/>
                </a:lnTo>
                <a:lnTo>
                  <a:pt x="1804" y="3087"/>
                </a:lnTo>
                <a:lnTo>
                  <a:pt x="1781" y="3103"/>
                </a:lnTo>
                <a:lnTo>
                  <a:pt x="1755" y="3112"/>
                </a:lnTo>
                <a:lnTo>
                  <a:pt x="603" y="3297"/>
                </a:lnTo>
                <a:lnTo>
                  <a:pt x="569" y="3302"/>
                </a:lnTo>
                <a:lnTo>
                  <a:pt x="535" y="3299"/>
                </a:lnTo>
                <a:lnTo>
                  <a:pt x="503" y="3290"/>
                </a:lnTo>
                <a:lnTo>
                  <a:pt x="473" y="3276"/>
                </a:lnTo>
                <a:lnTo>
                  <a:pt x="446" y="3256"/>
                </a:lnTo>
                <a:lnTo>
                  <a:pt x="422" y="3231"/>
                </a:lnTo>
                <a:lnTo>
                  <a:pt x="402" y="3202"/>
                </a:lnTo>
                <a:lnTo>
                  <a:pt x="387" y="3170"/>
                </a:lnTo>
                <a:lnTo>
                  <a:pt x="376" y="3133"/>
                </a:lnTo>
                <a:lnTo>
                  <a:pt x="0" y="210"/>
                </a:lnTo>
                <a:lnTo>
                  <a:pt x="0" y="170"/>
                </a:lnTo>
                <a:lnTo>
                  <a:pt x="6" y="134"/>
                </a:lnTo>
                <a:lnTo>
                  <a:pt x="18" y="101"/>
                </a:lnTo>
                <a:lnTo>
                  <a:pt x="33" y="71"/>
                </a:lnTo>
                <a:lnTo>
                  <a:pt x="53" y="46"/>
                </a:lnTo>
                <a:lnTo>
                  <a:pt x="76" y="26"/>
                </a:lnTo>
                <a:lnTo>
                  <a:pt x="104" y="11"/>
                </a:lnTo>
                <a:lnTo>
                  <a:pt x="134" y="3"/>
                </a:lnTo>
                <a:lnTo>
                  <a:pt x="1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275"/>
          <p:cNvSpPr>
            <a:spLocks/>
          </p:cNvSpPr>
          <p:nvPr/>
        </p:nvSpPr>
        <p:spPr bwMode="auto">
          <a:xfrm>
            <a:off x="2426446" y="2057400"/>
            <a:ext cx="2134996" cy="3790416"/>
          </a:xfrm>
          <a:custGeom>
            <a:avLst/>
            <a:gdLst>
              <a:gd name="T0" fmla="*/ 144 w 1803"/>
              <a:gd name="T1" fmla="*/ 0 h 3201"/>
              <a:gd name="T2" fmla="*/ 1252 w 1803"/>
              <a:gd name="T3" fmla="*/ 35 h 3201"/>
              <a:gd name="T4" fmla="*/ 1279 w 1803"/>
              <a:gd name="T5" fmla="*/ 42 h 3201"/>
              <a:gd name="T6" fmla="*/ 1306 w 1803"/>
              <a:gd name="T7" fmla="*/ 56 h 3201"/>
              <a:gd name="T8" fmla="*/ 1330 w 1803"/>
              <a:gd name="T9" fmla="*/ 77 h 3201"/>
              <a:gd name="T10" fmla="*/ 1351 w 1803"/>
              <a:gd name="T11" fmla="*/ 103 h 3201"/>
              <a:gd name="T12" fmla="*/ 1368 w 1803"/>
              <a:gd name="T13" fmla="*/ 133 h 3201"/>
              <a:gd name="T14" fmla="*/ 1380 w 1803"/>
              <a:gd name="T15" fmla="*/ 167 h 3201"/>
              <a:gd name="T16" fmla="*/ 1388 w 1803"/>
              <a:gd name="T17" fmla="*/ 205 h 3201"/>
              <a:gd name="T18" fmla="*/ 1799 w 1803"/>
              <a:gd name="T19" fmla="*/ 2842 h 3201"/>
              <a:gd name="T20" fmla="*/ 1803 w 1803"/>
              <a:gd name="T21" fmla="*/ 2873 h 3201"/>
              <a:gd name="T22" fmla="*/ 1802 w 1803"/>
              <a:gd name="T23" fmla="*/ 2903 h 3201"/>
              <a:gd name="T24" fmla="*/ 1796 w 1803"/>
              <a:gd name="T25" fmla="*/ 2932 h 3201"/>
              <a:gd name="T26" fmla="*/ 1786 w 1803"/>
              <a:gd name="T27" fmla="*/ 2957 h 3201"/>
              <a:gd name="T28" fmla="*/ 1773 w 1803"/>
              <a:gd name="T29" fmla="*/ 2981 h 3201"/>
              <a:gd name="T30" fmla="*/ 1756 w 1803"/>
              <a:gd name="T31" fmla="*/ 2999 h 3201"/>
              <a:gd name="T32" fmla="*/ 1735 w 1803"/>
              <a:gd name="T33" fmla="*/ 3012 h 3201"/>
              <a:gd name="T34" fmla="*/ 1711 w 1803"/>
              <a:gd name="T35" fmla="*/ 3020 h 3201"/>
              <a:gd name="T36" fmla="*/ 567 w 1803"/>
              <a:gd name="T37" fmla="*/ 3197 h 3201"/>
              <a:gd name="T38" fmla="*/ 534 w 1803"/>
              <a:gd name="T39" fmla="*/ 3201 h 3201"/>
              <a:gd name="T40" fmla="*/ 502 w 1803"/>
              <a:gd name="T41" fmla="*/ 3197 h 3201"/>
              <a:gd name="T42" fmla="*/ 472 w 1803"/>
              <a:gd name="T43" fmla="*/ 3186 h 3201"/>
              <a:gd name="T44" fmla="*/ 443 w 1803"/>
              <a:gd name="T45" fmla="*/ 3169 h 3201"/>
              <a:gd name="T46" fmla="*/ 418 w 1803"/>
              <a:gd name="T47" fmla="*/ 3148 h 3201"/>
              <a:gd name="T48" fmla="*/ 397 w 1803"/>
              <a:gd name="T49" fmla="*/ 3121 h 3201"/>
              <a:gd name="T50" fmla="*/ 381 w 1803"/>
              <a:gd name="T51" fmla="*/ 3089 h 3201"/>
              <a:gd name="T52" fmla="*/ 372 w 1803"/>
              <a:gd name="T53" fmla="*/ 3053 h 3201"/>
              <a:gd name="T54" fmla="*/ 0 w 1803"/>
              <a:gd name="T55" fmla="*/ 182 h 3201"/>
              <a:gd name="T56" fmla="*/ 0 w 1803"/>
              <a:gd name="T57" fmla="*/ 144 h 3201"/>
              <a:gd name="T58" fmla="*/ 7 w 1803"/>
              <a:gd name="T59" fmla="*/ 108 h 3201"/>
              <a:gd name="T60" fmla="*/ 20 w 1803"/>
              <a:gd name="T61" fmla="*/ 77 h 3201"/>
              <a:gd name="T62" fmla="*/ 37 w 1803"/>
              <a:gd name="T63" fmla="*/ 50 h 3201"/>
              <a:gd name="T64" fmla="*/ 58 w 1803"/>
              <a:gd name="T65" fmla="*/ 29 h 3201"/>
              <a:gd name="T66" fmla="*/ 84 w 1803"/>
              <a:gd name="T67" fmla="*/ 12 h 3201"/>
              <a:gd name="T68" fmla="*/ 113 w 1803"/>
              <a:gd name="T69" fmla="*/ 2 h 3201"/>
              <a:gd name="T70" fmla="*/ 144 w 1803"/>
              <a:gd name="T71" fmla="*/ 0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3" h="3201">
                <a:moveTo>
                  <a:pt x="144" y="0"/>
                </a:moveTo>
                <a:lnTo>
                  <a:pt x="1252" y="35"/>
                </a:lnTo>
                <a:lnTo>
                  <a:pt x="1279" y="42"/>
                </a:lnTo>
                <a:lnTo>
                  <a:pt x="1306" y="56"/>
                </a:lnTo>
                <a:lnTo>
                  <a:pt x="1330" y="77"/>
                </a:lnTo>
                <a:lnTo>
                  <a:pt x="1351" y="103"/>
                </a:lnTo>
                <a:lnTo>
                  <a:pt x="1368" y="133"/>
                </a:lnTo>
                <a:lnTo>
                  <a:pt x="1380" y="167"/>
                </a:lnTo>
                <a:lnTo>
                  <a:pt x="1388" y="205"/>
                </a:lnTo>
                <a:lnTo>
                  <a:pt x="1799" y="2842"/>
                </a:lnTo>
                <a:lnTo>
                  <a:pt x="1803" y="2873"/>
                </a:lnTo>
                <a:lnTo>
                  <a:pt x="1802" y="2903"/>
                </a:lnTo>
                <a:lnTo>
                  <a:pt x="1796" y="2932"/>
                </a:lnTo>
                <a:lnTo>
                  <a:pt x="1786" y="2957"/>
                </a:lnTo>
                <a:lnTo>
                  <a:pt x="1773" y="2981"/>
                </a:lnTo>
                <a:lnTo>
                  <a:pt x="1756" y="2999"/>
                </a:lnTo>
                <a:lnTo>
                  <a:pt x="1735" y="3012"/>
                </a:lnTo>
                <a:lnTo>
                  <a:pt x="1711" y="3020"/>
                </a:lnTo>
                <a:lnTo>
                  <a:pt x="567" y="3197"/>
                </a:lnTo>
                <a:lnTo>
                  <a:pt x="534" y="3201"/>
                </a:lnTo>
                <a:lnTo>
                  <a:pt x="502" y="3197"/>
                </a:lnTo>
                <a:lnTo>
                  <a:pt x="472" y="3186"/>
                </a:lnTo>
                <a:lnTo>
                  <a:pt x="443" y="3169"/>
                </a:lnTo>
                <a:lnTo>
                  <a:pt x="418" y="3148"/>
                </a:lnTo>
                <a:lnTo>
                  <a:pt x="397" y="3121"/>
                </a:lnTo>
                <a:lnTo>
                  <a:pt x="381" y="3089"/>
                </a:lnTo>
                <a:lnTo>
                  <a:pt x="372" y="3053"/>
                </a:lnTo>
                <a:lnTo>
                  <a:pt x="0" y="182"/>
                </a:lnTo>
                <a:lnTo>
                  <a:pt x="0" y="144"/>
                </a:lnTo>
                <a:lnTo>
                  <a:pt x="7" y="108"/>
                </a:lnTo>
                <a:lnTo>
                  <a:pt x="20" y="77"/>
                </a:lnTo>
                <a:lnTo>
                  <a:pt x="37" y="50"/>
                </a:lnTo>
                <a:lnTo>
                  <a:pt x="58" y="29"/>
                </a:lnTo>
                <a:lnTo>
                  <a:pt x="84" y="12"/>
                </a:lnTo>
                <a:lnTo>
                  <a:pt x="113" y="2"/>
                </a:lnTo>
                <a:lnTo>
                  <a:pt x="144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276"/>
          <p:cNvSpPr>
            <a:spLocks/>
          </p:cNvSpPr>
          <p:nvPr/>
        </p:nvSpPr>
        <p:spPr bwMode="auto">
          <a:xfrm>
            <a:off x="2523545" y="2497898"/>
            <a:ext cx="1936061" cy="2980468"/>
          </a:xfrm>
          <a:custGeom>
            <a:avLst/>
            <a:gdLst>
              <a:gd name="T0" fmla="*/ 0 w 1635"/>
              <a:gd name="T1" fmla="*/ 0 h 2517"/>
              <a:gd name="T2" fmla="*/ 1272 w 1635"/>
              <a:gd name="T3" fmla="*/ 0 h 2517"/>
              <a:gd name="T4" fmla="*/ 1635 w 1635"/>
              <a:gd name="T5" fmla="*/ 2347 h 2517"/>
              <a:gd name="T6" fmla="*/ 348 w 1635"/>
              <a:gd name="T7" fmla="*/ 2517 h 2517"/>
              <a:gd name="T8" fmla="*/ 0 w 1635"/>
              <a:gd name="T9" fmla="*/ 0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2517">
                <a:moveTo>
                  <a:pt x="0" y="0"/>
                </a:moveTo>
                <a:lnTo>
                  <a:pt x="1272" y="0"/>
                </a:lnTo>
                <a:lnTo>
                  <a:pt x="1635" y="2347"/>
                </a:lnTo>
                <a:lnTo>
                  <a:pt x="348" y="25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277"/>
          <p:cNvSpPr>
            <a:spLocks/>
          </p:cNvSpPr>
          <p:nvPr/>
        </p:nvSpPr>
        <p:spPr bwMode="auto">
          <a:xfrm>
            <a:off x="3617686" y="5433368"/>
            <a:ext cx="236827" cy="246300"/>
          </a:xfrm>
          <a:custGeom>
            <a:avLst/>
            <a:gdLst>
              <a:gd name="T0" fmla="*/ 99 w 200"/>
              <a:gd name="T1" fmla="*/ 0 h 208"/>
              <a:gd name="T2" fmla="*/ 127 w 200"/>
              <a:gd name="T3" fmla="*/ 4 h 208"/>
              <a:gd name="T4" fmla="*/ 150 w 200"/>
              <a:gd name="T5" fmla="*/ 14 h 208"/>
              <a:gd name="T6" fmla="*/ 170 w 200"/>
              <a:gd name="T7" fmla="*/ 30 h 208"/>
              <a:gd name="T8" fmla="*/ 186 w 200"/>
              <a:gd name="T9" fmla="*/ 51 h 208"/>
              <a:gd name="T10" fmla="*/ 196 w 200"/>
              <a:gd name="T11" fmla="*/ 76 h 208"/>
              <a:gd name="T12" fmla="*/ 200 w 200"/>
              <a:gd name="T13" fmla="*/ 103 h 208"/>
              <a:gd name="T14" fmla="*/ 196 w 200"/>
              <a:gd name="T15" fmla="*/ 132 h 208"/>
              <a:gd name="T16" fmla="*/ 186 w 200"/>
              <a:gd name="T17" fmla="*/ 157 h 208"/>
              <a:gd name="T18" fmla="*/ 170 w 200"/>
              <a:gd name="T19" fmla="*/ 178 h 208"/>
              <a:gd name="T20" fmla="*/ 150 w 200"/>
              <a:gd name="T21" fmla="*/ 194 h 208"/>
              <a:gd name="T22" fmla="*/ 127 w 200"/>
              <a:gd name="T23" fmla="*/ 204 h 208"/>
              <a:gd name="T24" fmla="*/ 99 w 200"/>
              <a:gd name="T25" fmla="*/ 208 h 208"/>
              <a:gd name="T26" fmla="*/ 73 w 200"/>
              <a:gd name="T27" fmla="*/ 204 h 208"/>
              <a:gd name="T28" fmla="*/ 50 w 200"/>
              <a:gd name="T29" fmla="*/ 194 h 208"/>
              <a:gd name="T30" fmla="*/ 29 w 200"/>
              <a:gd name="T31" fmla="*/ 178 h 208"/>
              <a:gd name="T32" fmla="*/ 14 w 200"/>
              <a:gd name="T33" fmla="*/ 157 h 208"/>
              <a:gd name="T34" fmla="*/ 4 w 200"/>
              <a:gd name="T35" fmla="*/ 132 h 208"/>
              <a:gd name="T36" fmla="*/ 0 w 200"/>
              <a:gd name="T37" fmla="*/ 103 h 208"/>
              <a:gd name="T38" fmla="*/ 4 w 200"/>
              <a:gd name="T39" fmla="*/ 76 h 208"/>
              <a:gd name="T40" fmla="*/ 14 w 200"/>
              <a:gd name="T41" fmla="*/ 51 h 208"/>
              <a:gd name="T42" fmla="*/ 29 w 200"/>
              <a:gd name="T43" fmla="*/ 30 h 208"/>
              <a:gd name="T44" fmla="*/ 50 w 200"/>
              <a:gd name="T45" fmla="*/ 14 h 208"/>
              <a:gd name="T46" fmla="*/ 73 w 200"/>
              <a:gd name="T47" fmla="*/ 4 h 208"/>
              <a:gd name="T48" fmla="*/ 99 w 200"/>
              <a:gd name="T4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127" y="4"/>
                </a:lnTo>
                <a:lnTo>
                  <a:pt x="150" y="14"/>
                </a:lnTo>
                <a:lnTo>
                  <a:pt x="170" y="30"/>
                </a:lnTo>
                <a:lnTo>
                  <a:pt x="186" y="51"/>
                </a:lnTo>
                <a:lnTo>
                  <a:pt x="196" y="76"/>
                </a:lnTo>
                <a:lnTo>
                  <a:pt x="200" y="103"/>
                </a:lnTo>
                <a:lnTo>
                  <a:pt x="196" y="132"/>
                </a:lnTo>
                <a:lnTo>
                  <a:pt x="186" y="157"/>
                </a:lnTo>
                <a:lnTo>
                  <a:pt x="170" y="178"/>
                </a:lnTo>
                <a:lnTo>
                  <a:pt x="150" y="194"/>
                </a:lnTo>
                <a:lnTo>
                  <a:pt x="127" y="204"/>
                </a:lnTo>
                <a:lnTo>
                  <a:pt x="99" y="208"/>
                </a:lnTo>
                <a:lnTo>
                  <a:pt x="73" y="204"/>
                </a:lnTo>
                <a:lnTo>
                  <a:pt x="50" y="194"/>
                </a:lnTo>
                <a:lnTo>
                  <a:pt x="29" y="178"/>
                </a:lnTo>
                <a:lnTo>
                  <a:pt x="14" y="157"/>
                </a:lnTo>
                <a:lnTo>
                  <a:pt x="4" y="132"/>
                </a:lnTo>
                <a:lnTo>
                  <a:pt x="0" y="103"/>
                </a:lnTo>
                <a:lnTo>
                  <a:pt x="4" y="76"/>
                </a:lnTo>
                <a:lnTo>
                  <a:pt x="14" y="51"/>
                </a:lnTo>
                <a:lnTo>
                  <a:pt x="29" y="30"/>
                </a:lnTo>
                <a:lnTo>
                  <a:pt x="50" y="14"/>
                </a:lnTo>
                <a:lnTo>
                  <a:pt x="73" y="4"/>
                </a:lnTo>
                <a:lnTo>
                  <a:pt x="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278"/>
          <p:cNvSpPr>
            <a:spLocks/>
          </p:cNvSpPr>
          <p:nvPr/>
        </p:nvSpPr>
        <p:spPr bwMode="auto">
          <a:xfrm>
            <a:off x="2990094" y="2280017"/>
            <a:ext cx="593252" cy="60391"/>
          </a:xfrm>
          <a:custGeom>
            <a:avLst/>
            <a:gdLst>
              <a:gd name="T0" fmla="*/ 26 w 501"/>
              <a:gd name="T1" fmla="*/ 0 h 51"/>
              <a:gd name="T2" fmla="*/ 475 w 501"/>
              <a:gd name="T3" fmla="*/ 0 h 51"/>
              <a:gd name="T4" fmla="*/ 488 w 501"/>
              <a:gd name="T5" fmla="*/ 4 h 51"/>
              <a:gd name="T6" fmla="*/ 497 w 501"/>
              <a:gd name="T7" fmla="*/ 12 h 51"/>
              <a:gd name="T8" fmla="*/ 501 w 501"/>
              <a:gd name="T9" fmla="*/ 25 h 51"/>
              <a:gd name="T10" fmla="*/ 497 w 501"/>
              <a:gd name="T11" fmla="*/ 38 h 51"/>
              <a:gd name="T12" fmla="*/ 488 w 501"/>
              <a:gd name="T13" fmla="*/ 47 h 51"/>
              <a:gd name="T14" fmla="*/ 475 w 501"/>
              <a:gd name="T15" fmla="*/ 51 h 51"/>
              <a:gd name="T16" fmla="*/ 26 w 501"/>
              <a:gd name="T17" fmla="*/ 50 h 51"/>
              <a:gd name="T18" fmla="*/ 13 w 501"/>
              <a:gd name="T19" fmla="*/ 47 h 51"/>
              <a:gd name="T20" fmla="*/ 4 w 501"/>
              <a:gd name="T21" fmla="*/ 38 h 51"/>
              <a:gd name="T22" fmla="*/ 0 w 501"/>
              <a:gd name="T23" fmla="*/ 25 h 51"/>
              <a:gd name="T24" fmla="*/ 4 w 501"/>
              <a:gd name="T25" fmla="*/ 12 h 51"/>
              <a:gd name="T26" fmla="*/ 13 w 501"/>
              <a:gd name="T27" fmla="*/ 3 h 51"/>
              <a:gd name="T28" fmla="*/ 26 w 501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1" h="51">
                <a:moveTo>
                  <a:pt x="26" y="0"/>
                </a:moveTo>
                <a:lnTo>
                  <a:pt x="475" y="0"/>
                </a:lnTo>
                <a:lnTo>
                  <a:pt x="488" y="4"/>
                </a:lnTo>
                <a:lnTo>
                  <a:pt x="497" y="12"/>
                </a:lnTo>
                <a:lnTo>
                  <a:pt x="501" y="25"/>
                </a:lnTo>
                <a:lnTo>
                  <a:pt x="497" y="38"/>
                </a:lnTo>
                <a:lnTo>
                  <a:pt x="488" y="47"/>
                </a:lnTo>
                <a:lnTo>
                  <a:pt x="475" y="51"/>
                </a:lnTo>
                <a:lnTo>
                  <a:pt x="26" y="50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008015" y="1448449"/>
            <a:ext cx="1217902" cy="1217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2831489" y="3359317"/>
            <a:ext cx="1320172" cy="1101674"/>
            <a:chOff x="1743342" y="2432534"/>
            <a:chExt cx="874207" cy="729520"/>
          </a:xfrm>
          <a:solidFill>
            <a:schemeClr val="bg1"/>
          </a:solidFill>
        </p:grpSpPr>
        <p:sp>
          <p:nvSpPr>
            <p:cNvPr id="355" name="Freeform 11"/>
            <p:cNvSpPr>
              <a:spLocks noEditPoints="1"/>
            </p:cNvSpPr>
            <p:nvPr/>
          </p:nvSpPr>
          <p:spPr bwMode="auto">
            <a:xfrm>
              <a:off x="1743342" y="2432534"/>
              <a:ext cx="712574" cy="716919"/>
            </a:xfrm>
            <a:custGeom>
              <a:avLst/>
              <a:gdLst>
                <a:gd name="T0" fmla="*/ 677 w 3279"/>
                <a:gd name="T1" fmla="*/ 2600 h 3300"/>
                <a:gd name="T2" fmla="*/ 1048 w 3279"/>
                <a:gd name="T3" fmla="*/ 2869 h 3300"/>
                <a:gd name="T4" fmla="*/ 997 w 3279"/>
                <a:gd name="T5" fmla="*/ 2600 h 3300"/>
                <a:gd name="T6" fmla="*/ 609 w 3279"/>
                <a:gd name="T7" fmla="*/ 2385 h 3300"/>
                <a:gd name="T8" fmla="*/ 401 w 3279"/>
                <a:gd name="T9" fmla="*/ 1885 h 3300"/>
                <a:gd name="T10" fmla="*/ 665 w 3279"/>
                <a:gd name="T11" fmla="*/ 2090 h 3300"/>
                <a:gd name="T12" fmla="*/ 867 w 3279"/>
                <a:gd name="T13" fmla="*/ 1930 h 3300"/>
                <a:gd name="T14" fmla="*/ 739 w 3279"/>
                <a:gd name="T15" fmla="*/ 1173 h 3300"/>
                <a:gd name="T16" fmla="*/ 442 w 3279"/>
                <a:gd name="T17" fmla="*/ 1370 h 3300"/>
                <a:gd name="T18" fmla="*/ 867 w 3279"/>
                <a:gd name="T19" fmla="*/ 1370 h 3300"/>
                <a:gd name="T20" fmla="*/ 2244 w 3279"/>
                <a:gd name="T21" fmla="*/ 540 h 3300"/>
                <a:gd name="T22" fmla="*/ 2519 w 3279"/>
                <a:gd name="T23" fmla="*/ 844 h 3300"/>
                <a:gd name="T24" fmla="*/ 2796 w 3279"/>
                <a:gd name="T25" fmla="*/ 916 h 3300"/>
                <a:gd name="T26" fmla="*/ 2488 w 3279"/>
                <a:gd name="T27" fmla="*/ 578 h 3300"/>
                <a:gd name="T28" fmla="*/ 1133 w 3279"/>
                <a:gd name="T29" fmla="*/ 391 h 3300"/>
                <a:gd name="T30" fmla="*/ 743 w 3279"/>
                <a:gd name="T31" fmla="*/ 636 h 3300"/>
                <a:gd name="T32" fmla="*/ 458 w 3279"/>
                <a:gd name="T33" fmla="*/ 995 h 3300"/>
                <a:gd name="T34" fmla="*/ 875 w 3279"/>
                <a:gd name="T35" fmla="*/ 813 h 3300"/>
                <a:gd name="T36" fmla="*/ 1094 w 3279"/>
                <a:gd name="T37" fmla="*/ 463 h 3300"/>
                <a:gd name="T38" fmla="*/ 1553 w 3279"/>
                <a:gd name="T39" fmla="*/ 339 h 3300"/>
                <a:gd name="T40" fmla="*/ 1386 w 3279"/>
                <a:gd name="T41" fmla="*/ 531 h 3300"/>
                <a:gd name="T42" fmla="*/ 1531 w 3279"/>
                <a:gd name="T43" fmla="*/ 706 h 3300"/>
                <a:gd name="T44" fmla="*/ 1978 w 3279"/>
                <a:gd name="T45" fmla="*/ 655 h 3300"/>
                <a:gd name="T46" fmla="*/ 1815 w 3279"/>
                <a:gd name="T47" fmla="*/ 396 h 3300"/>
                <a:gd name="T48" fmla="*/ 1651 w 3279"/>
                <a:gd name="T49" fmla="*/ 306 h 3300"/>
                <a:gd name="T50" fmla="*/ 2048 w 3279"/>
                <a:gd name="T51" fmla="*/ 47 h 3300"/>
                <a:gd name="T52" fmla="*/ 2503 w 3279"/>
                <a:gd name="T53" fmla="*/ 236 h 3300"/>
                <a:gd name="T54" fmla="*/ 2890 w 3279"/>
                <a:gd name="T55" fmla="*/ 559 h 3300"/>
                <a:gd name="T56" fmla="*/ 3165 w 3279"/>
                <a:gd name="T57" fmla="*/ 990 h 3300"/>
                <a:gd name="T58" fmla="*/ 2869 w 3279"/>
                <a:gd name="T59" fmla="*/ 1380 h 3300"/>
                <a:gd name="T60" fmla="*/ 2563 w 3279"/>
                <a:gd name="T61" fmla="*/ 1173 h 3300"/>
                <a:gd name="T62" fmla="*/ 2435 w 3279"/>
                <a:gd name="T63" fmla="*/ 1380 h 3300"/>
                <a:gd name="T64" fmla="*/ 2095 w 3279"/>
                <a:gd name="T65" fmla="*/ 1030 h 3300"/>
                <a:gd name="T66" fmla="*/ 1529 w 3279"/>
                <a:gd name="T67" fmla="*/ 941 h 3300"/>
                <a:gd name="T68" fmla="*/ 1326 w 3279"/>
                <a:gd name="T69" fmla="*/ 957 h 3300"/>
                <a:gd name="T70" fmla="*/ 1216 w 3279"/>
                <a:gd name="T71" fmla="*/ 1036 h 3300"/>
                <a:gd name="T72" fmla="*/ 1161 w 3279"/>
                <a:gd name="T73" fmla="*/ 1129 h 3300"/>
                <a:gd name="T74" fmla="*/ 1160 w 3279"/>
                <a:gd name="T75" fmla="*/ 1342 h 3300"/>
                <a:gd name="T76" fmla="*/ 1369 w 3279"/>
                <a:gd name="T77" fmla="*/ 1534 h 3300"/>
                <a:gd name="T78" fmla="*/ 1164 w 3279"/>
                <a:gd name="T79" fmla="*/ 1997 h 3300"/>
                <a:gd name="T80" fmla="*/ 1424 w 3279"/>
                <a:gd name="T81" fmla="*/ 2297 h 3300"/>
                <a:gd name="T82" fmla="*/ 1651 w 3279"/>
                <a:gd name="T83" fmla="*/ 2597 h 3300"/>
                <a:gd name="T84" fmla="*/ 1354 w 3279"/>
                <a:gd name="T85" fmla="*/ 2709 h 3300"/>
                <a:gd name="T86" fmla="*/ 1520 w 3279"/>
                <a:gd name="T87" fmla="*/ 2935 h 3300"/>
                <a:gd name="T88" fmla="*/ 1682 w 3279"/>
                <a:gd name="T89" fmla="*/ 2990 h 3300"/>
                <a:gd name="T90" fmla="*/ 1847 w 3279"/>
                <a:gd name="T91" fmla="*/ 2868 h 3300"/>
                <a:gd name="T92" fmla="*/ 1793 w 3279"/>
                <a:gd name="T93" fmla="*/ 3127 h 3300"/>
                <a:gd name="T94" fmla="*/ 1730 w 3279"/>
                <a:gd name="T95" fmla="*/ 3298 h 3300"/>
                <a:gd name="T96" fmla="*/ 1254 w 3279"/>
                <a:gd name="T97" fmla="*/ 3252 h 3300"/>
                <a:gd name="T98" fmla="*/ 798 w 3279"/>
                <a:gd name="T99" fmla="*/ 3063 h 3300"/>
                <a:gd name="T100" fmla="*/ 414 w 3279"/>
                <a:gd name="T101" fmla="*/ 2742 h 3300"/>
                <a:gd name="T102" fmla="*/ 144 w 3279"/>
                <a:gd name="T103" fmla="*/ 2327 h 3300"/>
                <a:gd name="T104" fmla="*/ 12 w 3279"/>
                <a:gd name="T105" fmla="*/ 1851 h 3300"/>
                <a:gd name="T106" fmla="*/ 27 w 3279"/>
                <a:gd name="T107" fmla="*/ 1350 h 3300"/>
                <a:gd name="T108" fmla="*/ 188 w 3279"/>
                <a:gd name="T109" fmla="*/ 884 h 3300"/>
                <a:gd name="T110" fmla="*/ 483 w 3279"/>
                <a:gd name="T111" fmla="*/ 483 h 3300"/>
                <a:gd name="T112" fmla="*/ 885 w 3279"/>
                <a:gd name="T113" fmla="*/ 187 h 3300"/>
                <a:gd name="T114" fmla="*/ 1351 w 3279"/>
                <a:gd name="T115" fmla="*/ 26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9" h="3300">
                  <a:moveTo>
                    <a:pt x="458" y="2305"/>
                  </a:moveTo>
                  <a:lnTo>
                    <a:pt x="505" y="2384"/>
                  </a:lnTo>
                  <a:lnTo>
                    <a:pt x="558" y="2459"/>
                  </a:lnTo>
                  <a:lnTo>
                    <a:pt x="615" y="2531"/>
                  </a:lnTo>
                  <a:lnTo>
                    <a:pt x="677" y="2600"/>
                  </a:lnTo>
                  <a:lnTo>
                    <a:pt x="743" y="2663"/>
                  </a:lnTo>
                  <a:lnTo>
                    <a:pt x="814" y="2722"/>
                  </a:lnTo>
                  <a:lnTo>
                    <a:pt x="888" y="2777"/>
                  </a:lnTo>
                  <a:lnTo>
                    <a:pt x="966" y="2825"/>
                  </a:lnTo>
                  <a:lnTo>
                    <a:pt x="1048" y="2869"/>
                  </a:lnTo>
                  <a:lnTo>
                    <a:pt x="1133" y="2908"/>
                  </a:lnTo>
                  <a:lnTo>
                    <a:pt x="1094" y="2838"/>
                  </a:lnTo>
                  <a:lnTo>
                    <a:pt x="1059" y="2759"/>
                  </a:lnTo>
                  <a:lnTo>
                    <a:pt x="1026" y="2681"/>
                  </a:lnTo>
                  <a:lnTo>
                    <a:pt x="997" y="2600"/>
                  </a:lnTo>
                  <a:lnTo>
                    <a:pt x="970" y="2513"/>
                  </a:lnTo>
                  <a:lnTo>
                    <a:pt x="875" y="2486"/>
                  </a:lnTo>
                  <a:lnTo>
                    <a:pt x="782" y="2457"/>
                  </a:lnTo>
                  <a:lnTo>
                    <a:pt x="694" y="2423"/>
                  </a:lnTo>
                  <a:lnTo>
                    <a:pt x="609" y="2385"/>
                  </a:lnTo>
                  <a:lnTo>
                    <a:pt x="528" y="2345"/>
                  </a:lnTo>
                  <a:lnTo>
                    <a:pt x="458" y="2305"/>
                  </a:lnTo>
                  <a:close/>
                  <a:moveTo>
                    <a:pt x="342" y="1795"/>
                  </a:moveTo>
                  <a:lnTo>
                    <a:pt x="367" y="1840"/>
                  </a:lnTo>
                  <a:lnTo>
                    <a:pt x="401" y="1885"/>
                  </a:lnTo>
                  <a:lnTo>
                    <a:pt x="442" y="1929"/>
                  </a:lnTo>
                  <a:lnTo>
                    <a:pt x="488" y="1972"/>
                  </a:lnTo>
                  <a:lnTo>
                    <a:pt x="542" y="2013"/>
                  </a:lnTo>
                  <a:lnTo>
                    <a:pt x="600" y="2052"/>
                  </a:lnTo>
                  <a:lnTo>
                    <a:pt x="665" y="2090"/>
                  </a:lnTo>
                  <a:lnTo>
                    <a:pt x="739" y="2127"/>
                  </a:lnTo>
                  <a:lnTo>
                    <a:pt x="816" y="2161"/>
                  </a:lnTo>
                  <a:lnTo>
                    <a:pt x="898" y="2190"/>
                  </a:lnTo>
                  <a:lnTo>
                    <a:pt x="881" y="2062"/>
                  </a:lnTo>
                  <a:lnTo>
                    <a:pt x="867" y="1930"/>
                  </a:lnTo>
                  <a:lnTo>
                    <a:pt x="859" y="1795"/>
                  </a:lnTo>
                  <a:lnTo>
                    <a:pt x="342" y="1795"/>
                  </a:lnTo>
                  <a:close/>
                  <a:moveTo>
                    <a:pt x="898" y="1109"/>
                  </a:moveTo>
                  <a:lnTo>
                    <a:pt x="816" y="1140"/>
                  </a:lnTo>
                  <a:lnTo>
                    <a:pt x="739" y="1173"/>
                  </a:lnTo>
                  <a:lnTo>
                    <a:pt x="665" y="1209"/>
                  </a:lnTo>
                  <a:lnTo>
                    <a:pt x="600" y="1247"/>
                  </a:lnTo>
                  <a:lnTo>
                    <a:pt x="540" y="1287"/>
                  </a:lnTo>
                  <a:lnTo>
                    <a:pt x="488" y="1328"/>
                  </a:lnTo>
                  <a:lnTo>
                    <a:pt x="442" y="1370"/>
                  </a:lnTo>
                  <a:lnTo>
                    <a:pt x="401" y="1414"/>
                  </a:lnTo>
                  <a:lnTo>
                    <a:pt x="367" y="1459"/>
                  </a:lnTo>
                  <a:lnTo>
                    <a:pt x="342" y="1505"/>
                  </a:lnTo>
                  <a:lnTo>
                    <a:pt x="859" y="1505"/>
                  </a:lnTo>
                  <a:lnTo>
                    <a:pt x="867" y="1370"/>
                  </a:lnTo>
                  <a:lnTo>
                    <a:pt x="881" y="1237"/>
                  </a:lnTo>
                  <a:lnTo>
                    <a:pt x="898" y="1109"/>
                  </a:lnTo>
                  <a:close/>
                  <a:moveTo>
                    <a:pt x="2169" y="391"/>
                  </a:moveTo>
                  <a:lnTo>
                    <a:pt x="2207" y="463"/>
                  </a:lnTo>
                  <a:lnTo>
                    <a:pt x="2244" y="540"/>
                  </a:lnTo>
                  <a:lnTo>
                    <a:pt x="2275" y="618"/>
                  </a:lnTo>
                  <a:lnTo>
                    <a:pt x="2305" y="700"/>
                  </a:lnTo>
                  <a:lnTo>
                    <a:pt x="2331" y="786"/>
                  </a:lnTo>
                  <a:lnTo>
                    <a:pt x="2427" y="813"/>
                  </a:lnTo>
                  <a:lnTo>
                    <a:pt x="2519" y="844"/>
                  </a:lnTo>
                  <a:lnTo>
                    <a:pt x="2608" y="877"/>
                  </a:lnTo>
                  <a:lnTo>
                    <a:pt x="2693" y="914"/>
                  </a:lnTo>
                  <a:lnTo>
                    <a:pt x="2774" y="955"/>
                  </a:lnTo>
                  <a:lnTo>
                    <a:pt x="2844" y="995"/>
                  </a:lnTo>
                  <a:lnTo>
                    <a:pt x="2796" y="916"/>
                  </a:lnTo>
                  <a:lnTo>
                    <a:pt x="2744" y="840"/>
                  </a:lnTo>
                  <a:lnTo>
                    <a:pt x="2686" y="768"/>
                  </a:lnTo>
                  <a:lnTo>
                    <a:pt x="2625" y="700"/>
                  </a:lnTo>
                  <a:lnTo>
                    <a:pt x="2558" y="636"/>
                  </a:lnTo>
                  <a:lnTo>
                    <a:pt x="2488" y="578"/>
                  </a:lnTo>
                  <a:lnTo>
                    <a:pt x="2413" y="523"/>
                  </a:lnTo>
                  <a:lnTo>
                    <a:pt x="2335" y="474"/>
                  </a:lnTo>
                  <a:lnTo>
                    <a:pt x="2253" y="430"/>
                  </a:lnTo>
                  <a:lnTo>
                    <a:pt x="2169" y="391"/>
                  </a:lnTo>
                  <a:close/>
                  <a:moveTo>
                    <a:pt x="1133" y="391"/>
                  </a:moveTo>
                  <a:lnTo>
                    <a:pt x="1048" y="430"/>
                  </a:lnTo>
                  <a:lnTo>
                    <a:pt x="966" y="474"/>
                  </a:lnTo>
                  <a:lnTo>
                    <a:pt x="888" y="523"/>
                  </a:lnTo>
                  <a:lnTo>
                    <a:pt x="814" y="578"/>
                  </a:lnTo>
                  <a:lnTo>
                    <a:pt x="743" y="636"/>
                  </a:lnTo>
                  <a:lnTo>
                    <a:pt x="677" y="700"/>
                  </a:lnTo>
                  <a:lnTo>
                    <a:pt x="615" y="768"/>
                  </a:lnTo>
                  <a:lnTo>
                    <a:pt x="558" y="840"/>
                  </a:lnTo>
                  <a:lnTo>
                    <a:pt x="505" y="916"/>
                  </a:lnTo>
                  <a:lnTo>
                    <a:pt x="458" y="995"/>
                  </a:lnTo>
                  <a:lnTo>
                    <a:pt x="528" y="955"/>
                  </a:lnTo>
                  <a:lnTo>
                    <a:pt x="609" y="914"/>
                  </a:lnTo>
                  <a:lnTo>
                    <a:pt x="694" y="877"/>
                  </a:lnTo>
                  <a:lnTo>
                    <a:pt x="782" y="844"/>
                  </a:lnTo>
                  <a:lnTo>
                    <a:pt x="875" y="813"/>
                  </a:lnTo>
                  <a:lnTo>
                    <a:pt x="970" y="786"/>
                  </a:lnTo>
                  <a:lnTo>
                    <a:pt x="997" y="700"/>
                  </a:lnTo>
                  <a:lnTo>
                    <a:pt x="1026" y="618"/>
                  </a:lnTo>
                  <a:lnTo>
                    <a:pt x="1059" y="540"/>
                  </a:lnTo>
                  <a:lnTo>
                    <a:pt x="1094" y="463"/>
                  </a:lnTo>
                  <a:lnTo>
                    <a:pt x="1133" y="391"/>
                  </a:lnTo>
                  <a:close/>
                  <a:moveTo>
                    <a:pt x="1651" y="306"/>
                  </a:moveTo>
                  <a:lnTo>
                    <a:pt x="1619" y="309"/>
                  </a:lnTo>
                  <a:lnTo>
                    <a:pt x="1587" y="320"/>
                  </a:lnTo>
                  <a:lnTo>
                    <a:pt x="1553" y="339"/>
                  </a:lnTo>
                  <a:lnTo>
                    <a:pt x="1520" y="364"/>
                  </a:lnTo>
                  <a:lnTo>
                    <a:pt x="1486" y="396"/>
                  </a:lnTo>
                  <a:lnTo>
                    <a:pt x="1452" y="435"/>
                  </a:lnTo>
                  <a:lnTo>
                    <a:pt x="1419" y="480"/>
                  </a:lnTo>
                  <a:lnTo>
                    <a:pt x="1386" y="531"/>
                  </a:lnTo>
                  <a:lnTo>
                    <a:pt x="1354" y="590"/>
                  </a:lnTo>
                  <a:lnTo>
                    <a:pt x="1324" y="655"/>
                  </a:lnTo>
                  <a:lnTo>
                    <a:pt x="1296" y="724"/>
                  </a:lnTo>
                  <a:lnTo>
                    <a:pt x="1412" y="712"/>
                  </a:lnTo>
                  <a:lnTo>
                    <a:pt x="1531" y="706"/>
                  </a:lnTo>
                  <a:lnTo>
                    <a:pt x="1651" y="703"/>
                  </a:lnTo>
                  <a:lnTo>
                    <a:pt x="1771" y="706"/>
                  </a:lnTo>
                  <a:lnTo>
                    <a:pt x="1890" y="712"/>
                  </a:lnTo>
                  <a:lnTo>
                    <a:pt x="2007" y="724"/>
                  </a:lnTo>
                  <a:lnTo>
                    <a:pt x="1978" y="655"/>
                  </a:lnTo>
                  <a:lnTo>
                    <a:pt x="1947" y="590"/>
                  </a:lnTo>
                  <a:lnTo>
                    <a:pt x="1915" y="531"/>
                  </a:lnTo>
                  <a:lnTo>
                    <a:pt x="1882" y="480"/>
                  </a:lnTo>
                  <a:lnTo>
                    <a:pt x="1850" y="435"/>
                  </a:lnTo>
                  <a:lnTo>
                    <a:pt x="1815" y="396"/>
                  </a:lnTo>
                  <a:lnTo>
                    <a:pt x="1782" y="364"/>
                  </a:lnTo>
                  <a:lnTo>
                    <a:pt x="1748" y="339"/>
                  </a:lnTo>
                  <a:lnTo>
                    <a:pt x="1715" y="320"/>
                  </a:lnTo>
                  <a:lnTo>
                    <a:pt x="1682" y="309"/>
                  </a:lnTo>
                  <a:lnTo>
                    <a:pt x="1651" y="306"/>
                  </a:lnTo>
                  <a:close/>
                  <a:moveTo>
                    <a:pt x="1651" y="0"/>
                  </a:moveTo>
                  <a:lnTo>
                    <a:pt x="1752" y="2"/>
                  </a:lnTo>
                  <a:lnTo>
                    <a:pt x="1852" y="12"/>
                  </a:lnTo>
                  <a:lnTo>
                    <a:pt x="1951" y="26"/>
                  </a:lnTo>
                  <a:lnTo>
                    <a:pt x="2048" y="47"/>
                  </a:lnTo>
                  <a:lnTo>
                    <a:pt x="2144" y="74"/>
                  </a:lnTo>
                  <a:lnTo>
                    <a:pt x="2237" y="106"/>
                  </a:lnTo>
                  <a:lnTo>
                    <a:pt x="2328" y="144"/>
                  </a:lnTo>
                  <a:lnTo>
                    <a:pt x="2417" y="187"/>
                  </a:lnTo>
                  <a:lnTo>
                    <a:pt x="2503" y="236"/>
                  </a:lnTo>
                  <a:lnTo>
                    <a:pt x="2586" y="290"/>
                  </a:lnTo>
                  <a:lnTo>
                    <a:pt x="2667" y="350"/>
                  </a:lnTo>
                  <a:lnTo>
                    <a:pt x="2745" y="413"/>
                  </a:lnTo>
                  <a:lnTo>
                    <a:pt x="2818" y="483"/>
                  </a:lnTo>
                  <a:lnTo>
                    <a:pt x="2890" y="559"/>
                  </a:lnTo>
                  <a:lnTo>
                    <a:pt x="2956" y="639"/>
                  </a:lnTo>
                  <a:lnTo>
                    <a:pt x="3017" y="722"/>
                  </a:lnTo>
                  <a:lnTo>
                    <a:pt x="3072" y="808"/>
                  </a:lnTo>
                  <a:lnTo>
                    <a:pt x="3121" y="897"/>
                  </a:lnTo>
                  <a:lnTo>
                    <a:pt x="3165" y="990"/>
                  </a:lnTo>
                  <a:lnTo>
                    <a:pt x="3203" y="1084"/>
                  </a:lnTo>
                  <a:lnTo>
                    <a:pt x="3234" y="1181"/>
                  </a:lnTo>
                  <a:lnTo>
                    <a:pt x="3260" y="1280"/>
                  </a:lnTo>
                  <a:lnTo>
                    <a:pt x="3279" y="1380"/>
                  </a:lnTo>
                  <a:lnTo>
                    <a:pt x="2869" y="1380"/>
                  </a:lnTo>
                  <a:lnTo>
                    <a:pt x="2822" y="1335"/>
                  </a:lnTo>
                  <a:lnTo>
                    <a:pt x="2767" y="1291"/>
                  </a:lnTo>
                  <a:lnTo>
                    <a:pt x="2705" y="1250"/>
                  </a:lnTo>
                  <a:lnTo>
                    <a:pt x="2636" y="1209"/>
                  </a:lnTo>
                  <a:lnTo>
                    <a:pt x="2563" y="1173"/>
                  </a:lnTo>
                  <a:lnTo>
                    <a:pt x="2485" y="1140"/>
                  </a:lnTo>
                  <a:lnTo>
                    <a:pt x="2403" y="1109"/>
                  </a:lnTo>
                  <a:lnTo>
                    <a:pt x="2417" y="1197"/>
                  </a:lnTo>
                  <a:lnTo>
                    <a:pt x="2427" y="1289"/>
                  </a:lnTo>
                  <a:lnTo>
                    <a:pt x="2435" y="1380"/>
                  </a:lnTo>
                  <a:lnTo>
                    <a:pt x="2146" y="1380"/>
                  </a:lnTo>
                  <a:lnTo>
                    <a:pt x="2136" y="1287"/>
                  </a:lnTo>
                  <a:lnTo>
                    <a:pt x="2125" y="1197"/>
                  </a:lnTo>
                  <a:lnTo>
                    <a:pt x="2111" y="1112"/>
                  </a:lnTo>
                  <a:lnTo>
                    <a:pt x="2095" y="1030"/>
                  </a:lnTo>
                  <a:lnTo>
                    <a:pt x="2004" y="1016"/>
                  </a:lnTo>
                  <a:lnTo>
                    <a:pt x="1911" y="1005"/>
                  </a:lnTo>
                  <a:lnTo>
                    <a:pt x="1815" y="997"/>
                  </a:lnTo>
                  <a:lnTo>
                    <a:pt x="1719" y="994"/>
                  </a:lnTo>
                  <a:lnTo>
                    <a:pt x="1529" y="941"/>
                  </a:lnTo>
                  <a:lnTo>
                    <a:pt x="1488" y="934"/>
                  </a:lnTo>
                  <a:lnTo>
                    <a:pt x="1448" y="931"/>
                  </a:lnTo>
                  <a:lnTo>
                    <a:pt x="1405" y="934"/>
                  </a:lnTo>
                  <a:lnTo>
                    <a:pt x="1365" y="942"/>
                  </a:lnTo>
                  <a:lnTo>
                    <a:pt x="1326" y="957"/>
                  </a:lnTo>
                  <a:lnTo>
                    <a:pt x="1290" y="975"/>
                  </a:lnTo>
                  <a:lnTo>
                    <a:pt x="1255" y="1000"/>
                  </a:lnTo>
                  <a:lnTo>
                    <a:pt x="1225" y="1027"/>
                  </a:lnTo>
                  <a:lnTo>
                    <a:pt x="1224" y="1030"/>
                  </a:lnTo>
                  <a:lnTo>
                    <a:pt x="1216" y="1036"/>
                  </a:lnTo>
                  <a:lnTo>
                    <a:pt x="1208" y="1047"/>
                  </a:lnTo>
                  <a:lnTo>
                    <a:pt x="1197" y="1063"/>
                  </a:lnTo>
                  <a:lnTo>
                    <a:pt x="1185" y="1081"/>
                  </a:lnTo>
                  <a:lnTo>
                    <a:pt x="1172" y="1105"/>
                  </a:lnTo>
                  <a:lnTo>
                    <a:pt x="1161" y="1129"/>
                  </a:lnTo>
                  <a:lnTo>
                    <a:pt x="1152" y="1158"/>
                  </a:lnTo>
                  <a:lnTo>
                    <a:pt x="1143" y="1205"/>
                  </a:lnTo>
                  <a:lnTo>
                    <a:pt x="1142" y="1251"/>
                  </a:lnTo>
                  <a:lnTo>
                    <a:pt x="1147" y="1297"/>
                  </a:lnTo>
                  <a:lnTo>
                    <a:pt x="1160" y="1342"/>
                  </a:lnTo>
                  <a:lnTo>
                    <a:pt x="1153" y="1423"/>
                  </a:lnTo>
                  <a:lnTo>
                    <a:pt x="1149" y="1505"/>
                  </a:lnTo>
                  <a:lnTo>
                    <a:pt x="1298" y="1505"/>
                  </a:lnTo>
                  <a:lnTo>
                    <a:pt x="1332" y="1522"/>
                  </a:lnTo>
                  <a:lnTo>
                    <a:pt x="1369" y="1534"/>
                  </a:lnTo>
                  <a:lnTo>
                    <a:pt x="1486" y="1566"/>
                  </a:lnTo>
                  <a:lnTo>
                    <a:pt x="1549" y="1795"/>
                  </a:lnTo>
                  <a:lnTo>
                    <a:pt x="1149" y="1795"/>
                  </a:lnTo>
                  <a:lnTo>
                    <a:pt x="1154" y="1897"/>
                  </a:lnTo>
                  <a:lnTo>
                    <a:pt x="1164" y="1997"/>
                  </a:lnTo>
                  <a:lnTo>
                    <a:pt x="1175" y="2092"/>
                  </a:lnTo>
                  <a:lnTo>
                    <a:pt x="1190" y="2183"/>
                  </a:lnTo>
                  <a:lnTo>
                    <a:pt x="1207" y="2269"/>
                  </a:lnTo>
                  <a:lnTo>
                    <a:pt x="1314" y="2286"/>
                  </a:lnTo>
                  <a:lnTo>
                    <a:pt x="1424" y="2297"/>
                  </a:lnTo>
                  <a:lnTo>
                    <a:pt x="1536" y="2305"/>
                  </a:lnTo>
                  <a:lnTo>
                    <a:pt x="1651" y="2307"/>
                  </a:lnTo>
                  <a:lnTo>
                    <a:pt x="1692" y="2307"/>
                  </a:lnTo>
                  <a:lnTo>
                    <a:pt x="1771" y="2595"/>
                  </a:lnTo>
                  <a:lnTo>
                    <a:pt x="1651" y="2597"/>
                  </a:lnTo>
                  <a:lnTo>
                    <a:pt x="1531" y="2595"/>
                  </a:lnTo>
                  <a:lnTo>
                    <a:pt x="1412" y="2588"/>
                  </a:lnTo>
                  <a:lnTo>
                    <a:pt x="1296" y="2575"/>
                  </a:lnTo>
                  <a:lnTo>
                    <a:pt x="1324" y="2645"/>
                  </a:lnTo>
                  <a:lnTo>
                    <a:pt x="1354" y="2709"/>
                  </a:lnTo>
                  <a:lnTo>
                    <a:pt x="1386" y="2768"/>
                  </a:lnTo>
                  <a:lnTo>
                    <a:pt x="1419" y="2819"/>
                  </a:lnTo>
                  <a:lnTo>
                    <a:pt x="1452" y="2864"/>
                  </a:lnTo>
                  <a:lnTo>
                    <a:pt x="1486" y="2903"/>
                  </a:lnTo>
                  <a:lnTo>
                    <a:pt x="1520" y="2935"/>
                  </a:lnTo>
                  <a:lnTo>
                    <a:pt x="1553" y="2961"/>
                  </a:lnTo>
                  <a:lnTo>
                    <a:pt x="1587" y="2979"/>
                  </a:lnTo>
                  <a:lnTo>
                    <a:pt x="1619" y="2990"/>
                  </a:lnTo>
                  <a:lnTo>
                    <a:pt x="1651" y="2994"/>
                  </a:lnTo>
                  <a:lnTo>
                    <a:pt x="1682" y="2990"/>
                  </a:lnTo>
                  <a:lnTo>
                    <a:pt x="1714" y="2979"/>
                  </a:lnTo>
                  <a:lnTo>
                    <a:pt x="1747" y="2961"/>
                  </a:lnTo>
                  <a:lnTo>
                    <a:pt x="1780" y="2936"/>
                  </a:lnTo>
                  <a:lnTo>
                    <a:pt x="1814" y="2906"/>
                  </a:lnTo>
                  <a:lnTo>
                    <a:pt x="1847" y="2868"/>
                  </a:lnTo>
                  <a:lnTo>
                    <a:pt x="1870" y="2948"/>
                  </a:lnTo>
                  <a:lnTo>
                    <a:pt x="1842" y="2989"/>
                  </a:lnTo>
                  <a:lnTo>
                    <a:pt x="1820" y="3031"/>
                  </a:lnTo>
                  <a:lnTo>
                    <a:pt x="1803" y="3078"/>
                  </a:lnTo>
                  <a:lnTo>
                    <a:pt x="1793" y="3127"/>
                  </a:lnTo>
                  <a:lnTo>
                    <a:pt x="1790" y="3178"/>
                  </a:lnTo>
                  <a:lnTo>
                    <a:pt x="1792" y="3217"/>
                  </a:lnTo>
                  <a:lnTo>
                    <a:pt x="1798" y="3256"/>
                  </a:lnTo>
                  <a:lnTo>
                    <a:pt x="1809" y="3292"/>
                  </a:lnTo>
                  <a:lnTo>
                    <a:pt x="1730" y="3298"/>
                  </a:lnTo>
                  <a:lnTo>
                    <a:pt x="1651" y="3300"/>
                  </a:lnTo>
                  <a:lnTo>
                    <a:pt x="1549" y="3297"/>
                  </a:lnTo>
                  <a:lnTo>
                    <a:pt x="1449" y="3288"/>
                  </a:lnTo>
                  <a:lnTo>
                    <a:pt x="1351" y="3273"/>
                  </a:lnTo>
                  <a:lnTo>
                    <a:pt x="1254" y="3252"/>
                  </a:lnTo>
                  <a:lnTo>
                    <a:pt x="1158" y="3225"/>
                  </a:lnTo>
                  <a:lnTo>
                    <a:pt x="1065" y="3194"/>
                  </a:lnTo>
                  <a:lnTo>
                    <a:pt x="974" y="3156"/>
                  </a:lnTo>
                  <a:lnTo>
                    <a:pt x="885" y="3112"/>
                  </a:lnTo>
                  <a:lnTo>
                    <a:pt x="798" y="3063"/>
                  </a:lnTo>
                  <a:lnTo>
                    <a:pt x="715" y="3009"/>
                  </a:lnTo>
                  <a:lnTo>
                    <a:pt x="634" y="2951"/>
                  </a:lnTo>
                  <a:lnTo>
                    <a:pt x="558" y="2886"/>
                  </a:lnTo>
                  <a:lnTo>
                    <a:pt x="483" y="2817"/>
                  </a:lnTo>
                  <a:lnTo>
                    <a:pt x="414" y="2742"/>
                  </a:lnTo>
                  <a:lnTo>
                    <a:pt x="350" y="2666"/>
                  </a:lnTo>
                  <a:lnTo>
                    <a:pt x="290" y="2585"/>
                  </a:lnTo>
                  <a:lnTo>
                    <a:pt x="237" y="2502"/>
                  </a:lnTo>
                  <a:lnTo>
                    <a:pt x="188" y="2416"/>
                  </a:lnTo>
                  <a:lnTo>
                    <a:pt x="144" y="2327"/>
                  </a:lnTo>
                  <a:lnTo>
                    <a:pt x="106" y="2236"/>
                  </a:lnTo>
                  <a:lnTo>
                    <a:pt x="74" y="2142"/>
                  </a:lnTo>
                  <a:lnTo>
                    <a:pt x="48" y="2047"/>
                  </a:lnTo>
                  <a:lnTo>
                    <a:pt x="27" y="1950"/>
                  </a:lnTo>
                  <a:lnTo>
                    <a:pt x="12" y="1851"/>
                  </a:lnTo>
                  <a:lnTo>
                    <a:pt x="2" y="1751"/>
                  </a:lnTo>
                  <a:lnTo>
                    <a:pt x="0" y="1650"/>
                  </a:lnTo>
                  <a:lnTo>
                    <a:pt x="2" y="1548"/>
                  </a:lnTo>
                  <a:lnTo>
                    <a:pt x="12" y="1448"/>
                  </a:lnTo>
                  <a:lnTo>
                    <a:pt x="27" y="1350"/>
                  </a:lnTo>
                  <a:lnTo>
                    <a:pt x="48" y="1252"/>
                  </a:lnTo>
                  <a:lnTo>
                    <a:pt x="74" y="1157"/>
                  </a:lnTo>
                  <a:lnTo>
                    <a:pt x="106" y="1064"/>
                  </a:lnTo>
                  <a:lnTo>
                    <a:pt x="144" y="973"/>
                  </a:lnTo>
                  <a:lnTo>
                    <a:pt x="188" y="884"/>
                  </a:lnTo>
                  <a:lnTo>
                    <a:pt x="237" y="797"/>
                  </a:lnTo>
                  <a:lnTo>
                    <a:pt x="290" y="714"/>
                  </a:lnTo>
                  <a:lnTo>
                    <a:pt x="350" y="634"/>
                  </a:lnTo>
                  <a:lnTo>
                    <a:pt x="414" y="557"/>
                  </a:lnTo>
                  <a:lnTo>
                    <a:pt x="483" y="483"/>
                  </a:lnTo>
                  <a:lnTo>
                    <a:pt x="558" y="413"/>
                  </a:lnTo>
                  <a:lnTo>
                    <a:pt x="634" y="350"/>
                  </a:lnTo>
                  <a:lnTo>
                    <a:pt x="715" y="290"/>
                  </a:lnTo>
                  <a:lnTo>
                    <a:pt x="798" y="236"/>
                  </a:lnTo>
                  <a:lnTo>
                    <a:pt x="885" y="187"/>
                  </a:lnTo>
                  <a:lnTo>
                    <a:pt x="974" y="144"/>
                  </a:lnTo>
                  <a:lnTo>
                    <a:pt x="1065" y="106"/>
                  </a:lnTo>
                  <a:lnTo>
                    <a:pt x="1158" y="74"/>
                  </a:lnTo>
                  <a:lnTo>
                    <a:pt x="1254" y="47"/>
                  </a:lnTo>
                  <a:lnTo>
                    <a:pt x="1351" y="26"/>
                  </a:lnTo>
                  <a:lnTo>
                    <a:pt x="1449" y="12"/>
                  </a:lnTo>
                  <a:lnTo>
                    <a:pt x="1549" y="2"/>
                  </a:lnTo>
                  <a:lnTo>
                    <a:pt x="16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reeform 12"/>
            <p:cNvSpPr>
              <a:spLocks noEditPoints="1"/>
            </p:cNvSpPr>
            <p:nvPr/>
          </p:nvSpPr>
          <p:spPr bwMode="auto">
            <a:xfrm>
              <a:off x="2027937" y="2669769"/>
              <a:ext cx="589612" cy="492285"/>
            </a:xfrm>
            <a:custGeom>
              <a:avLst/>
              <a:gdLst>
                <a:gd name="T0" fmla="*/ 1258 w 2716"/>
                <a:gd name="T1" fmla="*/ 748 h 2265"/>
                <a:gd name="T2" fmla="*/ 1371 w 2716"/>
                <a:gd name="T3" fmla="*/ 1394 h 2265"/>
                <a:gd name="T4" fmla="*/ 1381 w 2716"/>
                <a:gd name="T5" fmla="*/ 1403 h 2265"/>
                <a:gd name="T6" fmla="*/ 1551 w 2716"/>
                <a:gd name="T7" fmla="*/ 1398 h 2265"/>
                <a:gd name="T8" fmla="*/ 1668 w 2716"/>
                <a:gd name="T9" fmla="*/ 750 h 2265"/>
                <a:gd name="T10" fmla="*/ 1659 w 2716"/>
                <a:gd name="T11" fmla="*/ 744 h 2265"/>
                <a:gd name="T12" fmla="*/ 711 w 2716"/>
                <a:gd name="T13" fmla="*/ 745 h 2265"/>
                <a:gd name="T14" fmla="*/ 708 w 2716"/>
                <a:gd name="T15" fmla="*/ 756 h 2265"/>
                <a:gd name="T16" fmla="*/ 881 w 2716"/>
                <a:gd name="T17" fmla="*/ 1367 h 2265"/>
                <a:gd name="T18" fmla="*/ 892 w 2716"/>
                <a:gd name="T19" fmla="*/ 1398 h 2265"/>
                <a:gd name="T20" fmla="*/ 903 w 2716"/>
                <a:gd name="T21" fmla="*/ 1403 h 2265"/>
                <a:gd name="T22" fmla="*/ 1127 w 2716"/>
                <a:gd name="T23" fmla="*/ 1399 h 2265"/>
                <a:gd name="T24" fmla="*/ 1130 w 2716"/>
                <a:gd name="T25" fmla="*/ 1388 h 2265"/>
                <a:gd name="T26" fmla="*/ 981 w 2716"/>
                <a:gd name="T27" fmla="*/ 744 h 2265"/>
                <a:gd name="T28" fmla="*/ 1944 w 2716"/>
                <a:gd name="T29" fmla="*/ 744 h 2265"/>
                <a:gd name="T30" fmla="*/ 1795 w 2716"/>
                <a:gd name="T31" fmla="*/ 1391 h 2265"/>
                <a:gd name="T32" fmla="*/ 1798 w 2716"/>
                <a:gd name="T33" fmla="*/ 1400 h 2265"/>
                <a:gd name="T34" fmla="*/ 2029 w 2716"/>
                <a:gd name="T35" fmla="*/ 1402 h 2265"/>
                <a:gd name="T36" fmla="*/ 2217 w 2716"/>
                <a:gd name="T37" fmla="*/ 756 h 2265"/>
                <a:gd name="T38" fmla="*/ 2213 w 2716"/>
                <a:gd name="T39" fmla="*/ 745 h 2265"/>
                <a:gd name="T40" fmla="*/ 127 w 2716"/>
                <a:gd name="T41" fmla="*/ 0 h 2265"/>
                <a:gd name="T42" fmla="*/ 472 w 2716"/>
                <a:gd name="T43" fmla="*/ 92 h 2265"/>
                <a:gd name="T44" fmla="*/ 536 w 2716"/>
                <a:gd name="T45" fmla="*/ 170 h 2265"/>
                <a:gd name="T46" fmla="*/ 2639 w 2716"/>
                <a:gd name="T47" fmla="*/ 466 h 2265"/>
                <a:gd name="T48" fmla="*/ 2712 w 2716"/>
                <a:gd name="T49" fmla="*/ 559 h 2265"/>
                <a:gd name="T50" fmla="*/ 2685 w 2716"/>
                <a:gd name="T51" fmla="*/ 676 h 2265"/>
                <a:gd name="T52" fmla="*/ 2578 w 2716"/>
                <a:gd name="T53" fmla="*/ 727 h 2265"/>
                <a:gd name="T54" fmla="*/ 2213 w 2716"/>
                <a:gd name="T55" fmla="*/ 1648 h 2265"/>
                <a:gd name="T56" fmla="*/ 2113 w 2716"/>
                <a:gd name="T57" fmla="*/ 1694 h 2265"/>
                <a:gd name="T58" fmla="*/ 1016 w 2716"/>
                <a:gd name="T59" fmla="*/ 1813 h 2265"/>
                <a:gd name="T60" fmla="*/ 1136 w 2716"/>
                <a:gd name="T61" fmla="*/ 1819 h 2265"/>
                <a:gd name="T62" fmla="*/ 1337 w 2716"/>
                <a:gd name="T63" fmla="*/ 1830 h 2265"/>
                <a:gd name="T64" fmla="*/ 1580 w 2716"/>
                <a:gd name="T65" fmla="*/ 1844 h 2265"/>
                <a:gd name="T66" fmla="*/ 1825 w 2716"/>
                <a:gd name="T67" fmla="*/ 1861 h 2265"/>
                <a:gd name="T68" fmla="*/ 2034 w 2716"/>
                <a:gd name="T69" fmla="*/ 1878 h 2265"/>
                <a:gd name="T70" fmla="*/ 2175 w 2716"/>
                <a:gd name="T71" fmla="*/ 1899 h 2265"/>
                <a:gd name="T72" fmla="*/ 2278 w 2716"/>
                <a:gd name="T73" fmla="*/ 1981 h 2265"/>
                <a:gd name="T74" fmla="*/ 2302 w 2716"/>
                <a:gd name="T75" fmla="*/ 2116 h 2265"/>
                <a:gd name="T76" fmla="*/ 2223 w 2716"/>
                <a:gd name="T77" fmla="*/ 2233 h 2265"/>
                <a:gd name="T78" fmla="*/ 2081 w 2716"/>
                <a:gd name="T79" fmla="*/ 2261 h 2265"/>
                <a:gd name="T80" fmla="*/ 1963 w 2716"/>
                <a:gd name="T81" fmla="*/ 2183 h 2265"/>
                <a:gd name="T82" fmla="*/ 1931 w 2716"/>
                <a:gd name="T83" fmla="*/ 2071 h 2265"/>
                <a:gd name="T84" fmla="*/ 1013 w 2716"/>
                <a:gd name="T85" fmla="*/ 2150 h 2265"/>
                <a:gd name="T86" fmla="*/ 913 w 2716"/>
                <a:gd name="T87" fmla="*/ 2250 h 2265"/>
                <a:gd name="T88" fmla="*/ 767 w 2716"/>
                <a:gd name="T89" fmla="*/ 2250 h 2265"/>
                <a:gd name="T90" fmla="*/ 667 w 2716"/>
                <a:gd name="T91" fmla="*/ 2150 h 2265"/>
                <a:gd name="T92" fmla="*/ 666 w 2716"/>
                <a:gd name="T93" fmla="*/ 2010 h 2265"/>
                <a:gd name="T94" fmla="*/ 756 w 2716"/>
                <a:gd name="T95" fmla="*/ 1910 h 2265"/>
                <a:gd name="T96" fmla="*/ 50 w 2716"/>
                <a:gd name="T97" fmla="*/ 227 h 2265"/>
                <a:gd name="T98" fmla="*/ 1 w 2716"/>
                <a:gd name="T99" fmla="*/ 143 h 2265"/>
                <a:gd name="T100" fmla="*/ 31 w 2716"/>
                <a:gd name="T101" fmla="*/ 45 h 2265"/>
                <a:gd name="T102" fmla="*/ 127 w 2716"/>
                <a:gd name="T103" fmla="*/ 0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2265">
                  <a:moveTo>
                    <a:pt x="1265" y="744"/>
                  </a:moveTo>
                  <a:lnTo>
                    <a:pt x="1263" y="744"/>
                  </a:lnTo>
                  <a:lnTo>
                    <a:pt x="1260" y="745"/>
                  </a:lnTo>
                  <a:lnTo>
                    <a:pt x="1258" y="748"/>
                  </a:lnTo>
                  <a:lnTo>
                    <a:pt x="1257" y="750"/>
                  </a:lnTo>
                  <a:lnTo>
                    <a:pt x="1255" y="753"/>
                  </a:lnTo>
                  <a:lnTo>
                    <a:pt x="1255" y="755"/>
                  </a:lnTo>
                  <a:lnTo>
                    <a:pt x="1371" y="1394"/>
                  </a:lnTo>
                  <a:lnTo>
                    <a:pt x="1373" y="1398"/>
                  </a:lnTo>
                  <a:lnTo>
                    <a:pt x="1375" y="1400"/>
                  </a:lnTo>
                  <a:lnTo>
                    <a:pt x="1377" y="1402"/>
                  </a:lnTo>
                  <a:lnTo>
                    <a:pt x="1381" y="1403"/>
                  </a:lnTo>
                  <a:lnTo>
                    <a:pt x="1543" y="1403"/>
                  </a:lnTo>
                  <a:lnTo>
                    <a:pt x="1546" y="1402"/>
                  </a:lnTo>
                  <a:lnTo>
                    <a:pt x="1549" y="1400"/>
                  </a:lnTo>
                  <a:lnTo>
                    <a:pt x="1551" y="1398"/>
                  </a:lnTo>
                  <a:lnTo>
                    <a:pt x="1552" y="1394"/>
                  </a:lnTo>
                  <a:lnTo>
                    <a:pt x="1668" y="755"/>
                  </a:lnTo>
                  <a:lnTo>
                    <a:pt x="1668" y="753"/>
                  </a:lnTo>
                  <a:lnTo>
                    <a:pt x="1668" y="750"/>
                  </a:lnTo>
                  <a:lnTo>
                    <a:pt x="1667" y="748"/>
                  </a:lnTo>
                  <a:lnTo>
                    <a:pt x="1664" y="745"/>
                  </a:lnTo>
                  <a:lnTo>
                    <a:pt x="1662" y="744"/>
                  </a:lnTo>
                  <a:lnTo>
                    <a:pt x="1659" y="744"/>
                  </a:lnTo>
                  <a:lnTo>
                    <a:pt x="1265" y="744"/>
                  </a:lnTo>
                  <a:close/>
                  <a:moveTo>
                    <a:pt x="717" y="744"/>
                  </a:moveTo>
                  <a:lnTo>
                    <a:pt x="714" y="744"/>
                  </a:lnTo>
                  <a:lnTo>
                    <a:pt x="711" y="745"/>
                  </a:lnTo>
                  <a:lnTo>
                    <a:pt x="709" y="748"/>
                  </a:lnTo>
                  <a:lnTo>
                    <a:pt x="708" y="750"/>
                  </a:lnTo>
                  <a:lnTo>
                    <a:pt x="708" y="753"/>
                  </a:lnTo>
                  <a:lnTo>
                    <a:pt x="708" y="756"/>
                  </a:lnTo>
                  <a:lnTo>
                    <a:pt x="876" y="1348"/>
                  </a:lnTo>
                  <a:lnTo>
                    <a:pt x="876" y="1350"/>
                  </a:lnTo>
                  <a:lnTo>
                    <a:pt x="878" y="1358"/>
                  </a:lnTo>
                  <a:lnTo>
                    <a:pt x="881" y="1367"/>
                  </a:lnTo>
                  <a:lnTo>
                    <a:pt x="885" y="1378"/>
                  </a:lnTo>
                  <a:lnTo>
                    <a:pt x="888" y="1389"/>
                  </a:lnTo>
                  <a:lnTo>
                    <a:pt x="889" y="1394"/>
                  </a:lnTo>
                  <a:lnTo>
                    <a:pt x="892" y="1398"/>
                  </a:lnTo>
                  <a:lnTo>
                    <a:pt x="894" y="1400"/>
                  </a:lnTo>
                  <a:lnTo>
                    <a:pt x="898" y="1402"/>
                  </a:lnTo>
                  <a:lnTo>
                    <a:pt x="900" y="1403"/>
                  </a:lnTo>
                  <a:lnTo>
                    <a:pt x="903" y="1403"/>
                  </a:lnTo>
                  <a:lnTo>
                    <a:pt x="907" y="1403"/>
                  </a:lnTo>
                  <a:lnTo>
                    <a:pt x="1121" y="1403"/>
                  </a:lnTo>
                  <a:lnTo>
                    <a:pt x="1125" y="1402"/>
                  </a:lnTo>
                  <a:lnTo>
                    <a:pt x="1127" y="1399"/>
                  </a:lnTo>
                  <a:lnTo>
                    <a:pt x="1130" y="1397"/>
                  </a:lnTo>
                  <a:lnTo>
                    <a:pt x="1130" y="1393"/>
                  </a:lnTo>
                  <a:lnTo>
                    <a:pt x="1130" y="1389"/>
                  </a:lnTo>
                  <a:lnTo>
                    <a:pt x="1130" y="1388"/>
                  </a:lnTo>
                  <a:lnTo>
                    <a:pt x="987" y="752"/>
                  </a:lnTo>
                  <a:lnTo>
                    <a:pt x="986" y="748"/>
                  </a:lnTo>
                  <a:lnTo>
                    <a:pt x="983" y="745"/>
                  </a:lnTo>
                  <a:lnTo>
                    <a:pt x="981" y="744"/>
                  </a:lnTo>
                  <a:lnTo>
                    <a:pt x="977" y="744"/>
                  </a:lnTo>
                  <a:lnTo>
                    <a:pt x="717" y="744"/>
                  </a:lnTo>
                  <a:close/>
                  <a:moveTo>
                    <a:pt x="1946" y="744"/>
                  </a:moveTo>
                  <a:lnTo>
                    <a:pt x="1944" y="744"/>
                  </a:lnTo>
                  <a:lnTo>
                    <a:pt x="1940" y="745"/>
                  </a:lnTo>
                  <a:lnTo>
                    <a:pt x="1939" y="748"/>
                  </a:lnTo>
                  <a:lnTo>
                    <a:pt x="1937" y="752"/>
                  </a:lnTo>
                  <a:lnTo>
                    <a:pt x="1795" y="1391"/>
                  </a:lnTo>
                  <a:lnTo>
                    <a:pt x="1793" y="1393"/>
                  </a:lnTo>
                  <a:lnTo>
                    <a:pt x="1795" y="1397"/>
                  </a:lnTo>
                  <a:lnTo>
                    <a:pt x="1796" y="1399"/>
                  </a:lnTo>
                  <a:lnTo>
                    <a:pt x="1798" y="1400"/>
                  </a:lnTo>
                  <a:lnTo>
                    <a:pt x="1801" y="1402"/>
                  </a:lnTo>
                  <a:lnTo>
                    <a:pt x="1803" y="1403"/>
                  </a:lnTo>
                  <a:lnTo>
                    <a:pt x="2025" y="1403"/>
                  </a:lnTo>
                  <a:lnTo>
                    <a:pt x="2029" y="1402"/>
                  </a:lnTo>
                  <a:lnTo>
                    <a:pt x="2031" y="1400"/>
                  </a:lnTo>
                  <a:lnTo>
                    <a:pt x="2034" y="1398"/>
                  </a:lnTo>
                  <a:lnTo>
                    <a:pt x="2035" y="1395"/>
                  </a:lnTo>
                  <a:lnTo>
                    <a:pt x="2217" y="756"/>
                  </a:lnTo>
                  <a:lnTo>
                    <a:pt x="2217" y="753"/>
                  </a:lnTo>
                  <a:lnTo>
                    <a:pt x="2216" y="750"/>
                  </a:lnTo>
                  <a:lnTo>
                    <a:pt x="2214" y="748"/>
                  </a:lnTo>
                  <a:lnTo>
                    <a:pt x="2213" y="745"/>
                  </a:lnTo>
                  <a:lnTo>
                    <a:pt x="2209" y="744"/>
                  </a:lnTo>
                  <a:lnTo>
                    <a:pt x="2207" y="744"/>
                  </a:lnTo>
                  <a:lnTo>
                    <a:pt x="1946" y="744"/>
                  </a:lnTo>
                  <a:close/>
                  <a:moveTo>
                    <a:pt x="127" y="0"/>
                  </a:moveTo>
                  <a:lnTo>
                    <a:pt x="144" y="2"/>
                  </a:lnTo>
                  <a:lnTo>
                    <a:pt x="160" y="5"/>
                  </a:lnTo>
                  <a:lnTo>
                    <a:pt x="448" y="83"/>
                  </a:lnTo>
                  <a:lnTo>
                    <a:pt x="472" y="92"/>
                  </a:lnTo>
                  <a:lnTo>
                    <a:pt x="494" y="106"/>
                  </a:lnTo>
                  <a:lnTo>
                    <a:pt x="512" y="125"/>
                  </a:lnTo>
                  <a:lnTo>
                    <a:pt x="526" y="145"/>
                  </a:lnTo>
                  <a:lnTo>
                    <a:pt x="536" y="170"/>
                  </a:lnTo>
                  <a:lnTo>
                    <a:pt x="619" y="453"/>
                  </a:lnTo>
                  <a:lnTo>
                    <a:pt x="2578" y="453"/>
                  </a:lnTo>
                  <a:lnTo>
                    <a:pt x="2610" y="456"/>
                  </a:lnTo>
                  <a:lnTo>
                    <a:pt x="2639" y="466"/>
                  </a:lnTo>
                  <a:lnTo>
                    <a:pt x="2665" y="483"/>
                  </a:lnTo>
                  <a:lnTo>
                    <a:pt x="2685" y="504"/>
                  </a:lnTo>
                  <a:lnTo>
                    <a:pt x="2702" y="530"/>
                  </a:lnTo>
                  <a:lnTo>
                    <a:pt x="2712" y="559"/>
                  </a:lnTo>
                  <a:lnTo>
                    <a:pt x="2716" y="591"/>
                  </a:lnTo>
                  <a:lnTo>
                    <a:pt x="2712" y="621"/>
                  </a:lnTo>
                  <a:lnTo>
                    <a:pt x="2702" y="650"/>
                  </a:lnTo>
                  <a:lnTo>
                    <a:pt x="2685" y="676"/>
                  </a:lnTo>
                  <a:lnTo>
                    <a:pt x="2665" y="697"/>
                  </a:lnTo>
                  <a:lnTo>
                    <a:pt x="2639" y="714"/>
                  </a:lnTo>
                  <a:lnTo>
                    <a:pt x="2610" y="724"/>
                  </a:lnTo>
                  <a:lnTo>
                    <a:pt x="2578" y="727"/>
                  </a:lnTo>
                  <a:lnTo>
                    <a:pt x="2488" y="727"/>
                  </a:lnTo>
                  <a:lnTo>
                    <a:pt x="2240" y="1598"/>
                  </a:lnTo>
                  <a:lnTo>
                    <a:pt x="2229" y="1625"/>
                  </a:lnTo>
                  <a:lnTo>
                    <a:pt x="2213" y="1648"/>
                  </a:lnTo>
                  <a:lnTo>
                    <a:pt x="2192" y="1667"/>
                  </a:lnTo>
                  <a:lnTo>
                    <a:pt x="2169" y="1682"/>
                  </a:lnTo>
                  <a:lnTo>
                    <a:pt x="2142" y="1691"/>
                  </a:lnTo>
                  <a:lnTo>
                    <a:pt x="2113" y="1694"/>
                  </a:lnTo>
                  <a:lnTo>
                    <a:pt x="969" y="1694"/>
                  </a:lnTo>
                  <a:lnTo>
                    <a:pt x="999" y="1811"/>
                  </a:lnTo>
                  <a:lnTo>
                    <a:pt x="1004" y="1811"/>
                  </a:lnTo>
                  <a:lnTo>
                    <a:pt x="1016" y="1813"/>
                  </a:lnTo>
                  <a:lnTo>
                    <a:pt x="1036" y="1814"/>
                  </a:lnTo>
                  <a:lnTo>
                    <a:pt x="1063" y="1815"/>
                  </a:lnTo>
                  <a:lnTo>
                    <a:pt x="1097" y="1816"/>
                  </a:lnTo>
                  <a:lnTo>
                    <a:pt x="1136" y="1819"/>
                  </a:lnTo>
                  <a:lnTo>
                    <a:pt x="1180" y="1821"/>
                  </a:lnTo>
                  <a:lnTo>
                    <a:pt x="1229" y="1824"/>
                  </a:lnTo>
                  <a:lnTo>
                    <a:pt x="1281" y="1826"/>
                  </a:lnTo>
                  <a:lnTo>
                    <a:pt x="1337" y="1830"/>
                  </a:lnTo>
                  <a:lnTo>
                    <a:pt x="1395" y="1833"/>
                  </a:lnTo>
                  <a:lnTo>
                    <a:pt x="1456" y="1837"/>
                  </a:lnTo>
                  <a:lnTo>
                    <a:pt x="1517" y="1841"/>
                  </a:lnTo>
                  <a:lnTo>
                    <a:pt x="1580" y="1844"/>
                  </a:lnTo>
                  <a:lnTo>
                    <a:pt x="1642" y="1848"/>
                  </a:lnTo>
                  <a:lnTo>
                    <a:pt x="1704" y="1853"/>
                  </a:lnTo>
                  <a:lnTo>
                    <a:pt x="1765" y="1856"/>
                  </a:lnTo>
                  <a:lnTo>
                    <a:pt x="1825" y="1861"/>
                  </a:lnTo>
                  <a:lnTo>
                    <a:pt x="1883" y="1865"/>
                  </a:lnTo>
                  <a:lnTo>
                    <a:pt x="1936" y="1870"/>
                  </a:lnTo>
                  <a:lnTo>
                    <a:pt x="1987" y="1875"/>
                  </a:lnTo>
                  <a:lnTo>
                    <a:pt x="2034" y="1878"/>
                  </a:lnTo>
                  <a:lnTo>
                    <a:pt x="2075" y="1883"/>
                  </a:lnTo>
                  <a:lnTo>
                    <a:pt x="2111" y="1888"/>
                  </a:lnTo>
                  <a:lnTo>
                    <a:pt x="2141" y="1892"/>
                  </a:lnTo>
                  <a:lnTo>
                    <a:pt x="2175" y="1899"/>
                  </a:lnTo>
                  <a:lnTo>
                    <a:pt x="2206" y="1913"/>
                  </a:lnTo>
                  <a:lnTo>
                    <a:pt x="2234" y="1931"/>
                  </a:lnTo>
                  <a:lnTo>
                    <a:pt x="2258" y="1954"/>
                  </a:lnTo>
                  <a:lnTo>
                    <a:pt x="2278" y="1981"/>
                  </a:lnTo>
                  <a:lnTo>
                    <a:pt x="2294" y="2010"/>
                  </a:lnTo>
                  <a:lnTo>
                    <a:pt x="2302" y="2043"/>
                  </a:lnTo>
                  <a:lnTo>
                    <a:pt x="2306" y="2078"/>
                  </a:lnTo>
                  <a:lnTo>
                    <a:pt x="2302" y="2116"/>
                  </a:lnTo>
                  <a:lnTo>
                    <a:pt x="2291" y="2150"/>
                  </a:lnTo>
                  <a:lnTo>
                    <a:pt x="2274" y="2183"/>
                  </a:lnTo>
                  <a:lnTo>
                    <a:pt x="2251" y="2210"/>
                  </a:lnTo>
                  <a:lnTo>
                    <a:pt x="2223" y="2233"/>
                  </a:lnTo>
                  <a:lnTo>
                    <a:pt x="2191" y="2250"/>
                  </a:lnTo>
                  <a:lnTo>
                    <a:pt x="2156" y="2261"/>
                  </a:lnTo>
                  <a:lnTo>
                    <a:pt x="2118" y="2265"/>
                  </a:lnTo>
                  <a:lnTo>
                    <a:pt x="2081" y="2261"/>
                  </a:lnTo>
                  <a:lnTo>
                    <a:pt x="2046" y="2250"/>
                  </a:lnTo>
                  <a:lnTo>
                    <a:pt x="2014" y="2233"/>
                  </a:lnTo>
                  <a:lnTo>
                    <a:pt x="1986" y="2210"/>
                  </a:lnTo>
                  <a:lnTo>
                    <a:pt x="1963" y="2183"/>
                  </a:lnTo>
                  <a:lnTo>
                    <a:pt x="1946" y="2150"/>
                  </a:lnTo>
                  <a:lnTo>
                    <a:pt x="1935" y="2116"/>
                  </a:lnTo>
                  <a:lnTo>
                    <a:pt x="1931" y="2078"/>
                  </a:lnTo>
                  <a:lnTo>
                    <a:pt x="1931" y="2071"/>
                  </a:lnTo>
                  <a:lnTo>
                    <a:pt x="1027" y="2071"/>
                  </a:lnTo>
                  <a:lnTo>
                    <a:pt x="1027" y="2078"/>
                  </a:lnTo>
                  <a:lnTo>
                    <a:pt x="1024" y="2116"/>
                  </a:lnTo>
                  <a:lnTo>
                    <a:pt x="1013" y="2150"/>
                  </a:lnTo>
                  <a:lnTo>
                    <a:pt x="996" y="2183"/>
                  </a:lnTo>
                  <a:lnTo>
                    <a:pt x="972" y="2210"/>
                  </a:lnTo>
                  <a:lnTo>
                    <a:pt x="944" y="2233"/>
                  </a:lnTo>
                  <a:lnTo>
                    <a:pt x="913" y="2250"/>
                  </a:lnTo>
                  <a:lnTo>
                    <a:pt x="877" y="2261"/>
                  </a:lnTo>
                  <a:lnTo>
                    <a:pt x="839" y="2265"/>
                  </a:lnTo>
                  <a:lnTo>
                    <a:pt x="803" y="2261"/>
                  </a:lnTo>
                  <a:lnTo>
                    <a:pt x="767" y="2250"/>
                  </a:lnTo>
                  <a:lnTo>
                    <a:pt x="736" y="2233"/>
                  </a:lnTo>
                  <a:lnTo>
                    <a:pt x="708" y="2210"/>
                  </a:lnTo>
                  <a:lnTo>
                    <a:pt x="684" y="2183"/>
                  </a:lnTo>
                  <a:lnTo>
                    <a:pt x="667" y="2150"/>
                  </a:lnTo>
                  <a:lnTo>
                    <a:pt x="656" y="2116"/>
                  </a:lnTo>
                  <a:lnTo>
                    <a:pt x="653" y="2078"/>
                  </a:lnTo>
                  <a:lnTo>
                    <a:pt x="656" y="2043"/>
                  </a:lnTo>
                  <a:lnTo>
                    <a:pt x="666" y="2010"/>
                  </a:lnTo>
                  <a:lnTo>
                    <a:pt x="681" y="1978"/>
                  </a:lnTo>
                  <a:lnTo>
                    <a:pt x="702" y="1952"/>
                  </a:lnTo>
                  <a:lnTo>
                    <a:pt x="727" y="1928"/>
                  </a:lnTo>
                  <a:lnTo>
                    <a:pt x="756" y="1910"/>
                  </a:lnTo>
                  <a:lnTo>
                    <a:pt x="312" y="309"/>
                  </a:lnTo>
                  <a:lnTo>
                    <a:pt x="94" y="249"/>
                  </a:lnTo>
                  <a:lnTo>
                    <a:pt x="71" y="241"/>
                  </a:lnTo>
                  <a:lnTo>
                    <a:pt x="50" y="227"/>
                  </a:lnTo>
                  <a:lnTo>
                    <a:pt x="32" y="210"/>
                  </a:lnTo>
                  <a:lnTo>
                    <a:pt x="17" y="191"/>
                  </a:lnTo>
                  <a:lnTo>
                    <a:pt x="7" y="167"/>
                  </a:lnTo>
                  <a:lnTo>
                    <a:pt x="1" y="143"/>
                  </a:lnTo>
                  <a:lnTo>
                    <a:pt x="0" y="119"/>
                  </a:lnTo>
                  <a:lnTo>
                    <a:pt x="5" y="94"/>
                  </a:lnTo>
                  <a:lnTo>
                    <a:pt x="15" y="69"/>
                  </a:lnTo>
                  <a:lnTo>
                    <a:pt x="31" y="45"/>
                  </a:lnTo>
                  <a:lnTo>
                    <a:pt x="50" y="27"/>
                  </a:lnTo>
                  <a:lnTo>
                    <a:pt x="73" y="13"/>
                  </a:lnTo>
                  <a:lnTo>
                    <a:pt x="99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7" name="Right Arrow 376"/>
          <p:cNvSpPr/>
          <p:nvPr/>
        </p:nvSpPr>
        <p:spPr>
          <a:xfrm rot="19539399">
            <a:off x="4647223" y="2397471"/>
            <a:ext cx="838200" cy="637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49166" y="6129403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B8C5E-EE12-4EE0-85FA-BECBBF157988}"/>
              </a:ext>
            </a:extLst>
          </p:cNvPr>
          <p:cNvSpPr txBox="1"/>
          <p:nvPr/>
        </p:nvSpPr>
        <p:spPr>
          <a:xfrm>
            <a:off x="6912813" y="58561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Management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4FD1B7-7382-4711-8322-D09E4FEA3EAB}"/>
              </a:ext>
            </a:extLst>
          </p:cNvPr>
          <p:cNvSpPr txBox="1"/>
          <p:nvPr/>
        </p:nvSpPr>
        <p:spPr>
          <a:xfrm>
            <a:off x="6691389" y="3900639"/>
            <a:ext cx="5274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product using product detail and product images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77C40-E5FC-4A15-AEFF-29FC095FCF1F}"/>
              </a:ext>
            </a:extLst>
          </p:cNvPr>
          <p:cNvSpPr txBox="1"/>
          <p:nvPr/>
        </p:nvSpPr>
        <p:spPr>
          <a:xfrm>
            <a:off x="6729577" y="4752648"/>
            <a:ext cx="427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view product with sliding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CC5FC-930F-47A1-9DB8-1A4748EE6E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09" y="1745985"/>
            <a:ext cx="594423" cy="5944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74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EMAJOHN</a:t>
            </a:r>
          </a:p>
        </p:txBody>
      </p:sp>
      <p:sp>
        <p:nvSpPr>
          <p:cNvPr id="332" name="Freeform 273"/>
          <p:cNvSpPr>
            <a:spLocks/>
          </p:cNvSpPr>
          <p:nvPr/>
        </p:nvSpPr>
        <p:spPr bwMode="auto">
          <a:xfrm>
            <a:off x="2323426" y="2028980"/>
            <a:ext cx="2084077" cy="3865016"/>
          </a:xfrm>
          <a:custGeom>
            <a:avLst/>
            <a:gdLst>
              <a:gd name="T0" fmla="*/ 149 w 1760"/>
              <a:gd name="T1" fmla="*/ 0 h 3264"/>
              <a:gd name="T2" fmla="*/ 1276 w 1760"/>
              <a:gd name="T3" fmla="*/ 70 h 3264"/>
              <a:gd name="T4" fmla="*/ 1292 w 1760"/>
              <a:gd name="T5" fmla="*/ 72 h 3264"/>
              <a:gd name="T6" fmla="*/ 1305 w 1760"/>
              <a:gd name="T7" fmla="*/ 80 h 3264"/>
              <a:gd name="T8" fmla="*/ 1313 w 1760"/>
              <a:gd name="T9" fmla="*/ 92 h 3264"/>
              <a:gd name="T10" fmla="*/ 1319 w 1760"/>
              <a:gd name="T11" fmla="*/ 106 h 3264"/>
              <a:gd name="T12" fmla="*/ 1322 w 1760"/>
              <a:gd name="T13" fmla="*/ 123 h 3264"/>
              <a:gd name="T14" fmla="*/ 1324 w 1760"/>
              <a:gd name="T15" fmla="*/ 143 h 3264"/>
              <a:gd name="T16" fmla="*/ 1324 w 1760"/>
              <a:gd name="T17" fmla="*/ 165 h 3264"/>
              <a:gd name="T18" fmla="*/ 1324 w 1760"/>
              <a:gd name="T19" fmla="*/ 189 h 3264"/>
              <a:gd name="T20" fmla="*/ 1324 w 1760"/>
              <a:gd name="T21" fmla="*/ 214 h 3264"/>
              <a:gd name="T22" fmla="*/ 1326 w 1760"/>
              <a:gd name="T23" fmla="*/ 240 h 3264"/>
              <a:gd name="T24" fmla="*/ 1327 w 1760"/>
              <a:gd name="T25" fmla="*/ 267 h 3264"/>
              <a:gd name="T26" fmla="*/ 1724 w 1760"/>
              <a:gd name="T27" fmla="*/ 2813 h 3264"/>
              <a:gd name="T28" fmla="*/ 1733 w 1760"/>
              <a:gd name="T29" fmla="*/ 2859 h 3264"/>
              <a:gd name="T30" fmla="*/ 1741 w 1760"/>
              <a:gd name="T31" fmla="*/ 2896 h 3264"/>
              <a:gd name="T32" fmla="*/ 1747 w 1760"/>
              <a:gd name="T33" fmla="*/ 2926 h 3264"/>
              <a:gd name="T34" fmla="*/ 1753 w 1760"/>
              <a:gd name="T35" fmla="*/ 2950 h 3264"/>
              <a:gd name="T36" fmla="*/ 1756 w 1760"/>
              <a:gd name="T37" fmla="*/ 2968 h 3264"/>
              <a:gd name="T38" fmla="*/ 1759 w 1760"/>
              <a:gd name="T39" fmla="*/ 2981 h 3264"/>
              <a:gd name="T40" fmla="*/ 1760 w 1760"/>
              <a:gd name="T41" fmla="*/ 2990 h 3264"/>
              <a:gd name="T42" fmla="*/ 1759 w 1760"/>
              <a:gd name="T43" fmla="*/ 2997 h 3264"/>
              <a:gd name="T44" fmla="*/ 1758 w 1760"/>
              <a:gd name="T45" fmla="*/ 3001 h 3264"/>
              <a:gd name="T46" fmla="*/ 1753 w 1760"/>
              <a:gd name="T47" fmla="*/ 3002 h 3264"/>
              <a:gd name="T48" fmla="*/ 1747 w 1760"/>
              <a:gd name="T49" fmla="*/ 3003 h 3264"/>
              <a:gd name="T50" fmla="*/ 1739 w 1760"/>
              <a:gd name="T51" fmla="*/ 3005 h 3264"/>
              <a:gd name="T52" fmla="*/ 1730 w 1760"/>
              <a:gd name="T53" fmla="*/ 3006 h 3264"/>
              <a:gd name="T54" fmla="*/ 576 w 1760"/>
              <a:gd name="T55" fmla="*/ 3260 h 3264"/>
              <a:gd name="T56" fmla="*/ 546 w 1760"/>
              <a:gd name="T57" fmla="*/ 3264 h 3264"/>
              <a:gd name="T58" fmla="*/ 513 w 1760"/>
              <a:gd name="T59" fmla="*/ 3259 h 3264"/>
              <a:gd name="T60" fmla="*/ 481 w 1760"/>
              <a:gd name="T61" fmla="*/ 3248 h 3264"/>
              <a:gd name="T62" fmla="*/ 453 w 1760"/>
              <a:gd name="T63" fmla="*/ 3230 h 3264"/>
              <a:gd name="T64" fmla="*/ 424 w 1760"/>
              <a:gd name="T65" fmla="*/ 3206 h 3264"/>
              <a:gd name="T66" fmla="*/ 400 w 1760"/>
              <a:gd name="T67" fmla="*/ 3179 h 3264"/>
              <a:gd name="T68" fmla="*/ 379 w 1760"/>
              <a:gd name="T69" fmla="*/ 3147 h 3264"/>
              <a:gd name="T70" fmla="*/ 364 w 1760"/>
              <a:gd name="T71" fmla="*/ 3113 h 3264"/>
              <a:gd name="T72" fmla="*/ 353 w 1760"/>
              <a:gd name="T73" fmla="*/ 3075 h 3264"/>
              <a:gd name="T74" fmla="*/ 1 w 1760"/>
              <a:gd name="T75" fmla="*/ 256 h 3264"/>
              <a:gd name="T76" fmla="*/ 0 w 1760"/>
              <a:gd name="T77" fmla="*/ 219 h 3264"/>
              <a:gd name="T78" fmla="*/ 4 w 1760"/>
              <a:gd name="T79" fmla="*/ 182 h 3264"/>
              <a:gd name="T80" fmla="*/ 11 w 1760"/>
              <a:gd name="T81" fmla="*/ 147 h 3264"/>
              <a:gd name="T82" fmla="*/ 23 w 1760"/>
              <a:gd name="T83" fmla="*/ 113 h 3264"/>
              <a:gd name="T84" fmla="*/ 38 w 1760"/>
              <a:gd name="T85" fmla="*/ 81 h 3264"/>
              <a:gd name="T86" fmla="*/ 56 w 1760"/>
              <a:gd name="T87" fmla="*/ 54 h 3264"/>
              <a:gd name="T88" fmla="*/ 76 w 1760"/>
              <a:gd name="T89" fmla="*/ 30 h 3264"/>
              <a:gd name="T90" fmla="*/ 99 w 1760"/>
              <a:gd name="T91" fmla="*/ 13 h 3264"/>
              <a:gd name="T92" fmla="*/ 123 w 1760"/>
              <a:gd name="T93" fmla="*/ 3 h 3264"/>
              <a:gd name="T94" fmla="*/ 149 w 1760"/>
              <a:gd name="T9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0" h="3264">
                <a:moveTo>
                  <a:pt x="149" y="0"/>
                </a:moveTo>
                <a:lnTo>
                  <a:pt x="1276" y="70"/>
                </a:lnTo>
                <a:lnTo>
                  <a:pt x="1292" y="72"/>
                </a:lnTo>
                <a:lnTo>
                  <a:pt x="1305" y="80"/>
                </a:lnTo>
                <a:lnTo>
                  <a:pt x="1313" y="92"/>
                </a:lnTo>
                <a:lnTo>
                  <a:pt x="1319" y="106"/>
                </a:lnTo>
                <a:lnTo>
                  <a:pt x="1322" y="123"/>
                </a:lnTo>
                <a:lnTo>
                  <a:pt x="1324" y="143"/>
                </a:lnTo>
                <a:lnTo>
                  <a:pt x="1324" y="165"/>
                </a:lnTo>
                <a:lnTo>
                  <a:pt x="1324" y="189"/>
                </a:lnTo>
                <a:lnTo>
                  <a:pt x="1324" y="214"/>
                </a:lnTo>
                <a:lnTo>
                  <a:pt x="1326" y="240"/>
                </a:lnTo>
                <a:lnTo>
                  <a:pt x="1327" y="267"/>
                </a:lnTo>
                <a:lnTo>
                  <a:pt x="1724" y="2813"/>
                </a:lnTo>
                <a:lnTo>
                  <a:pt x="1733" y="2859"/>
                </a:lnTo>
                <a:lnTo>
                  <a:pt x="1741" y="2896"/>
                </a:lnTo>
                <a:lnTo>
                  <a:pt x="1747" y="2926"/>
                </a:lnTo>
                <a:lnTo>
                  <a:pt x="1753" y="2950"/>
                </a:lnTo>
                <a:lnTo>
                  <a:pt x="1756" y="2968"/>
                </a:lnTo>
                <a:lnTo>
                  <a:pt x="1759" y="2981"/>
                </a:lnTo>
                <a:lnTo>
                  <a:pt x="1760" y="2990"/>
                </a:lnTo>
                <a:lnTo>
                  <a:pt x="1759" y="2997"/>
                </a:lnTo>
                <a:lnTo>
                  <a:pt x="1758" y="3001"/>
                </a:lnTo>
                <a:lnTo>
                  <a:pt x="1753" y="3002"/>
                </a:lnTo>
                <a:lnTo>
                  <a:pt x="1747" y="3003"/>
                </a:lnTo>
                <a:lnTo>
                  <a:pt x="1739" y="3005"/>
                </a:lnTo>
                <a:lnTo>
                  <a:pt x="1730" y="3006"/>
                </a:lnTo>
                <a:lnTo>
                  <a:pt x="576" y="3260"/>
                </a:lnTo>
                <a:lnTo>
                  <a:pt x="546" y="3264"/>
                </a:lnTo>
                <a:lnTo>
                  <a:pt x="513" y="3259"/>
                </a:lnTo>
                <a:lnTo>
                  <a:pt x="481" y="3248"/>
                </a:lnTo>
                <a:lnTo>
                  <a:pt x="453" y="3230"/>
                </a:lnTo>
                <a:lnTo>
                  <a:pt x="424" y="3206"/>
                </a:lnTo>
                <a:lnTo>
                  <a:pt x="400" y="3179"/>
                </a:lnTo>
                <a:lnTo>
                  <a:pt x="379" y="3147"/>
                </a:lnTo>
                <a:lnTo>
                  <a:pt x="364" y="3113"/>
                </a:lnTo>
                <a:lnTo>
                  <a:pt x="353" y="3075"/>
                </a:lnTo>
                <a:lnTo>
                  <a:pt x="1" y="256"/>
                </a:lnTo>
                <a:lnTo>
                  <a:pt x="0" y="219"/>
                </a:lnTo>
                <a:lnTo>
                  <a:pt x="4" y="182"/>
                </a:lnTo>
                <a:lnTo>
                  <a:pt x="11" y="147"/>
                </a:lnTo>
                <a:lnTo>
                  <a:pt x="23" y="113"/>
                </a:lnTo>
                <a:lnTo>
                  <a:pt x="38" y="81"/>
                </a:lnTo>
                <a:lnTo>
                  <a:pt x="56" y="54"/>
                </a:lnTo>
                <a:lnTo>
                  <a:pt x="76" y="30"/>
                </a:lnTo>
                <a:lnTo>
                  <a:pt x="99" y="13"/>
                </a:lnTo>
                <a:lnTo>
                  <a:pt x="123" y="3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274"/>
          <p:cNvSpPr>
            <a:spLocks/>
          </p:cNvSpPr>
          <p:nvPr/>
        </p:nvSpPr>
        <p:spPr bwMode="auto">
          <a:xfrm>
            <a:off x="2376712" y="2004114"/>
            <a:ext cx="2200123" cy="3910013"/>
          </a:xfrm>
          <a:custGeom>
            <a:avLst/>
            <a:gdLst>
              <a:gd name="T0" fmla="*/ 165 w 1858"/>
              <a:gd name="T1" fmla="*/ 0 h 3302"/>
              <a:gd name="T2" fmla="*/ 1281 w 1858"/>
              <a:gd name="T3" fmla="*/ 41 h 3302"/>
              <a:gd name="T4" fmla="*/ 1308 w 1858"/>
              <a:gd name="T5" fmla="*/ 46 h 3302"/>
              <a:gd name="T6" fmla="*/ 1334 w 1858"/>
              <a:gd name="T7" fmla="*/ 59 h 3302"/>
              <a:gd name="T8" fmla="*/ 1359 w 1858"/>
              <a:gd name="T9" fmla="*/ 78 h 3302"/>
              <a:gd name="T10" fmla="*/ 1382 w 1858"/>
              <a:gd name="T11" fmla="*/ 102 h 3302"/>
              <a:gd name="T12" fmla="*/ 1401 w 1858"/>
              <a:gd name="T13" fmla="*/ 130 h 3302"/>
              <a:gd name="T14" fmla="*/ 1417 w 1858"/>
              <a:gd name="T15" fmla="*/ 163 h 3302"/>
              <a:gd name="T16" fmla="*/ 1429 w 1858"/>
              <a:gd name="T17" fmla="*/ 198 h 3302"/>
              <a:gd name="T18" fmla="*/ 1435 w 1858"/>
              <a:gd name="T19" fmla="*/ 235 h 3302"/>
              <a:gd name="T20" fmla="*/ 1854 w 1858"/>
              <a:gd name="T21" fmla="*/ 2908 h 3302"/>
              <a:gd name="T22" fmla="*/ 1858 w 1858"/>
              <a:gd name="T23" fmla="*/ 2943 h 3302"/>
              <a:gd name="T24" fmla="*/ 1858 w 1858"/>
              <a:gd name="T25" fmla="*/ 2978 h 3302"/>
              <a:gd name="T26" fmla="*/ 1852 w 1858"/>
              <a:gd name="T27" fmla="*/ 3011 h 3302"/>
              <a:gd name="T28" fmla="*/ 1840 w 1858"/>
              <a:gd name="T29" fmla="*/ 3040 h 3302"/>
              <a:gd name="T30" fmla="*/ 1824 w 1858"/>
              <a:gd name="T31" fmla="*/ 3066 h 3302"/>
              <a:gd name="T32" fmla="*/ 1804 w 1858"/>
              <a:gd name="T33" fmla="*/ 3087 h 3302"/>
              <a:gd name="T34" fmla="*/ 1781 w 1858"/>
              <a:gd name="T35" fmla="*/ 3103 h 3302"/>
              <a:gd name="T36" fmla="*/ 1755 w 1858"/>
              <a:gd name="T37" fmla="*/ 3112 h 3302"/>
              <a:gd name="T38" fmla="*/ 603 w 1858"/>
              <a:gd name="T39" fmla="*/ 3297 h 3302"/>
              <a:gd name="T40" fmla="*/ 569 w 1858"/>
              <a:gd name="T41" fmla="*/ 3302 h 3302"/>
              <a:gd name="T42" fmla="*/ 535 w 1858"/>
              <a:gd name="T43" fmla="*/ 3299 h 3302"/>
              <a:gd name="T44" fmla="*/ 503 w 1858"/>
              <a:gd name="T45" fmla="*/ 3290 h 3302"/>
              <a:gd name="T46" fmla="*/ 473 w 1858"/>
              <a:gd name="T47" fmla="*/ 3276 h 3302"/>
              <a:gd name="T48" fmla="*/ 446 w 1858"/>
              <a:gd name="T49" fmla="*/ 3256 h 3302"/>
              <a:gd name="T50" fmla="*/ 422 w 1858"/>
              <a:gd name="T51" fmla="*/ 3231 h 3302"/>
              <a:gd name="T52" fmla="*/ 402 w 1858"/>
              <a:gd name="T53" fmla="*/ 3202 h 3302"/>
              <a:gd name="T54" fmla="*/ 387 w 1858"/>
              <a:gd name="T55" fmla="*/ 3170 h 3302"/>
              <a:gd name="T56" fmla="*/ 376 w 1858"/>
              <a:gd name="T57" fmla="*/ 3133 h 3302"/>
              <a:gd name="T58" fmla="*/ 0 w 1858"/>
              <a:gd name="T59" fmla="*/ 210 h 3302"/>
              <a:gd name="T60" fmla="*/ 0 w 1858"/>
              <a:gd name="T61" fmla="*/ 170 h 3302"/>
              <a:gd name="T62" fmla="*/ 6 w 1858"/>
              <a:gd name="T63" fmla="*/ 134 h 3302"/>
              <a:gd name="T64" fmla="*/ 18 w 1858"/>
              <a:gd name="T65" fmla="*/ 101 h 3302"/>
              <a:gd name="T66" fmla="*/ 33 w 1858"/>
              <a:gd name="T67" fmla="*/ 71 h 3302"/>
              <a:gd name="T68" fmla="*/ 53 w 1858"/>
              <a:gd name="T69" fmla="*/ 46 h 3302"/>
              <a:gd name="T70" fmla="*/ 76 w 1858"/>
              <a:gd name="T71" fmla="*/ 26 h 3302"/>
              <a:gd name="T72" fmla="*/ 104 w 1858"/>
              <a:gd name="T73" fmla="*/ 11 h 3302"/>
              <a:gd name="T74" fmla="*/ 134 w 1858"/>
              <a:gd name="T75" fmla="*/ 3 h 3302"/>
              <a:gd name="T76" fmla="*/ 165 w 1858"/>
              <a:gd name="T7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8" h="3302">
                <a:moveTo>
                  <a:pt x="165" y="0"/>
                </a:moveTo>
                <a:lnTo>
                  <a:pt x="1281" y="41"/>
                </a:lnTo>
                <a:lnTo>
                  <a:pt x="1308" y="46"/>
                </a:lnTo>
                <a:lnTo>
                  <a:pt x="1334" y="59"/>
                </a:lnTo>
                <a:lnTo>
                  <a:pt x="1359" y="78"/>
                </a:lnTo>
                <a:lnTo>
                  <a:pt x="1382" y="102"/>
                </a:lnTo>
                <a:lnTo>
                  <a:pt x="1401" y="130"/>
                </a:lnTo>
                <a:lnTo>
                  <a:pt x="1417" y="163"/>
                </a:lnTo>
                <a:lnTo>
                  <a:pt x="1429" y="198"/>
                </a:lnTo>
                <a:lnTo>
                  <a:pt x="1435" y="235"/>
                </a:lnTo>
                <a:lnTo>
                  <a:pt x="1854" y="2908"/>
                </a:lnTo>
                <a:lnTo>
                  <a:pt x="1858" y="2943"/>
                </a:lnTo>
                <a:lnTo>
                  <a:pt x="1858" y="2978"/>
                </a:lnTo>
                <a:lnTo>
                  <a:pt x="1852" y="3011"/>
                </a:lnTo>
                <a:lnTo>
                  <a:pt x="1840" y="3040"/>
                </a:lnTo>
                <a:lnTo>
                  <a:pt x="1824" y="3066"/>
                </a:lnTo>
                <a:lnTo>
                  <a:pt x="1804" y="3087"/>
                </a:lnTo>
                <a:lnTo>
                  <a:pt x="1781" y="3103"/>
                </a:lnTo>
                <a:lnTo>
                  <a:pt x="1755" y="3112"/>
                </a:lnTo>
                <a:lnTo>
                  <a:pt x="603" y="3297"/>
                </a:lnTo>
                <a:lnTo>
                  <a:pt x="569" y="3302"/>
                </a:lnTo>
                <a:lnTo>
                  <a:pt x="535" y="3299"/>
                </a:lnTo>
                <a:lnTo>
                  <a:pt x="503" y="3290"/>
                </a:lnTo>
                <a:lnTo>
                  <a:pt x="473" y="3276"/>
                </a:lnTo>
                <a:lnTo>
                  <a:pt x="446" y="3256"/>
                </a:lnTo>
                <a:lnTo>
                  <a:pt x="422" y="3231"/>
                </a:lnTo>
                <a:lnTo>
                  <a:pt x="402" y="3202"/>
                </a:lnTo>
                <a:lnTo>
                  <a:pt x="387" y="3170"/>
                </a:lnTo>
                <a:lnTo>
                  <a:pt x="376" y="3133"/>
                </a:lnTo>
                <a:lnTo>
                  <a:pt x="0" y="210"/>
                </a:lnTo>
                <a:lnTo>
                  <a:pt x="0" y="170"/>
                </a:lnTo>
                <a:lnTo>
                  <a:pt x="6" y="134"/>
                </a:lnTo>
                <a:lnTo>
                  <a:pt x="18" y="101"/>
                </a:lnTo>
                <a:lnTo>
                  <a:pt x="33" y="71"/>
                </a:lnTo>
                <a:lnTo>
                  <a:pt x="53" y="46"/>
                </a:lnTo>
                <a:lnTo>
                  <a:pt x="76" y="26"/>
                </a:lnTo>
                <a:lnTo>
                  <a:pt x="104" y="11"/>
                </a:lnTo>
                <a:lnTo>
                  <a:pt x="134" y="3"/>
                </a:lnTo>
                <a:lnTo>
                  <a:pt x="1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275"/>
          <p:cNvSpPr>
            <a:spLocks/>
          </p:cNvSpPr>
          <p:nvPr/>
        </p:nvSpPr>
        <p:spPr bwMode="auto">
          <a:xfrm>
            <a:off x="2426446" y="2057400"/>
            <a:ext cx="2134996" cy="3790416"/>
          </a:xfrm>
          <a:custGeom>
            <a:avLst/>
            <a:gdLst>
              <a:gd name="T0" fmla="*/ 144 w 1803"/>
              <a:gd name="T1" fmla="*/ 0 h 3201"/>
              <a:gd name="T2" fmla="*/ 1252 w 1803"/>
              <a:gd name="T3" fmla="*/ 35 h 3201"/>
              <a:gd name="T4" fmla="*/ 1279 w 1803"/>
              <a:gd name="T5" fmla="*/ 42 h 3201"/>
              <a:gd name="T6" fmla="*/ 1306 w 1803"/>
              <a:gd name="T7" fmla="*/ 56 h 3201"/>
              <a:gd name="T8" fmla="*/ 1330 w 1803"/>
              <a:gd name="T9" fmla="*/ 77 h 3201"/>
              <a:gd name="T10" fmla="*/ 1351 w 1803"/>
              <a:gd name="T11" fmla="*/ 103 h 3201"/>
              <a:gd name="T12" fmla="*/ 1368 w 1803"/>
              <a:gd name="T13" fmla="*/ 133 h 3201"/>
              <a:gd name="T14" fmla="*/ 1380 w 1803"/>
              <a:gd name="T15" fmla="*/ 167 h 3201"/>
              <a:gd name="T16" fmla="*/ 1388 w 1803"/>
              <a:gd name="T17" fmla="*/ 205 h 3201"/>
              <a:gd name="T18" fmla="*/ 1799 w 1803"/>
              <a:gd name="T19" fmla="*/ 2842 h 3201"/>
              <a:gd name="T20" fmla="*/ 1803 w 1803"/>
              <a:gd name="T21" fmla="*/ 2873 h 3201"/>
              <a:gd name="T22" fmla="*/ 1802 w 1803"/>
              <a:gd name="T23" fmla="*/ 2903 h 3201"/>
              <a:gd name="T24" fmla="*/ 1796 w 1803"/>
              <a:gd name="T25" fmla="*/ 2932 h 3201"/>
              <a:gd name="T26" fmla="*/ 1786 w 1803"/>
              <a:gd name="T27" fmla="*/ 2957 h 3201"/>
              <a:gd name="T28" fmla="*/ 1773 w 1803"/>
              <a:gd name="T29" fmla="*/ 2981 h 3201"/>
              <a:gd name="T30" fmla="*/ 1756 w 1803"/>
              <a:gd name="T31" fmla="*/ 2999 h 3201"/>
              <a:gd name="T32" fmla="*/ 1735 w 1803"/>
              <a:gd name="T33" fmla="*/ 3012 h 3201"/>
              <a:gd name="T34" fmla="*/ 1711 w 1803"/>
              <a:gd name="T35" fmla="*/ 3020 h 3201"/>
              <a:gd name="T36" fmla="*/ 567 w 1803"/>
              <a:gd name="T37" fmla="*/ 3197 h 3201"/>
              <a:gd name="T38" fmla="*/ 534 w 1803"/>
              <a:gd name="T39" fmla="*/ 3201 h 3201"/>
              <a:gd name="T40" fmla="*/ 502 w 1803"/>
              <a:gd name="T41" fmla="*/ 3197 h 3201"/>
              <a:gd name="T42" fmla="*/ 472 w 1803"/>
              <a:gd name="T43" fmla="*/ 3186 h 3201"/>
              <a:gd name="T44" fmla="*/ 443 w 1803"/>
              <a:gd name="T45" fmla="*/ 3169 h 3201"/>
              <a:gd name="T46" fmla="*/ 418 w 1803"/>
              <a:gd name="T47" fmla="*/ 3148 h 3201"/>
              <a:gd name="T48" fmla="*/ 397 w 1803"/>
              <a:gd name="T49" fmla="*/ 3121 h 3201"/>
              <a:gd name="T50" fmla="*/ 381 w 1803"/>
              <a:gd name="T51" fmla="*/ 3089 h 3201"/>
              <a:gd name="T52" fmla="*/ 372 w 1803"/>
              <a:gd name="T53" fmla="*/ 3053 h 3201"/>
              <a:gd name="T54" fmla="*/ 0 w 1803"/>
              <a:gd name="T55" fmla="*/ 182 h 3201"/>
              <a:gd name="T56" fmla="*/ 0 w 1803"/>
              <a:gd name="T57" fmla="*/ 144 h 3201"/>
              <a:gd name="T58" fmla="*/ 7 w 1803"/>
              <a:gd name="T59" fmla="*/ 108 h 3201"/>
              <a:gd name="T60" fmla="*/ 20 w 1803"/>
              <a:gd name="T61" fmla="*/ 77 h 3201"/>
              <a:gd name="T62" fmla="*/ 37 w 1803"/>
              <a:gd name="T63" fmla="*/ 50 h 3201"/>
              <a:gd name="T64" fmla="*/ 58 w 1803"/>
              <a:gd name="T65" fmla="*/ 29 h 3201"/>
              <a:gd name="T66" fmla="*/ 84 w 1803"/>
              <a:gd name="T67" fmla="*/ 12 h 3201"/>
              <a:gd name="T68" fmla="*/ 113 w 1803"/>
              <a:gd name="T69" fmla="*/ 2 h 3201"/>
              <a:gd name="T70" fmla="*/ 144 w 1803"/>
              <a:gd name="T71" fmla="*/ 0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3" h="3201">
                <a:moveTo>
                  <a:pt x="144" y="0"/>
                </a:moveTo>
                <a:lnTo>
                  <a:pt x="1252" y="35"/>
                </a:lnTo>
                <a:lnTo>
                  <a:pt x="1279" y="42"/>
                </a:lnTo>
                <a:lnTo>
                  <a:pt x="1306" y="56"/>
                </a:lnTo>
                <a:lnTo>
                  <a:pt x="1330" y="77"/>
                </a:lnTo>
                <a:lnTo>
                  <a:pt x="1351" y="103"/>
                </a:lnTo>
                <a:lnTo>
                  <a:pt x="1368" y="133"/>
                </a:lnTo>
                <a:lnTo>
                  <a:pt x="1380" y="167"/>
                </a:lnTo>
                <a:lnTo>
                  <a:pt x="1388" y="205"/>
                </a:lnTo>
                <a:lnTo>
                  <a:pt x="1799" y="2842"/>
                </a:lnTo>
                <a:lnTo>
                  <a:pt x="1803" y="2873"/>
                </a:lnTo>
                <a:lnTo>
                  <a:pt x="1802" y="2903"/>
                </a:lnTo>
                <a:lnTo>
                  <a:pt x="1796" y="2932"/>
                </a:lnTo>
                <a:lnTo>
                  <a:pt x="1786" y="2957"/>
                </a:lnTo>
                <a:lnTo>
                  <a:pt x="1773" y="2981"/>
                </a:lnTo>
                <a:lnTo>
                  <a:pt x="1756" y="2999"/>
                </a:lnTo>
                <a:lnTo>
                  <a:pt x="1735" y="3012"/>
                </a:lnTo>
                <a:lnTo>
                  <a:pt x="1711" y="3020"/>
                </a:lnTo>
                <a:lnTo>
                  <a:pt x="567" y="3197"/>
                </a:lnTo>
                <a:lnTo>
                  <a:pt x="534" y="3201"/>
                </a:lnTo>
                <a:lnTo>
                  <a:pt x="502" y="3197"/>
                </a:lnTo>
                <a:lnTo>
                  <a:pt x="472" y="3186"/>
                </a:lnTo>
                <a:lnTo>
                  <a:pt x="443" y="3169"/>
                </a:lnTo>
                <a:lnTo>
                  <a:pt x="418" y="3148"/>
                </a:lnTo>
                <a:lnTo>
                  <a:pt x="397" y="3121"/>
                </a:lnTo>
                <a:lnTo>
                  <a:pt x="381" y="3089"/>
                </a:lnTo>
                <a:lnTo>
                  <a:pt x="372" y="3053"/>
                </a:lnTo>
                <a:lnTo>
                  <a:pt x="0" y="182"/>
                </a:lnTo>
                <a:lnTo>
                  <a:pt x="0" y="144"/>
                </a:lnTo>
                <a:lnTo>
                  <a:pt x="7" y="108"/>
                </a:lnTo>
                <a:lnTo>
                  <a:pt x="20" y="77"/>
                </a:lnTo>
                <a:lnTo>
                  <a:pt x="37" y="50"/>
                </a:lnTo>
                <a:lnTo>
                  <a:pt x="58" y="29"/>
                </a:lnTo>
                <a:lnTo>
                  <a:pt x="84" y="12"/>
                </a:lnTo>
                <a:lnTo>
                  <a:pt x="113" y="2"/>
                </a:lnTo>
                <a:lnTo>
                  <a:pt x="144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276"/>
          <p:cNvSpPr>
            <a:spLocks/>
          </p:cNvSpPr>
          <p:nvPr/>
        </p:nvSpPr>
        <p:spPr bwMode="auto">
          <a:xfrm>
            <a:off x="2523545" y="2497898"/>
            <a:ext cx="1936061" cy="2980468"/>
          </a:xfrm>
          <a:custGeom>
            <a:avLst/>
            <a:gdLst>
              <a:gd name="T0" fmla="*/ 0 w 1635"/>
              <a:gd name="T1" fmla="*/ 0 h 2517"/>
              <a:gd name="T2" fmla="*/ 1272 w 1635"/>
              <a:gd name="T3" fmla="*/ 0 h 2517"/>
              <a:gd name="T4" fmla="*/ 1635 w 1635"/>
              <a:gd name="T5" fmla="*/ 2347 h 2517"/>
              <a:gd name="T6" fmla="*/ 348 w 1635"/>
              <a:gd name="T7" fmla="*/ 2517 h 2517"/>
              <a:gd name="T8" fmla="*/ 0 w 1635"/>
              <a:gd name="T9" fmla="*/ 0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2517">
                <a:moveTo>
                  <a:pt x="0" y="0"/>
                </a:moveTo>
                <a:lnTo>
                  <a:pt x="1272" y="0"/>
                </a:lnTo>
                <a:lnTo>
                  <a:pt x="1635" y="2347"/>
                </a:lnTo>
                <a:lnTo>
                  <a:pt x="348" y="25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277"/>
          <p:cNvSpPr>
            <a:spLocks/>
          </p:cNvSpPr>
          <p:nvPr/>
        </p:nvSpPr>
        <p:spPr bwMode="auto">
          <a:xfrm>
            <a:off x="3617686" y="5433368"/>
            <a:ext cx="236827" cy="246300"/>
          </a:xfrm>
          <a:custGeom>
            <a:avLst/>
            <a:gdLst>
              <a:gd name="T0" fmla="*/ 99 w 200"/>
              <a:gd name="T1" fmla="*/ 0 h 208"/>
              <a:gd name="T2" fmla="*/ 127 w 200"/>
              <a:gd name="T3" fmla="*/ 4 h 208"/>
              <a:gd name="T4" fmla="*/ 150 w 200"/>
              <a:gd name="T5" fmla="*/ 14 h 208"/>
              <a:gd name="T6" fmla="*/ 170 w 200"/>
              <a:gd name="T7" fmla="*/ 30 h 208"/>
              <a:gd name="T8" fmla="*/ 186 w 200"/>
              <a:gd name="T9" fmla="*/ 51 h 208"/>
              <a:gd name="T10" fmla="*/ 196 w 200"/>
              <a:gd name="T11" fmla="*/ 76 h 208"/>
              <a:gd name="T12" fmla="*/ 200 w 200"/>
              <a:gd name="T13" fmla="*/ 103 h 208"/>
              <a:gd name="T14" fmla="*/ 196 w 200"/>
              <a:gd name="T15" fmla="*/ 132 h 208"/>
              <a:gd name="T16" fmla="*/ 186 w 200"/>
              <a:gd name="T17" fmla="*/ 157 h 208"/>
              <a:gd name="T18" fmla="*/ 170 w 200"/>
              <a:gd name="T19" fmla="*/ 178 h 208"/>
              <a:gd name="T20" fmla="*/ 150 w 200"/>
              <a:gd name="T21" fmla="*/ 194 h 208"/>
              <a:gd name="T22" fmla="*/ 127 w 200"/>
              <a:gd name="T23" fmla="*/ 204 h 208"/>
              <a:gd name="T24" fmla="*/ 99 w 200"/>
              <a:gd name="T25" fmla="*/ 208 h 208"/>
              <a:gd name="T26" fmla="*/ 73 w 200"/>
              <a:gd name="T27" fmla="*/ 204 h 208"/>
              <a:gd name="T28" fmla="*/ 50 w 200"/>
              <a:gd name="T29" fmla="*/ 194 h 208"/>
              <a:gd name="T30" fmla="*/ 29 w 200"/>
              <a:gd name="T31" fmla="*/ 178 h 208"/>
              <a:gd name="T32" fmla="*/ 14 w 200"/>
              <a:gd name="T33" fmla="*/ 157 h 208"/>
              <a:gd name="T34" fmla="*/ 4 w 200"/>
              <a:gd name="T35" fmla="*/ 132 h 208"/>
              <a:gd name="T36" fmla="*/ 0 w 200"/>
              <a:gd name="T37" fmla="*/ 103 h 208"/>
              <a:gd name="T38" fmla="*/ 4 w 200"/>
              <a:gd name="T39" fmla="*/ 76 h 208"/>
              <a:gd name="T40" fmla="*/ 14 w 200"/>
              <a:gd name="T41" fmla="*/ 51 h 208"/>
              <a:gd name="T42" fmla="*/ 29 w 200"/>
              <a:gd name="T43" fmla="*/ 30 h 208"/>
              <a:gd name="T44" fmla="*/ 50 w 200"/>
              <a:gd name="T45" fmla="*/ 14 h 208"/>
              <a:gd name="T46" fmla="*/ 73 w 200"/>
              <a:gd name="T47" fmla="*/ 4 h 208"/>
              <a:gd name="T48" fmla="*/ 99 w 200"/>
              <a:gd name="T4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127" y="4"/>
                </a:lnTo>
                <a:lnTo>
                  <a:pt x="150" y="14"/>
                </a:lnTo>
                <a:lnTo>
                  <a:pt x="170" y="30"/>
                </a:lnTo>
                <a:lnTo>
                  <a:pt x="186" y="51"/>
                </a:lnTo>
                <a:lnTo>
                  <a:pt x="196" y="76"/>
                </a:lnTo>
                <a:lnTo>
                  <a:pt x="200" y="103"/>
                </a:lnTo>
                <a:lnTo>
                  <a:pt x="196" y="132"/>
                </a:lnTo>
                <a:lnTo>
                  <a:pt x="186" y="157"/>
                </a:lnTo>
                <a:lnTo>
                  <a:pt x="170" y="178"/>
                </a:lnTo>
                <a:lnTo>
                  <a:pt x="150" y="194"/>
                </a:lnTo>
                <a:lnTo>
                  <a:pt x="127" y="204"/>
                </a:lnTo>
                <a:lnTo>
                  <a:pt x="99" y="208"/>
                </a:lnTo>
                <a:lnTo>
                  <a:pt x="73" y="204"/>
                </a:lnTo>
                <a:lnTo>
                  <a:pt x="50" y="194"/>
                </a:lnTo>
                <a:lnTo>
                  <a:pt x="29" y="178"/>
                </a:lnTo>
                <a:lnTo>
                  <a:pt x="14" y="157"/>
                </a:lnTo>
                <a:lnTo>
                  <a:pt x="4" y="132"/>
                </a:lnTo>
                <a:lnTo>
                  <a:pt x="0" y="103"/>
                </a:lnTo>
                <a:lnTo>
                  <a:pt x="4" y="76"/>
                </a:lnTo>
                <a:lnTo>
                  <a:pt x="14" y="51"/>
                </a:lnTo>
                <a:lnTo>
                  <a:pt x="29" y="30"/>
                </a:lnTo>
                <a:lnTo>
                  <a:pt x="50" y="14"/>
                </a:lnTo>
                <a:lnTo>
                  <a:pt x="73" y="4"/>
                </a:lnTo>
                <a:lnTo>
                  <a:pt x="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278"/>
          <p:cNvSpPr>
            <a:spLocks/>
          </p:cNvSpPr>
          <p:nvPr/>
        </p:nvSpPr>
        <p:spPr bwMode="auto">
          <a:xfrm>
            <a:off x="2990094" y="2280017"/>
            <a:ext cx="593252" cy="60391"/>
          </a:xfrm>
          <a:custGeom>
            <a:avLst/>
            <a:gdLst>
              <a:gd name="T0" fmla="*/ 26 w 501"/>
              <a:gd name="T1" fmla="*/ 0 h 51"/>
              <a:gd name="T2" fmla="*/ 475 w 501"/>
              <a:gd name="T3" fmla="*/ 0 h 51"/>
              <a:gd name="T4" fmla="*/ 488 w 501"/>
              <a:gd name="T5" fmla="*/ 4 h 51"/>
              <a:gd name="T6" fmla="*/ 497 w 501"/>
              <a:gd name="T7" fmla="*/ 12 h 51"/>
              <a:gd name="T8" fmla="*/ 501 w 501"/>
              <a:gd name="T9" fmla="*/ 25 h 51"/>
              <a:gd name="T10" fmla="*/ 497 w 501"/>
              <a:gd name="T11" fmla="*/ 38 h 51"/>
              <a:gd name="T12" fmla="*/ 488 w 501"/>
              <a:gd name="T13" fmla="*/ 47 h 51"/>
              <a:gd name="T14" fmla="*/ 475 w 501"/>
              <a:gd name="T15" fmla="*/ 51 h 51"/>
              <a:gd name="T16" fmla="*/ 26 w 501"/>
              <a:gd name="T17" fmla="*/ 50 h 51"/>
              <a:gd name="T18" fmla="*/ 13 w 501"/>
              <a:gd name="T19" fmla="*/ 47 h 51"/>
              <a:gd name="T20" fmla="*/ 4 w 501"/>
              <a:gd name="T21" fmla="*/ 38 h 51"/>
              <a:gd name="T22" fmla="*/ 0 w 501"/>
              <a:gd name="T23" fmla="*/ 25 h 51"/>
              <a:gd name="T24" fmla="*/ 4 w 501"/>
              <a:gd name="T25" fmla="*/ 12 h 51"/>
              <a:gd name="T26" fmla="*/ 13 w 501"/>
              <a:gd name="T27" fmla="*/ 3 h 51"/>
              <a:gd name="T28" fmla="*/ 26 w 501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1" h="51">
                <a:moveTo>
                  <a:pt x="26" y="0"/>
                </a:moveTo>
                <a:lnTo>
                  <a:pt x="475" y="0"/>
                </a:lnTo>
                <a:lnTo>
                  <a:pt x="488" y="4"/>
                </a:lnTo>
                <a:lnTo>
                  <a:pt x="497" y="12"/>
                </a:lnTo>
                <a:lnTo>
                  <a:pt x="501" y="25"/>
                </a:lnTo>
                <a:lnTo>
                  <a:pt x="497" y="38"/>
                </a:lnTo>
                <a:lnTo>
                  <a:pt x="488" y="47"/>
                </a:lnTo>
                <a:lnTo>
                  <a:pt x="475" y="51"/>
                </a:lnTo>
                <a:lnTo>
                  <a:pt x="26" y="50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008015" y="1448449"/>
            <a:ext cx="1217902" cy="1217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2831489" y="3359317"/>
            <a:ext cx="1320172" cy="1101674"/>
            <a:chOff x="1743342" y="2432534"/>
            <a:chExt cx="874207" cy="729520"/>
          </a:xfrm>
          <a:solidFill>
            <a:schemeClr val="bg1"/>
          </a:solidFill>
        </p:grpSpPr>
        <p:sp>
          <p:nvSpPr>
            <p:cNvPr id="355" name="Freeform 11"/>
            <p:cNvSpPr>
              <a:spLocks noEditPoints="1"/>
            </p:cNvSpPr>
            <p:nvPr/>
          </p:nvSpPr>
          <p:spPr bwMode="auto">
            <a:xfrm>
              <a:off x="1743342" y="2432534"/>
              <a:ext cx="712574" cy="716919"/>
            </a:xfrm>
            <a:custGeom>
              <a:avLst/>
              <a:gdLst>
                <a:gd name="T0" fmla="*/ 677 w 3279"/>
                <a:gd name="T1" fmla="*/ 2600 h 3300"/>
                <a:gd name="T2" fmla="*/ 1048 w 3279"/>
                <a:gd name="T3" fmla="*/ 2869 h 3300"/>
                <a:gd name="T4" fmla="*/ 997 w 3279"/>
                <a:gd name="T5" fmla="*/ 2600 h 3300"/>
                <a:gd name="T6" fmla="*/ 609 w 3279"/>
                <a:gd name="T7" fmla="*/ 2385 h 3300"/>
                <a:gd name="T8" fmla="*/ 401 w 3279"/>
                <a:gd name="T9" fmla="*/ 1885 h 3300"/>
                <a:gd name="T10" fmla="*/ 665 w 3279"/>
                <a:gd name="T11" fmla="*/ 2090 h 3300"/>
                <a:gd name="T12" fmla="*/ 867 w 3279"/>
                <a:gd name="T13" fmla="*/ 1930 h 3300"/>
                <a:gd name="T14" fmla="*/ 739 w 3279"/>
                <a:gd name="T15" fmla="*/ 1173 h 3300"/>
                <a:gd name="T16" fmla="*/ 442 w 3279"/>
                <a:gd name="T17" fmla="*/ 1370 h 3300"/>
                <a:gd name="T18" fmla="*/ 867 w 3279"/>
                <a:gd name="T19" fmla="*/ 1370 h 3300"/>
                <a:gd name="T20" fmla="*/ 2244 w 3279"/>
                <a:gd name="T21" fmla="*/ 540 h 3300"/>
                <a:gd name="T22" fmla="*/ 2519 w 3279"/>
                <a:gd name="T23" fmla="*/ 844 h 3300"/>
                <a:gd name="T24" fmla="*/ 2796 w 3279"/>
                <a:gd name="T25" fmla="*/ 916 h 3300"/>
                <a:gd name="T26" fmla="*/ 2488 w 3279"/>
                <a:gd name="T27" fmla="*/ 578 h 3300"/>
                <a:gd name="T28" fmla="*/ 1133 w 3279"/>
                <a:gd name="T29" fmla="*/ 391 h 3300"/>
                <a:gd name="T30" fmla="*/ 743 w 3279"/>
                <a:gd name="T31" fmla="*/ 636 h 3300"/>
                <a:gd name="T32" fmla="*/ 458 w 3279"/>
                <a:gd name="T33" fmla="*/ 995 h 3300"/>
                <a:gd name="T34" fmla="*/ 875 w 3279"/>
                <a:gd name="T35" fmla="*/ 813 h 3300"/>
                <a:gd name="T36" fmla="*/ 1094 w 3279"/>
                <a:gd name="T37" fmla="*/ 463 h 3300"/>
                <a:gd name="T38" fmla="*/ 1553 w 3279"/>
                <a:gd name="T39" fmla="*/ 339 h 3300"/>
                <a:gd name="T40" fmla="*/ 1386 w 3279"/>
                <a:gd name="T41" fmla="*/ 531 h 3300"/>
                <a:gd name="T42" fmla="*/ 1531 w 3279"/>
                <a:gd name="T43" fmla="*/ 706 h 3300"/>
                <a:gd name="T44" fmla="*/ 1978 w 3279"/>
                <a:gd name="T45" fmla="*/ 655 h 3300"/>
                <a:gd name="T46" fmla="*/ 1815 w 3279"/>
                <a:gd name="T47" fmla="*/ 396 h 3300"/>
                <a:gd name="T48" fmla="*/ 1651 w 3279"/>
                <a:gd name="T49" fmla="*/ 306 h 3300"/>
                <a:gd name="T50" fmla="*/ 2048 w 3279"/>
                <a:gd name="T51" fmla="*/ 47 h 3300"/>
                <a:gd name="T52" fmla="*/ 2503 w 3279"/>
                <a:gd name="T53" fmla="*/ 236 h 3300"/>
                <a:gd name="T54" fmla="*/ 2890 w 3279"/>
                <a:gd name="T55" fmla="*/ 559 h 3300"/>
                <a:gd name="T56" fmla="*/ 3165 w 3279"/>
                <a:gd name="T57" fmla="*/ 990 h 3300"/>
                <a:gd name="T58" fmla="*/ 2869 w 3279"/>
                <a:gd name="T59" fmla="*/ 1380 h 3300"/>
                <a:gd name="T60" fmla="*/ 2563 w 3279"/>
                <a:gd name="T61" fmla="*/ 1173 h 3300"/>
                <a:gd name="T62" fmla="*/ 2435 w 3279"/>
                <a:gd name="T63" fmla="*/ 1380 h 3300"/>
                <a:gd name="T64" fmla="*/ 2095 w 3279"/>
                <a:gd name="T65" fmla="*/ 1030 h 3300"/>
                <a:gd name="T66" fmla="*/ 1529 w 3279"/>
                <a:gd name="T67" fmla="*/ 941 h 3300"/>
                <a:gd name="T68" fmla="*/ 1326 w 3279"/>
                <a:gd name="T69" fmla="*/ 957 h 3300"/>
                <a:gd name="T70" fmla="*/ 1216 w 3279"/>
                <a:gd name="T71" fmla="*/ 1036 h 3300"/>
                <a:gd name="T72" fmla="*/ 1161 w 3279"/>
                <a:gd name="T73" fmla="*/ 1129 h 3300"/>
                <a:gd name="T74" fmla="*/ 1160 w 3279"/>
                <a:gd name="T75" fmla="*/ 1342 h 3300"/>
                <a:gd name="T76" fmla="*/ 1369 w 3279"/>
                <a:gd name="T77" fmla="*/ 1534 h 3300"/>
                <a:gd name="T78" fmla="*/ 1164 w 3279"/>
                <a:gd name="T79" fmla="*/ 1997 h 3300"/>
                <a:gd name="T80" fmla="*/ 1424 w 3279"/>
                <a:gd name="T81" fmla="*/ 2297 h 3300"/>
                <a:gd name="T82" fmla="*/ 1651 w 3279"/>
                <a:gd name="T83" fmla="*/ 2597 h 3300"/>
                <a:gd name="T84" fmla="*/ 1354 w 3279"/>
                <a:gd name="T85" fmla="*/ 2709 h 3300"/>
                <a:gd name="T86" fmla="*/ 1520 w 3279"/>
                <a:gd name="T87" fmla="*/ 2935 h 3300"/>
                <a:gd name="T88" fmla="*/ 1682 w 3279"/>
                <a:gd name="T89" fmla="*/ 2990 h 3300"/>
                <a:gd name="T90" fmla="*/ 1847 w 3279"/>
                <a:gd name="T91" fmla="*/ 2868 h 3300"/>
                <a:gd name="T92" fmla="*/ 1793 w 3279"/>
                <a:gd name="T93" fmla="*/ 3127 h 3300"/>
                <a:gd name="T94" fmla="*/ 1730 w 3279"/>
                <a:gd name="T95" fmla="*/ 3298 h 3300"/>
                <a:gd name="T96" fmla="*/ 1254 w 3279"/>
                <a:gd name="T97" fmla="*/ 3252 h 3300"/>
                <a:gd name="T98" fmla="*/ 798 w 3279"/>
                <a:gd name="T99" fmla="*/ 3063 h 3300"/>
                <a:gd name="T100" fmla="*/ 414 w 3279"/>
                <a:gd name="T101" fmla="*/ 2742 h 3300"/>
                <a:gd name="T102" fmla="*/ 144 w 3279"/>
                <a:gd name="T103" fmla="*/ 2327 h 3300"/>
                <a:gd name="T104" fmla="*/ 12 w 3279"/>
                <a:gd name="T105" fmla="*/ 1851 h 3300"/>
                <a:gd name="T106" fmla="*/ 27 w 3279"/>
                <a:gd name="T107" fmla="*/ 1350 h 3300"/>
                <a:gd name="T108" fmla="*/ 188 w 3279"/>
                <a:gd name="T109" fmla="*/ 884 h 3300"/>
                <a:gd name="T110" fmla="*/ 483 w 3279"/>
                <a:gd name="T111" fmla="*/ 483 h 3300"/>
                <a:gd name="T112" fmla="*/ 885 w 3279"/>
                <a:gd name="T113" fmla="*/ 187 h 3300"/>
                <a:gd name="T114" fmla="*/ 1351 w 3279"/>
                <a:gd name="T115" fmla="*/ 26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9" h="3300">
                  <a:moveTo>
                    <a:pt x="458" y="2305"/>
                  </a:moveTo>
                  <a:lnTo>
                    <a:pt x="505" y="2384"/>
                  </a:lnTo>
                  <a:lnTo>
                    <a:pt x="558" y="2459"/>
                  </a:lnTo>
                  <a:lnTo>
                    <a:pt x="615" y="2531"/>
                  </a:lnTo>
                  <a:lnTo>
                    <a:pt x="677" y="2600"/>
                  </a:lnTo>
                  <a:lnTo>
                    <a:pt x="743" y="2663"/>
                  </a:lnTo>
                  <a:lnTo>
                    <a:pt x="814" y="2722"/>
                  </a:lnTo>
                  <a:lnTo>
                    <a:pt x="888" y="2777"/>
                  </a:lnTo>
                  <a:lnTo>
                    <a:pt x="966" y="2825"/>
                  </a:lnTo>
                  <a:lnTo>
                    <a:pt x="1048" y="2869"/>
                  </a:lnTo>
                  <a:lnTo>
                    <a:pt x="1133" y="2908"/>
                  </a:lnTo>
                  <a:lnTo>
                    <a:pt x="1094" y="2838"/>
                  </a:lnTo>
                  <a:lnTo>
                    <a:pt x="1059" y="2759"/>
                  </a:lnTo>
                  <a:lnTo>
                    <a:pt x="1026" y="2681"/>
                  </a:lnTo>
                  <a:lnTo>
                    <a:pt x="997" y="2600"/>
                  </a:lnTo>
                  <a:lnTo>
                    <a:pt x="970" y="2513"/>
                  </a:lnTo>
                  <a:lnTo>
                    <a:pt x="875" y="2486"/>
                  </a:lnTo>
                  <a:lnTo>
                    <a:pt x="782" y="2457"/>
                  </a:lnTo>
                  <a:lnTo>
                    <a:pt x="694" y="2423"/>
                  </a:lnTo>
                  <a:lnTo>
                    <a:pt x="609" y="2385"/>
                  </a:lnTo>
                  <a:lnTo>
                    <a:pt x="528" y="2345"/>
                  </a:lnTo>
                  <a:lnTo>
                    <a:pt x="458" y="2305"/>
                  </a:lnTo>
                  <a:close/>
                  <a:moveTo>
                    <a:pt x="342" y="1795"/>
                  </a:moveTo>
                  <a:lnTo>
                    <a:pt x="367" y="1840"/>
                  </a:lnTo>
                  <a:lnTo>
                    <a:pt x="401" y="1885"/>
                  </a:lnTo>
                  <a:lnTo>
                    <a:pt x="442" y="1929"/>
                  </a:lnTo>
                  <a:lnTo>
                    <a:pt x="488" y="1972"/>
                  </a:lnTo>
                  <a:lnTo>
                    <a:pt x="542" y="2013"/>
                  </a:lnTo>
                  <a:lnTo>
                    <a:pt x="600" y="2052"/>
                  </a:lnTo>
                  <a:lnTo>
                    <a:pt x="665" y="2090"/>
                  </a:lnTo>
                  <a:lnTo>
                    <a:pt x="739" y="2127"/>
                  </a:lnTo>
                  <a:lnTo>
                    <a:pt x="816" y="2161"/>
                  </a:lnTo>
                  <a:lnTo>
                    <a:pt x="898" y="2190"/>
                  </a:lnTo>
                  <a:lnTo>
                    <a:pt x="881" y="2062"/>
                  </a:lnTo>
                  <a:lnTo>
                    <a:pt x="867" y="1930"/>
                  </a:lnTo>
                  <a:lnTo>
                    <a:pt x="859" y="1795"/>
                  </a:lnTo>
                  <a:lnTo>
                    <a:pt x="342" y="1795"/>
                  </a:lnTo>
                  <a:close/>
                  <a:moveTo>
                    <a:pt x="898" y="1109"/>
                  </a:moveTo>
                  <a:lnTo>
                    <a:pt x="816" y="1140"/>
                  </a:lnTo>
                  <a:lnTo>
                    <a:pt x="739" y="1173"/>
                  </a:lnTo>
                  <a:lnTo>
                    <a:pt x="665" y="1209"/>
                  </a:lnTo>
                  <a:lnTo>
                    <a:pt x="600" y="1247"/>
                  </a:lnTo>
                  <a:lnTo>
                    <a:pt x="540" y="1287"/>
                  </a:lnTo>
                  <a:lnTo>
                    <a:pt x="488" y="1328"/>
                  </a:lnTo>
                  <a:lnTo>
                    <a:pt x="442" y="1370"/>
                  </a:lnTo>
                  <a:lnTo>
                    <a:pt x="401" y="1414"/>
                  </a:lnTo>
                  <a:lnTo>
                    <a:pt x="367" y="1459"/>
                  </a:lnTo>
                  <a:lnTo>
                    <a:pt x="342" y="1505"/>
                  </a:lnTo>
                  <a:lnTo>
                    <a:pt x="859" y="1505"/>
                  </a:lnTo>
                  <a:lnTo>
                    <a:pt x="867" y="1370"/>
                  </a:lnTo>
                  <a:lnTo>
                    <a:pt x="881" y="1237"/>
                  </a:lnTo>
                  <a:lnTo>
                    <a:pt x="898" y="1109"/>
                  </a:lnTo>
                  <a:close/>
                  <a:moveTo>
                    <a:pt x="2169" y="391"/>
                  </a:moveTo>
                  <a:lnTo>
                    <a:pt x="2207" y="463"/>
                  </a:lnTo>
                  <a:lnTo>
                    <a:pt x="2244" y="540"/>
                  </a:lnTo>
                  <a:lnTo>
                    <a:pt x="2275" y="618"/>
                  </a:lnTo>
                  <a:lnTo>
                    <a:pt x="2305" y="700"/>
                  </a:lnTo>
                  <a:lnTo>
                    <a:pt x="2331" y="786"/>
                  </a:lnTo>
                  <a:lnTo>
                    <a:pt x="2427" y="813"/>
                  </a:lnTo>
                  <a:lnTo>
                    <a:pt x="2519" y="844"/>
                  </a:lnTo>
                  <a:lnTo>
                    <a:pt x="2608" y="877"/>
                  </a:lnTo>
                  <a:lnTo>
                    <a:pt x="2693" y="914"/>
                  </a:lnTo>
                  <a:lnTo>
                    <a:pt x="2774" y="955"/>
                  </a:lnTo>
                  <a:lnTo>
                    <a:pt x="2844" y="995"/>
                  </a:lnTo>
                  <a:lnTo>
                    <a:pt x="2796" y="916"/>
                  </a:lnTo>
                  <a:lnTo>
                    <a:pt x="2744" y="840"/>
                  </a:lnTo>
                  <a:lnTo>
                    <a:pt x="2686" y="768"/>
                  </a:lnTo>
                  <a:lnTo>
                    <a:pt x="2625" y="700"/>
                  </a:lnTo>
                  <a:lnTo>
                    <a:pt x="2558" y="636"/>
                  </a:lnTo>
                  <a:lnTo>
                    <a:pt x="2488" y="578"/>
                  </a:lnTo>
                  <a:lnTo>
                    <a:pt x="2413" y="523"/>
                  </a:lnTo>
                  <a:lnTo>
                    <a:pt x="2335" y="474"/>
                  </a:lnTo>
                  <a:lnTo>
                    <a:pt x="2253" y="430"/>
                  </a:lnTo>
                  <a:lnTo>
                    <a:pt x="2169" y="391"/>
                  </a:lnTo>
                  <a:close/>
                  <a:moveTo>
                    <a:pt x="1133" y="391"/>
                  </a:moveTo>
                  <a:lnTo>
                    <a:pt x="1048" y="430"/>
                  </a:lnTo>
                  <a:lnTo>
                    <a:pt x="966" y="474"/>
                  </a:lnTo>
                  <a:lnTo>
                    <a:pt x="888" y="523"/>
                  </a:lnTo>
                  <a:lnTo>
                    <a:pt x="814" y="578"/>
                  </a:lnTo>
                  <a:lnTo>
                    <a:pt x="743" y="636"/>
                  </a:lnTo>
                  <a:lnTo>
                    <a:pt x="677" y="700"/>
                  </a:lnTo>
                  <a:lnTo>
                    <a:pt x="615" y="768"/>
                  </a:lnTo>
                  <a:lnTo>
                    <a:pt x="558" y="840"/>
                  </a:lnTo>
                  <a:lnTo>
                    <a:pt x="505" y="916"/>
                  </a:lnTo>
                  <a:lnTo>
                    <a:pt x="458" y="995"/>
                  </a:lnTo>
                  <a:lnTo>
                    <a:pt x="528" y="955"/>
                  </a:lnTo>
                  <a:lnTo>
                    <a:pt x="609" y="914"/>
                  </a:lnTo>
                  <a:lnTo>
                    <a:pt x="694" y="877"/>
                  </a:lnTo>
                  <a:lnTo>
                    <a:pt x="782" y="844"/>
                  </a:lnTo>
                  <a:lnTo>
                    <a:pt x="875" y="813"/>
                  </a:lnTo>
                  <a:lnTo>
                    <a:pt x="970" y="786"/>
                  </a:lnTo>
                  <a:lnTo>
                    <a:pt x="997" y="700"/>
                  </a:lnTo>
                  <a:lnTo>
                    <a:pt x="1026" y="618"/>
                  </a:lnTo>
                  <a:lnTo>
                    <a:pt x="1059" y="540"/>
                  </a:lnTo>
                  <a:lnTo>
                    <a:pt x="1094" y="463"/>
                  </a:lnTo>
                  <a:lnTo>
                    <a:pt x="1133" y="391"/>
                  </a:lnTo>
                  <a:close/>
                  <a:moveTo>
                    <a:pt x="1651" y="306"/>
                  </a:moveTo>
                  <a:lnTo>
                    <a:pt x="1619" y="309"/>
                  </a:lnTo>
                  <a:lnTo>
                    <a:pt x="1587" y="320"/>
                  </a:lnTo>
                  <a:lnTo>
                    <a:pt x="1553" y="339"/>
                  </a:lnTo>
                  <a:lnTo>
                    <a:pt x="1520" y="364"/>
                  </a:lnTo>
                  <a:lnTo>
                    <a:pt x="1486" y="396"/>
                  </a:lnTo>
                  <a:lnTo>
                    <a:pt x="1452" y="435"/>
                  </a:lnTo>
                  <a:lnTo>
                    <a:pt x="1419" y="480"/>
                  </a:lnTo>
                  <a:lnTo>
                    <a:pt x="1386" y="531"/>
                  </a:lnTo>
                  <a:lnTo>
                    <a:pt x="1354" y="590"/>
                  </a:lnTo>
                  <a:lnTo>
                    <a:pt x="1324" y="655"/>
                  </a:lnTo>
                  <a:lnTo>
                    <a:pt x="1296" y="724"/>
                  </a:lnTo>
                  <a:lnTo>
                    <a:pt x="1412" y="712"/>
                  </a:lnTo>
                  <a:lnTo>
                    <a:pt x="1531" y="706"/>
                  </a:lnTo>
                  <a:lnTo>
                    <a:pt x="1651" y="703"/>
                  </a:lnTo>
                  <a:lnTo>
                    <a:pt x="1771" y="706"/>
                  </a:lnTo>
                  <a:lnTo>
                    <a:pt x="1890" y="712"/>
                  </a:lnTo>
                  <a:lnTo>
                    <a:pt x="2007" y="724"/>
                  </a:lnTo>
                  <a:lnTo>
                    <a:pt x="1978" y="655"/>
                  </a:lnTo>
                  <a:lnTo>
                    <a:pt x="1947" y="590"/>
                  </a:lnTo>
                  <a:lnTo>
                    <a:pt x="1915" y="531"/>
                  </a:lnTo>
                  <a:lnTo>
                    <a:pt x="1882" y="480"/>
                  </a:lnTo>
                  <a:lnTo>
                    <a:pt x="1850" y="435"/>
                  </a:lnTo>
                  <a:lnTo>
                    <a:pt x="1815" y="396"/>
                  </a:lnTo>
                  <a:lnTo>
                    <a:pt x="1782" y="364"/>
                  </a:lnTo>
                  <a:lnTo>
                    <a:pt x="1748" y="339"/>
                  </a:lnTo>
                  <a:lnTo>
                    <a:pt x="1715" y="320"/>
                  </a:lnTo>
                  <a:lnTo>
                    <a:pt x="1682" y="309"/>
                  </a:lnTo>
                  <a:lnTo>
                    <a:pt x="1651" y="306"/>
                  </a:lnTo>
                  <a:close/>
                  <a:moveTo>
                    <a:pt x="1651" y="0"/>
                  </a:moveTo>
                  <a:lnTo>
                    <a:pt x="1752" y="2"/>
                  </a:lnTo>
                  <a:lnTo>
                    <a:pt x="1852" y="12"/>
                  </a:lnTo>
                  <a:lnTo>
                    <a:pt x="1951" y="26"/>
                  </a:lnTo>
                  <a:lnTo>
                    <a:pt x="2048" y="47"/>
                  </a:lnTo>
                  <a:lnTo>
                    <a:pt x="2144" y="74"/>
                  </a:lnTo>
                  <a:lnTo>
                    <a:pt x="2237" y="106"/>
                  </a:lnTo>
                  <a:lnTo>
                    <a:pt x="2328" y="144"/>
                  </a:lnTo>
                  <a:lnTo>
                    <a:pt x="2417" y="187"/>
                  </a:lnTo>
                  <a:lnTo>
                    <a:pt x="2503" y="236"/>
                  </a:lnTo>
                  <a:lnTo>
                    <a:pt x="2586" y="290"/>
                  </a:lnTo>
                  <a:lnTo>
                    <a:pt x="2667" y="350"/>
                  </a:lnTo>
                  <a:lnTo>
                    <a:pt x="2745" y="413"/>
                  </a:lnTo>
                  <a:lnTo>
                    <a:pt x="2818" y="483"/>
                  </a:lnTo>
                  <a:lnTo>
                    <a:pt x="2890" y="559"/>
                  </a:lnTo>
                  <a:lnTo>
                    <a:pt x="2956" y="639"/>
                  </a:lnTo>
                  <a:lnTo>
                    <a:pt x="3017" y="722"/>
                  </a:lnTo>
                  <a:lnTo>
                    <a:pt x="3072" y="808"/>
                  </a:lnTo>
                  <a:lnTo>
                    <a:pt x="3121" y="897"/>
                  </a:lnTo>
                  <a:lnTo>
                    <a:pt x="3165" y="990"/>
                  </a:lnTo>
                  <a:lnTo>
                    <a:pt x="3203" y="1084"/>
                  </a:lnTo>
                  <a:lnTo>
                    <a:pt x="3234" y="1181"/>
                  </a:lnTo>
                  <a:lnTo>
                    <a:pt x="3260" y="1280"/>
                  </a:lnTo>
                  <a:lnTo>
                    <a:pt x="3279" y="1380"/>
                  </a:lnTo>
                  <a:lnTo>
                    <a:pt x="2869" y="1380"/>
                  </a:lnTo>
                  <a:lnTo>
                    <a:pt x="2822" y="1335"/>
                  </a:lnTo>
                  <a:lnTo>
                    <a:pt x="2767" y="1291"/>
                  </a:lnTo>
                  <a:lnTo>
                    <a:pt x="2705" y="1250"/>
                  </a:lnTo>
                  <a:lnTo>
                    <a:pt x="2636" y="1209"/>
                  </a:lnTo>
                  <a:lnTo>
                    <a:pt x="2563" y="1173"/>
                  </a:lnTo>
                  <a:lnTo>
                    <a:pt x="2485" y="1140"/>
                  </a:lnTo>
                  <a:lnTo>
                    <a:pt x="2403" y="1109"/>
                  </a:lnTo>
                  <a:lnTo>
                    <a:pt x="2417" y="1197"/>
                  </a:lnTo>
                  <a:lnTo>
                    <a:pt x="2427" y="1289"/>
                  </a:lnTo>
                  <a:lnTo>
                    <a:pt x="2435" y="1380"/>
                  </a:lnTo>
                  <a:lnTo>
                    <a:pt x="2146" y="1380"/>
                  </a:lnTo>
                  <a:lnTo>
                    <a:pt x="2136" y="1287"/>
                  </a:lnTo>
                  <a:lnTo>
                    <a:pt x="2125" y="1197"/>
                  </a:lnTo>
                  <a:lnTo>
                    <a:pt x="2111" y="1112"/>
                  </a:lnTo>
                  <a:lnTo>
                    <a:pt x="2095" y="1030"/>
                  </a:lnTo>
                  <a:lnTo>
                    <a:pt x="2004" y="1016"/>
                  </a:lnTo>
                  <a:lnTo>
                    <a:pt x="1911" y="1005"/>
                  </a:lnTo>
                  <a:lnTo>
                    <a:pt x="1815" y="997"/>
                  </a:lnTo>
                  <a:lnTo>
                    <a:pt x="1719" y="994"/>
                  </a:lnTo>
                  <a:lnTo>
                    <a:pt x="1529" y="941"/>
                  </a:lnTo>
                  <a:lnTo>
                    <a:pt x="1488" y="934"/>
                  </a:lnTo>
                  <a:lnTo>
                    <a:pt x="1448" y="931"/>
                  </a:lnTo>
                  <a:lnTo>
                    <a:pt x="1405" y="934"/>
                  </a:lnTo>
                  <a:lnTo>
                    <a:pt x="1365" y="942"/>
                  </a:lnTo>
                  <a:lnTo>
                    <a:pt x="1326" y="957"/>
                  </a:lnTo>
                  <a:lnTo>
                    <a:pt x="1290" y="975"/>
                  </a:lnTo>
                  <a:lnTo>
                    <a:pt x="1255" y="1000"/>
                  </a:lnTo>
                  <a:lnTo>
                    <a:pt x="1225" y="1027"/>
                  </a:lnTo>
                  <a:lnTo>
                    <a:pt x="1224" y="1030"/>
                  </a:lnTo>
                  <a:lnTo>
                    <a:pt x="1216" y="1036"/>
                  </a:lnTo>
                  <a:lnTo>
                    <a:pt x="1208" y="1047"/>
                  </a:lnTo>
                  <a:lnTo>
                    <a:pt x="1197" y="1063"/>
                  </a:lnTo>
                  <a:lnTo>
                    <a:pt x="1185" y="1081"/>
                  </a:lnTo>
                  <a:lnTo>
                    <a:pt x="1172" y="1105"/>
                  </a:lnTo>
                  <a:lnTo>
                    <a:pt x="1161" y="1129"/>
                  </a:lnTo>
                  <a:lnTo>
                    <a:pt x="1152" y="1158"/>
                  </a:lnTo>
                  <a:lnTo>
                    <a:pt x="1143" y="1205"/>
                  </a:lnTo>
                  <a:lnTo>
                    <a:pt x="1142" y="1251"/>
                  </a:lnTo>
                  <a:lnTo>
                    <a:pt x="1147" y="1297"/>
                  </a:lnTo>
                  <a:lnTo>
                    <a:pt x="1160" y="1342"/>
                  </a:lnTo>
                  <a:lnTo>
                    <a:pt x="1153" y="1423"/>
                  </a:lnTo>
                  <a:lnTo>
                    <a:pt x="1149" y="1505"/>
                  </a:lnTo>
                  <a:lnTo>
                    <a:pt x="1298" y="1505"/>
                  </a:lnTo>
                  <a:lnTo>
                    <a:pt x="1332" y="1522"/>
                  </a:lnTo>
                  <a:lnTo>
                    <a:pt x="1369" y="1534"/>
                  </a:lnTo>
                  <a:lnTo>
                    <a:pt x="1486" y="1566"/>
                  </a:lnTo>
                  <a:lnTo>
                    <a:pt x="1549" y="1795"/>
                  </a:lnTo>
                  <a:lnTo>
                    <a:pt x="1149" y="1795"/>
                  </a:lnTo>
                  <a:lnTo>
                    <a:pt x="1154" y="1897"/>
                  </a:lnTo>
                  <a:lnTo>
                    <a:pt x="1164" y="1997"/>
                  </a:lnTo>
                  <a:lnTo>
                    <a:pt x="1175" y="2092"/>
                  </a:lnTo>
                  <a:lnTo>
                    <a:pt x="1190" y="2183"/>
                  </a:lnTo>
                  <a:lnTo>
                    <a:pt x="1207" y="2269"/>
                  </a:lnTo>
                  <a:lnTo>
                    <a:pt x="1314" y="2286"/>
                  </a:lnTo>
                  <a:lnTo>
                    <a:pt x="1424" y="2297"/>
                  </a:lnTo>
                  <a:lnTo>
                    <a:pt x="1536" y="2305"/>
                  </a:lnTo>
                  <a:lnTo>
                    <a:pt x="1651" y="2307"/>
                  </a:lnTo>
                  <a:lnTo>
                    <a:pt x="1692" y="2307"/>
                  </a:lnTo>
                  <a:lnTo>
                    <a:pt x="1771" y="2595"/>
                  </a:lnTo>
                  <a:lnTo>
                    <a:pt x="1651" y="2597"/>
                  </a:lnTo>
                  <a:lnTo>
                    <a:pt x="1531" y="2595"/>
                  </a:lnTo>
                  <a:lnTo>
                    <a:pt x="1412" y="2588"/>
                  </a:lnTo>
                  <a:lnTo>
                    <a:pt x="1296" y="2575"/>
                  </a:lnTo>
                  <a:lnTo>
                    <a:pt x="1324" y="2645"/>
                  </a:lnTo>
                  <a:lnTo>
                    <a:pt x="1354" y="2709"/>
                  </a:lnTo>
                  <a:lnTo>
                    <a:pt x="1386" y="2768"/>
                  </a:lnTo>
                  <a:lnTo>
                    <a:pt x="1419" y="2819"/>
                  </a:lnTo>
                  <a:lnTo>
                    <a:pt x="1452" y="2864"/>
                  </a:lnTo>
                  <a:lnTo>
                    <a:pt x="1486" y="2903"/>
                  </a:lnTo>
                  <a:lnTo>
                    <a:pt x="1520" y="2935"/>
                  </a:lnTo>
                  <a:lnTo>
                    <a:pt x="1553" y="2961"/>
                  </a:lnTo>
                  <a:lnTo>
                    <a:pt x="1587" y="2979"/>
                  </a:lnTo>
                  <a:lnTo>
                    <a:pt x="1619" y="2990"/>
                  </a:lnTo>
                  <a:lnTo>
                    <a:pt x="1651" y="2994"/>
                  </a:lnTo>
                  <a:lnTo>
                    <a:pt x="1682" y="2990"/>
                  </a:lnTo>
                  <a:lnTo>
                    <a:pt x="1714" y="2979"/>
                  </a:lnTo>
                  <a:lnTo>
                    <a:pt x="1747" y="2961"/>
                  </a:lnTo>
                  <a:lnTo>
                    <a:pt x="1780" y="2936"/>
                  </a:lnTo>
                  <a:lnTo>
                    <a:pt x="1814" y="2906"/>
                  </a:lnTo>
                  <a:lnTo>
                    <a:pt x="1847" y="2868"/>
                  </a:lnTo>
                  <a:lnTo>
                    <a:pt x="1870" y="2948"/>
                  </a:lnTo>
                  <a:lnTo>
                    <a:pt x="1842" y="2989"/>
                  </a:lnTo>
                  <a:lnTo>
                    <a:pt x="1820" y="3031"/>
                  </a:lnTo>
                  <a:lnTo>
                    <a:pt x="1803" y="3078"/>
                  </a:lnTo>
                  <a:lnTo>
                    <a:pt x="1793" y="3127"/>
                  </a:lnTo>
                  <a:lnTo>
                    <a:pt x="1790" y="3178"/>
                  </a:lnTo>
                  <a:lnTo>
                    <a:pt x="1792" y="3217"/>
                  </a:lnTo>
                  <a:lnTo>
                    <a:pt x="1798" y="3256"/>
                  </a:lnTo>
                  <a:lnTo>
                    <a:pt x="1809" y="3292"/>
                  </a:lnTo>
                  <a:lnTo>
                    <a:pt x="1730" y="3298"/>
                  </a:lnTo>
                  <a:lnTo>
                    <a:pt x="1651" y="3300"/>
                  </a:lnTo>
                  <a:lnTo>
                    <a:pt x="1549" y="3297"/>
                  </a:lnTo>
                  <a:lnTo>
                    <a:pt x="1449" y="3288"/>
                  </a:lnTo>
                  <a:lnTo>
                    <a:pt x="1351" y="3273"/>
                  </a:lnTo>
                  <a:lnTo>
                    <a:pt x="1254" y="3252"/>
                  </a:lnTo>
                  <a:lnTo>
                    <a:pt x="1158" y="3225"/>
                  </a:lnTo>
                  <a:lnTo>
                    <a:pt x="1065" y="3194"/>
                  </a:lnTo>
                  <a:lnTo>
                    <a:pt x="974" y="3156"/>
                  </a:lnTo>
                  <a:lnTo>
                    <a:pt x="885" y="3112"/>
                  </a:lnTo>
                  <a:lnTo>
                    <a:pt x="798" y="3063"/>
                  </a:lnTo>
                  <a:lnTo>
                    <a:pt x="715" y="3009"/>
                  </a:lnTo>
                  <a:lnTo>
                    <a:pt x="634" y="2951"/>
                  </a:lnTo>
                  <a:lnTo>
                    <a:pt x="558" y="2886"/>
                  </a:lnTo>
                  <a:lnTo>
                    <a:pt x="483" y="2817"/>
                  </a:lnTo>
                  <a:lnTo>
                    <a:pt x="414" y="2742"/>
                  </a:lnTo>
                  <a:lnTo>
                    <a:pt x="350" y="2666"/>
                  </a:lnTo>
                  <a:lnTo>
                    <a:pt x="290" y="2585"/>
                  </a:lnTo>
                  <a:lnTo>
                    <a:pt x="237" y="2502"/>
                  </a:lnTo>
                  <a:lnTo>
                    <a:pt x="188" y="2416"/>
                  </a:lnTo>
                  <a:lnTo>
                    <a:pt x="144" y="2327"/>
                  </a:lnTo>
                  <a:lnTo>
                    <a:pt x="106" y="2236"/>
                  </a:lnTo>
                  <a:lnTo>
                    <a:pt x="74" y="2142"/>
                  </a:lnTo>
                  <a:lnTo>
                    <a:pt x="48" y="2047"/>
                  </a:lnTo>
                  <a:lnTo>
                    <a:pt x="27" y="1950"/>
                  </a:lnTo>
                  <a:lnTo>
                    <a:pt x="12" y="1851"/>
                  </a:lnTo>
                  <a:lnTo>
                    <a:pt x="2" y="1751"/>
                  </a:lnTo>
                  <a:lnTo>
                    <a:pt x="0" y="1650"/>
                  </a:lnTo>
                  <a:lnTo>
                    <a:pt x="2" y="1548"/>
                  </a:lnTo>
                  <a:lnTo>
                    <a:pt x="12" y="1448"/>
                  </a:lnTo>
                  <a:lnTo>
                    <a:pt x="27" y="1350"/>
                  </a:lnTo>
                  <a:lnTo>
                    <a:pt x="48" y="1252"/>
                  </a:lnTo>
                  <a:lnTo>
                    <a:pt x="74" y="1157"/>
                  </a:lnTo>
                  <a:lnTo>
                    <a:pt x="106" y="1064"/>
                  </a:lnTo>
                  <a:lnTo>
                    <a:pt x="144" y="973"/>
                  </a:lnTo>
                  <a:lnTo>
                    <a:pt x="188" y="884"/>
                  </a:lnTo>
                  <a:lnTo>
                    <a:pt x="237" y="797"/>
                  </a:lnTo>
                  <a:lnTo>
                    <a:pt x="290" y="714"/>
                  </a:lnTo>
                  <a:lnTo>
                    <a:pt x="350" y="634"/>
                  </a:lnTo>
                  <a:lnTo>
                    <a:pt x="414" y="557"/>
                  </a:lnTo>
                  <a:lnTo>
                    <a:pt x="483" y="483"/>
                  </a:lnTo>
                  <a:lnTo>
                    <a:pt x="558" y="413"/>
                  </a:lnTo>
                  <a:lnTo>
                    <a:pt x="634" y="350"/>
                  </a:lnTo>
                  <a:lnTo>
                    <a:pt x="715" y="290"/>
                  </a:lnTo>
                  <a:lnTo>
                    <a:pt x="798" y="236"/>
                  </a:lnTo>
                  <a:lnTo>
                    <a:pt x="885" y="187"/>
                  </a:lnTo>
                  <a:lnTo>
                    <a:pt x="974" y="144"/>
                  </a:lnTo>
                  <a:lnTo>
                    <a:pt x="1065" y="106"/>
                  </a:lnTo>
                  <a:lnTo>
                    <a:pt x="1158" y="74"/>
                  </a:lnTo>
                  <a:lnTo>
                    <a:pt x="1254" y="47"/>
                  </a:lnTo>
                  <a:lnTo>
                    <a:pt x="1351" y="26"/>
                  </a:lnTo>
                  <a:lnTo>
                    <a:pt x="1449" y="12"/>
                  </a:lnTo>
                  <a:lnTo>
                    <a:pt x="1549" y="2"/>
                  </a:lnTo>
                  <a:lnTo>
                    <a:pt x="16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reeform 12"/>
            <p:cNvSpPr>
              <a:spLocks noEditPoints="1"/>
            </p:cNvSpPr>
            <p:nvPr/>
          </p:nvSpPr>
          <p:spPr bwMode="auto">
            <a:xfrm>
              <a:off x="2027937" y="2669769"/>
              <a:ext cx="589612" cy="492285"/>
            </a:xfrm>
            <a:custGeom>
              <a:avLst/>
              <a:gdLst>
                <a:gd name="T0" fmla="*/ 1258 w 2716"/>
                <a:gd name="T1" fmla="*/ 748 h 2265"/>
                <a:gd name="T2" fmla="*/ 1371 w 2716"/>
                <a:gd name="T3" fmla="*/ 1394 h 2265"/>
                <a:gd name="T4" fmla="*/ 1381 w 2716"/>
                <a:gd name="T5" fmla="*/ 1403 h 2265"/>
                <a:gd name="T6" fmla="*/ 1551 w 2716"/>
                <a:gd name="T7" fmla="*/ 1398 h 2265"/>
                <a:gd name="T8" fmla="*/ 1668 w 2716"/>
                <a:gd name="T9" fmla="*/ 750 h 2265"/>
                <a:gd name="T10" fmla="*/ 1659 w 2716"/>
                <a:gd name="T11" fmla="*/ 744 h 2265"/>
                <a:gd name="T12" fmla="*/ 711 w 2716"/>
                <a:gd name="T13" fmla="*/ 745 h 2265"/>
                <a:gd name="T14" fmla="*/ 708 w 2716"/>
                <a:gd name="T15" fmla="*/ 756 h 2265"/>
                <a:gd name="T16" fmla="*/ 881 w 2716"/>
                <a:gd name="T17" fmla="*/ 1367 h 2265"/>
                <a:gd name="T18" fmla="*/ 892 w 2716"/>
                <a:gd name="T19" fmla="*/ 1398 h 2265"/>
                <a:gd name="T20" fmla="*/ 903 w 2716"/>
                <a:gd name="T21" fmla="*/ 1403 h 2265"/>
                <a:gd name="T22" fmla="*/ 1127 w 2716"/>
                <a:gd name="T23" fmla="*/ 1399 h 2265"/>
                <a:gd name="T24" fmla="*/ 1130 w 2716"/>
                <a:gd name="T25" fmla="*/ 1388 h 2265"/>
                <a:gd name="T26" fmla="*/ 981 w 2716"/>
                <a:gd name="T27" fmla="*/ 744 h 2265"/>
                <a:gd name="T28" fmla="*/ 1944 w 2716"/>
                <a:gd name="T29" fmla="*/ 744 h 2265"/>
                <a:gd name="T30" fmla="*/ 1795 w 2716"/>
                <a:gd name="T31" fmla="*/ 1391 h 2265"/>
                <a:gd name="T32" fmla="*/ 1798 w 2716"/>
                <a:gd name="T33" fmla="*/ 1400 h 2265"/>
                <a:gd name="T34" fmla="*/ 2029 w 2716"/>
                <a:gd name="T35" fmla="*/ 1402 h 2265"/>
                <a:gd name="T36" fmla="*/ 2217 w 2716"/>
                <a:gd name="T37" fmla="*/ 756 h 2265"/>
                <a:gd name="T38" fmla="*/ 2213 w 2716"/>
                <a:gd name="T39" fmla="*/ 745 h 2265"/>
                <a:gd name="T40" fmla="*/ 127 w 2716"/>
                <a:gd name="T41" fmla="*/ 0 h 2265"/>
                <a:gd name="T42" fmla="*/ 472 w 2716"/>
                <a:gd name="T43" fmla="*/ 92 h 2265"/>
                <a:gd name="T44" fmla="*/ 536 w 2716"/>
                <a:gd name="T45" fmla="*/ 170 h 2265"/>
                <a:gd name="T46" fmla="*/ 2639 w 2716"/>
                <a:gd name="T47" fmla="*/ 466 h 2265"/>
                <a:gd name="T48" fmla="*/ 2712 w 2716"/>
                <a:gd name="T49" fmla="*/ 559 h 2265"/>
                <a:gd name="T50" fmla="*/ 2685 w 2716"/>
                <a:gd name="T51" fmla="*/ 676 h 2265"/>
                <a:gd name="T52" fmla="*/ 2578 w 2716"/>
                <a:gd name="T53" fmla="*/ 727 h 2265"/>
                <a:gd name="T54" fmla="*/ 2213 w 2716"/>
                <a:gd name="T55" fmla="*/ 1648 h 2265"/>
                <a:gd name="T56" fmla="*/ 2113 w 2716"/>
                <a:gd name="T57" fmla="*/ 1694 h 2265"/>
                <a:gd name="T58" fmla="*/ 1016 w 2716"/>
                <a:gd name="T59" fmla="*/ 1813 h 2265"/>
                <a:gd name="T60" fmla="*/ 1136 w 2716"/>
                <a:gd name="T61" fmla="*/ 1819 h 2265"/>
                <a:gd name="T62" fmla="*/ 1337 w 2716"/>
                <a:gd name="T63" fmla="*/ 1830 h 2265"/>
                <a:gd name="T64" fmla="*/ 1580 w 2716"/>
                <a:gd name="T65" fmla="*/ 1844 h 2265"/>
                <a:gd name="T66" fmla="*/ 1825 w 2716"/>
                <a:gd name="T67" fmla="*/ 1861 h 2265"/>
                <a:gd name="T68" fmla="*/ 2034 w 2716"/>
                <a:gd name="T69" fmla="*/ 1878 h 2265"/>
                <a:gd name="T70" fmla="*/ 2175 w 2716"/>
                <a:gd name="T71" fmla="*/ 1899 h 2265"/>
                <a:gd name="T72" fmla="*/ 2278 w 2716"/>
                <a:gd name="T73" fmla="*/ 1981 h 2265"/>
                <a:gd name="T74" fmla="*/ 2302 w 2716"/>
                <a:gd name="T75" fmla="*/ 2116 h 2265"/>
                <a:gd name="T76" fmla="*/ 2223 w 2716"/>
                <a:gd name="T77" fmla="*/ 2233 h 2265"/>
                <a:gd name="T78" fmla="*/ 2081 w 2716"/>
                <a:gd name="T79" fmla="*/ 2261 h 2265"/>
                <a:gd name="T80" fmla="*/ 1963 w 2716"/>
                <a:gd name="T81" fmla="*/ 2183 h 2265"/>
                <a:gd name="T82" fmla="*/ 1931 w 2716"/>
                <a:gd name="T83" fmla="*/ 2071 h 2265"/>
                <a:gd name="T84" fmla="*/ 1013 w 2716"/>
                <a:gd name="T85" fmla="*/ 2150 h 2265"/>
                <a:gd name="T86" fmla="*/ 913 w 2716"/>
                <a:gd name="T87" fmla="*/ 2250 h 2265"/>
                <a:gd name="T88" fmla="*/ 767 w 2716"/>
                <a:gd name="T89" fmla="*/ 2250 h 2265"/>
                <a:gd name="T90" fmla="*/ 667 w 2716"/>
                <a:gd name="T91" fmla="*/ 2150 h 2265"/>
                <a:gd name="T92" fmla="*/ 666 w 2716"/>
                <a:gd name="T93" fmla="*/ 2010 h 2265"/>
                <a:gd name="T94" fmla="*/ 756 w 2716"/>
                <a:gd name="T95" fmla="*/ 1910 h 2265"/>
                <a:gd name="T96" fmla="*/ 50 w 2716"/>
                <a:gd name="T97" fmla="*/ 227 h 2265"/>
                <a:gd name="T98" fmla="*/ 1 w 2716"/>
                <a:gd name="T99" fmla="*/ 143 h 2265"/>
                <a:gd name="T100" fmla="*/ 31 w 2716"/>
                <a:gd name="T101" fmla="*/ 45 h 2265"/>
                <a:gd name="T102" fmla="*/ 127 w 2716"/>
                <a:gd name="T103" fmla="*/ 0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2265">
                  <a:moveTo>
                    <a:pt x="1265" y="744"/>
                  </a:moveTo>
                  <a:lnTo>
                    <a:pt x="1263" y="744"/>
                  </a:lnTo>
                  <a:lnTo>
                    <a:pt x="1260" y="745"/>
                  </a:lnTo>
                  <a:lnTo>
                    <a:pt x="1258" y="748"/>
                  </a:lnTo>
                  <a:lnTo>
                    <a:pt x="1257" y="750"/>
                  </a:lnTo>
                  <a:lnTo>
                    <a:pt x="1255" y="753"/>
                  </a:lnTo>
                  <a:lnTo>
                    <a:pt x="1255" y="755"/>
                  </a:lnTo>
                  <a:lnTo>
                    <a:pt x="1371" y="1394"/>
                  </a:lnTo>
                  <a:lnTo>
                    <a:pt x="1373" y="1398"/>
                  </a:lnTo>
                  <a:lnTo>
                    <a:pt x="1375" y="1400"/>
                  </a:lnTo>
                  <a:lnTo>
                    <a:pt x="1377" y="1402"/>
                  </a:lnTo>
                  <a:lnTo>
                    <a:pt x="1381" y="1403"/>
                  </a:lnTo>
                  <a:lnTo>
                    <a:pt x="1543" y="1403"/>
                  </a:lnTo>
                  <a:lnTo>
                    <a:pt x="1546" y="1402"/>
                  </a:lnTo>
                  <a:lnTo>
                    <a:pt x="1549" y="1400"/>
                  </a:lnTo>
                  <a:lnTo>
                    <a:pt x="1551" y="1398"/>
                  </a:lnTo>
                  <a:lnTo>
                    <a:pt x="1552" y="1394"/>
                  </a:lnTo>
                  <a:lnTo>
                    <a:pt x="1668" y="755"/>
                  </a:lnTo>
                  <a:lnTo>
                    <a:pt x="1668" y="753"/>
                  </a:lnTo>
                  <a:lnTo>
                    <a:pt x="1668" y="750"/>
                  </a:lnTo>
                  <a:lnTo>
                    <a:pt x="1667" y="748"/>
                  </a:lnTo>
                  <a:lnTo>
                    <a:pt x="1664" y="745"/>
                  </a:lnTo>
                  <a:lnTo>
                    <a:pt x="1662" y="744"/>
                  </a:lnTo>
                  <a:lnTo>
                    <a:pt x="1659" y="744"/>
                  </a:lnTo>
                  <a:lnTo>
                    <a:pt x="1265" y="744"/>
                  </a:lnTo>
                  <a:close/>
                  <a:moveTo>
                    <a:pt x="717" y="744"/>
                  </a:moveTo>
                  <a:lnTo>
                    <a:pt x="714" y="744"/>
                  </a:lnTo>
                  <a:lnTo>
                    <a:pt x="711" y="745"/>
                  </a:lnTo>
                  <a:lnTo>
                    <a:pt x="709" y="748"/>
                  </a:lnTo>
                  <a:lnTo>
                    <a:pt x="708" y="750"/>
                  </a:lnTo>
                  <a:lnTo>
                    <a:pt x="708" y="753"/>
                  </a:lnTo>
                  <a:lnTo>
                    <a:pt x="708" y="756"/>
                  </a:lnTo>
                  <a:lnTo>
                    <a:pt x="876" y="1348"/>
                  </a:lnTo>
                  <a:lnTo>
                    <a:pt x="876" y="1350"/>
                  </a:lnTo>
                  <a:lnTo>
                    <a:pt x="878" y="1358"/>
                  </a:lnTo>
                  <a:lnTo>
                    <a:pt x="881" y="1367"/>
                  </a:lnTo>
                  <a:lnTo>
                    <a:pt x="885" y="1378"/>
                  </a:lnTo>
                  <a:lnTo>
                    <a:pt x="888" y="1389"/>
                  </a:lnTo>
                  <a:lnTo>
                    <a:pt x="889" y="1394"/>
                  </a:lnTo>
                  <a:lnTo>
                    <a:pt x="892" y="1398"/>
                  </a:lnTo>
                  <a:lnTo>
                    <a:pt x="894" y="1400"/>
                  </a:lnTo>
                  <a:lnTo>
                    <a:pt x="898" y="1402"/>
                  </a:lnTo>
                  <a:lnTo>
                    <a:pt x="900" y="1403"/>
                  </a:lnTo>
                  <a:lnTo>
                    <a:pt x="903" y="1403"/>
                  </a:lnTo>
                  <a:lnTo>
                    <a:pt x="907" y="1403"/>
                  </a:lnTo>
                  <a:lnTo>
                    <a:pt x="1121" y="1403"/>
                  </a:lnTo>
                  <a:lnTo>
                    <a:pt x="1125" y="1402"/>
                  </a:lnTo>
                  <a:lnTo>
                    <a:pt x="1127" y="1399"/>
                  </a:lnTo>
                  <a:lnTo>
                    <a:pt x="1130" y="1397"/>
                  </a:lnTo>
                  <a:lnTo>
                    <a:pt x="1130" y="1393"/>
                  </a:lnTo>
                  <a:lnTo>
                    <a:pt x="1130" y="1389"/>
                  </a:lnTo>
                  <a:lnTo>
                    <a:pt x="1130" y="1388"/>
                  </a:lnTo>
                  <a:lnTo>
                    <a:pt x="987" y="752"/>
                  </a:lnTo>
                  <a:lnTo>
                    <a:pt x="986" y="748"/>
                  </a:lnTo>
                  <a:lnTo>
                    <a:pt x="983" y="745"/>
                  </a:lnTo>
                  <a:lnTo>
                    <a:pt x="981" y="744"/>
                  </a:lnTo>
                  <a:lnTo>
                    <a:pt x="977" y="744"/>
                  </a:lnTo>
                  <a:lnTo>
                    <a:pt x="717" y="744"/>
                  </a:lnTo>
                  <a:close/>
                  <a:moveTo>
                    <a:pt x="1946" y="744"/>
                  </a:moveTo>
                  <a:lnTo>
                    <a:pt x="1944" y="744"/>
                  </a:lnTo>
                  <a:lnTo>
                    <a:pt x="1940" y="745"/>
                  </a:lnTo>
                  <a:lnTo>
                    <a:pt x="1939" y="748"/>
                  </a:lnTo>
                  <a:lnTo>
                    <a:pt x="1937" y="752"/>
                  </a:lnTo>
                  <a:lnTo>
                    <a:pt x="1795" y="1391"/>
                  </a:lnTo>
                  <a:lnTo>
                    <a:pt x="1793" y="1393"/>
                  </a:lnTo>
                  <a:lnTo>
                    <a:pt x="1795" y="1397"/>
                  </a:lnTo>
                  <a:lnTo>
                    <a:pt x="1796" y="1399"/>
                  </a:lnTo>
                  <a:lnTo>
                    <a:pt x="1798" y="1400"/>
                  </a:lnTo>
                  <a:lnTo>
                    <a:pt x="1801" y="1402"/>
                  </a:lnTo>
                  <a:lnTo>
                    <a:pt x="1803" y="1403"/>
                  </a:lnTo>
                  <a:lnTo>
                    <a:pt x="2025" y="1403"/>
                  </a:lnTo>
                  <a:lnTo>
                    <a:pt x="2029" y="1402"/>
                  </a:lnTo>
                  <a:lnTo>
                    <a:pt x="2031" y="1400"/>
                  </a:lnTo>
                  <a:lnTo>
                    <a:pt x="2034" y="1398"/>
                  </a:lnTo>
                  <a:lnTo>
                    <a:pt x="2035" y="1395"/>
                  </a:lnTo>
                  <a:lnTo>
                    <a:pt x="2217" y="756"/>
                  </a:lnTo>
                  <a:lnTo>
                    <a:pt x="2217" y="753"/>
                  </a:lnTo>
                  <a:lnTo>
                    <a:pt x="2216" y="750"/>
                  </a:lnTo>
                  <a:lnTo>
                    <a:pt x="2214" y="748"/>
                  </a:lnTo>
                  <a:lnTo>
                    <a:pt x="2213" y="745"/>
                  </a:lnTo>
                  <a:lnTo>
                    <a:pt x="2209" y="744"/>
                  </a:lnTo>
                  <a:lnTo>
                    <a:pt x="2207" y="744"/>
                  </a:lnTo>
                  <a:lnTo>
                    <a:pt x="1946" y="744"/>
                  </a:lnTo>
                  <a:close/>
                  <a:moveTo>
                    <a:pt x="127" y="0"/>
                  </a:moveTo>
                  <a:lnTo>
                    <a:pt x="144" y="2"/>
                  </a:lnTo>
                  <a:lnTo>
                    <a:pt x="160" y="5"/>
                  </a:lnTo>
                  <a:lnTo>
                    <a:pt x="448" y="83"/>
                  </a:lnTo>
                  <a:lnTo>
                    <a:pt x="472" y="92"/>
                  </a:lnTo>
                  <a:lnTo>
                    <a:pt x="494" y="106"/>
                  </a:lnTo>
                  <a:lnTo>
                    <a:pt x="512" y="125"/>
                  </a:lnTo>
                  <a:lnTo>
                    <a:pt x="526" y="145"/>
                  </a:lnTo>
                  <a:lnTo>
                    <a:pt x="536" y="170"/>
                  </a:lnTo>
                  <a:lnTo>
                    <a:pt x="619" y="453"/>
                  </a:lnTo>
                  <a:lnTo>
                    <a:pt x="2578" y="453"/>
                  </a:lnTo>
                  <a:lnTo>
                    <a:pt x="2610" y="456"/>
                  </a:lnTo>
                  <a:lnTo>
                    <a:pt x="2639" y="466"/>
                  </a:lnTo>
                  <a:lnTo>
                    <a:pt x="2665" y="483"/>
                  </a:lnTo>
                  <a:lnTo>
                    <a:pt x="2685" y="504"/>
                  </a:lnTo>
                  <a:lnTo>
                    <a:pt x="2702" y="530"/>
                  </a:lnTo>
                  <a:lnTo>
                    <a:pt x="2712" y="559"/>
                  </a:lnTo>
                  <a:lnTo>
                    <a:pt x="2716" y="591"/>
                  </a:lnTo>
                  <a:lnTo>
                    <a:pt x="2712" y="621"/>
                  </a:lnTo>
                  <a:lnTo>
                    <a:pt x="2702" y="650"/>
                  </a:lnTo>
                  <a:lnTo>
                    <a:pt x="2685" y="676"/>
                  </a:lnTo>
                  <a:lnTo>
                    <a:pt x="2665" y="697"/>
                  </a:lnTo>
                  <a:lnTo>
                    <a:pt x="2639" y="714"/>
                  </a:lnTo>
                  <a:lnTo>
                    <a:pt x="2610" y="724"/>
                  </a:lnTo>
                  <a:lnTo>
                    <a:pt x="2578" y="727"/>
                  </a:lnTo>
                  <a:lnTo>
                    <a:pt x="2488" y="727"/>
                  </a:lnTo>
                  <a:lnTo>
                    <a:pt x="2240" y="1598"/>
                  </a:lnTo>
                  <a:lnTo>
                    <a:pt x="2229" y="1625"/>
                  </a:lnTo>
                  <a:lnTo>
                    <a:pt x="2213" y="1648"/>
                  </a:lnTo>
                  <a:lnTo>
                    <a:pt x="2192" y="1667"/>
                  </a:lnTo>
                  <a:lnTo>
                    <a:pt x="2169" y="1682"/>
                  </a:lnTo>
                  <a:lnTo>
                    <a:pt x="2142" y="1691"/>
                  </a:lnTo>
                  <a:lnTo>
                    <a:pt x="2113" y="1694"/>
                  </a:lnTo>
                  <a:lnTo>
                    <a:pt x="969" y="1694"/>
                  </a:lnTo>
                  <a:lnTo>
                    <a:pt x="999" y="1811"/>
                  </a:lnTo>
                  <a:lnTo>
                    <a:pt x="1004" y="1811"/>
                  </a:lnTo>
                  <a:lnTo>
                    <a:pt x="1016" y="1813"/>
                  </a:lnTo>
                  <a:lnTo>
                    <a:pt x="1036" y="1814"/>
                  </a:lnTo>
                  <a:lnTo>
                    <a:pt x="1063" y="1815"/>
                  </a:lnTo>
                  <a:lnTo>
                    <a:pt x="1097" y="1816"/>
                  </a:lnTo>
                  <a:lnTo>
                    <a:pt x="1136" y="1819"/>
                  </a:lnTo>
                  <a:lnTo>
                    <a:pt x="1180" y="1821"/>
                  </a:lnTo>
                  <a:lnTo>
                    <a:pt x="1229" y="1824"/>
                  </a:lnTo>
                  <a:lnTo>
                    <a:pt x="1281" y="1826"/>
                  </a:lnTo>
                  <a:lnTo>
                    <a:pt x="1337" y="1830"/>
                  </a:lnTo>
                  <a:lnTo>
                    <a:pt x="1395" y="1833"/>
                  </a:lnTo>
                  <a:lnTo>
                    <a:pt x="1456" y="1837"/>
                  </a:lnTo>
                  <a:lnTo>
                    <a:pt x="1517" y="1841"/>
                  </a:lnTo>
                  <a:lnTo>
                    <a:pt x="1580" y="1844"/>
                  </a:lnTo>
                  <a:lnTo>
                    <a:pt x="1642" y="1848"/>
                  </a:lnTo>
                  <a:lnTo>
                    <a:pt x="1704" y="1853"/>
                  </a:lnTo>
                  <a:lnTo>
                    <a:pt x="1765" y="1856"/>
                  </a:lnTo>
                  <a:lnTo>
                    <a:pt x="1825" y="1861"/>
                  </a:lnTo>
                  <a:lnTo>
                    <a:pt x="1883" y="1865"/>
                  </a:lnTo>
                  <a:lnTo>
                    <a:pt x="1936" y="1870"/>
                  </a:lnTo>
                  <a:lnTo>
                    <a:pt x="1987" y="1875"/>
                  </a:lnTo>
                  <a:lnTo>
                    <a:pt x="2034" y="1878"/>
                  </a:lnTo>
                  <a:lnTo>
                    <a:pt x="2075" y="1883"/>
                  </a:lnTo>
                  <a:lnTo>
                    <a:pt x="2111" y="1888"/>
                  </a:lnTo>
                  <a:lnTo>
                    <a:pt x="2141" y="1892"/>
                  </a:lnTo>
                  <a:lnTo>
                    <a:pt x="2175" y="1899"/>
                  </a:lnTo>
                  <a:lnTo>
                    <a:pt x="2206" y="1913"/>
                  </a:lnTo>
                  <a:lnTo>
                    <a:pt x="2234" y="1931"/>
                  </a:lnTo>
                  <a:lnTo>
                    <a:pt x="2258" y="1954"/>
                  </a:lnTo>
                  <a:lnTo>
                    <a:pt x="2278" y="1981"/>
                  </a:lnTo>
                  <a:lnTo>
                    <a:pt x="2294" y="2010"/>
                  </a:lnTo>
                  <a:lnTo>
                    <a:pt x="2302" y="2043"/>
                  </a:lnTo>
                  <a:lnTo>
                    <a:pt x="2306" y="2078"/>
                  </a:lnTo>
                  <a:lnTo>
                    <a:pt x="2302" y="2116"/>
                  </a:lnTo>
                  <a:lnTo>
                    <a:pt x="2291" y="2150"/>
                  </a:lnTo>
                  <a:lnTo>
                    <a:pt x="2274" y="2183"/>
                  </a:lnTo>
                  <a:lnTo>
                    <a:pt x="2251" y="2210"/>
                  </a:lnTo>
                  <a:lnTo>
                    <a:pt x="2223" y="2233"/>
                  </a:lnTo>
                  <a:lnTo>
                    <a:pt x="2191" y="2250"/>
                  </a:lnTo>
                  <a:lnTo>
                    <a:pt x="2156" y="2261"/>
                  </a:lnTo>
                  <a:lnTo>
                    <a:pt x="2118" y="2265"/>
                  </a:lnTo>
                  <a:lnTo>
                    <a:pt x="2081" y="2261"/>
                  </a:lnTo>
                  <a:lnTo>
                    <a:pt x="2046" y="2250"/>
                  </a:lnTo>
                  <a:lnTo>
                    <a:pt x="2014" y="2233"/>
                  </a:lnTo>
                  <a:lnTo>
                    <a:pt x="1986" y="2210"/>
                  </a:lnTo>
                  <a:lnTo>
                    <a:pt x="1963" y="2183"/>
                  </a:lnTo>
                  <a:lnTo>
                    <a:pt x="1946" y="2150"/>
                  </a:lnTo>
                  <a:lnTo>
                    <a:pt x="1935" y="2116"/>
                  </a:lnTo>
                  <a:lnTo>
                    <a:pt x="1931" y="2078"/>
                  </a:lnTo>
                  <a:lnTo>
                    <a:pt x="1931" y="2071"/>
                  </a:lnTo>
                  <a:lnTo>
                    <a:pt x="1027" y="2071"/>
                  </a:lnTo>
                  <a:lnTo>
                    <a:pt x="1027" y="2078"/>
                  </a:lnTo>
                  <a:lnTo>
                    <a:pt x="1024" y="2116"/>
                  </a:lnTo>
                  <a:lnTo>
                    <a:pt x="1013" y="2150"/>
                  </a:lnTo>
                  <a:lnTo>
                    <a:pt x="996" y="2183"/>
                  </a:lnTo>
                  <a:lnTo>
                    <a:pt x="972" y="2210"/>
                  </a:lnTo>
                  <a:lnTo>
                    <a:pt x="944" y="2233"/>
                  </a:lnTo>
                  <a:lnTo>
                    <a:pt x="913" y="2250"/>
                  </a:lnTo>
                  <a:lnTo>
                    <a:pt x="877" y="2261"/>
                  </a:lnTo>
                  <a:lnTo>
                    <a:pt x="839" y="2265"/>
                  </a:lnTo>
                  <a:lnTo>
                    <a:pt x="803" y="2261"/>
                  </a:lnTo>
                  <a:lnTo>
                    <a:pt x="767" y="2250"/>
                  </a:lnTo>
                  <a:lnTo>
                    <a:pt x="736" y="2233"/>
                  </a:lnTo>
                  <a:lnTo>
                    <a:pt x="708" y="2210"/>
                  </a:lnTo>
                  <a:lnTo>
                    <a:pt x="684" y="2183"/>
                  </a:lnTo>
                  <a:lnTo>
                    <a:pt x="667" y="2150"/>
                  </a:lnTo>
                  <a:lnTo>
                    <a:pt x="656" y="2116"/>
                  </a:lnTo>
                  <a:lnTo>
                    <a:pt x="653" y="2078"/>
                  </a:lnTo>
                  <a:lnTo>
                    <a:pt x="656" y="2043"/>
                  </a:lnTo>
                  <a:lnTo>
                    <a:pt x="666" y="2010"/>
                  </a:lnTo>
                  <a:lnTo>
                    <a:pt x="681" y="1978"/>
                  </a:lnTo>
                  <a:lnTo>
                    <a:pt x="702" y="1952"/>
                  </a:lnTo>
                  <a:lnTo>
                    <a:pt x="727" y="1928"/>
                  </a:lnTo>
                  <a:lnTo>
                    <a:pt x="756" y="1910"/>
                  </a:lnTo>
                  <a:lnTo>
                    <a:pt x="312" y="309"/>
                  </a:lnTo>
                  <a:lnTo>
                    <a:pt x="94" y="249"/>
                  </a:lnTo>
                  <a:lnTo>
                    <a:pt x="71" y="241"/>
                  </a:lnTo>
                  <a:lnTo>
                    <a:pt x="50" y="227"/>
                  </a:lnTo>
                  <a:lnTo>
                    <a:pt x="32" y="210"/>
                  </a:lnTo>
                  <a:lnTo>
                    <a:pt x="17" y="191"/>
                  </a:lnTo>
                  <a:lnTo>
                    <a:pt x="7" y="167"/>
                  </a:lnTo>
                  <a:lnTo>
                    <a:pt x="1" y="143"/>
                  </a:lnTo>
                  <a:lnTo>
                    <a:pt x="0" y="119"/>
                  </a:lnTo>
                  <a:lnTo>
                    <a:pt x="5" y="94"/>
                  </a:lnTo>
                  <a:lnTo>
                    <a:pt x="15" y="69"/>
                  </a:lnTo>
                  <a:lnTo>
                    <a:pt x="31" y="45"/>
                  </a:lnTo>
                  <a:lnTo>
                    <a:pt x="50" y="27"/>
                  </a:lnTo>
                  <a:lnTo>
                    <a:pt x="73" y="13"/>
                  </a:lnTo>
                  <a:lnTo>
                    <a:pt x="99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7" name="Right Arrow 376"/>
          <p:cNvSpPr/>
          <p:nvPr/>
        </p:nvSpPr>
        <p:spPr>
          <a:xfrm rot="19539399">
            <a:off x="4647223" y="2397471"/>
            <a:ext cx="838200" cy="637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49166" y="6129403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B8C5E-EE12-4EE0-85FA-BECBBF157988}"/>
              </a:ext>
            </a:extLst>
          </p:cNvPr>
          <p:cNvSpPr txBox="1"/>
          <p:nvPr/>
        </p:nvSpPr>
        <p:spPr>
          <a:xfrm>
            <a:off x="6912813" y="58561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Review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4FD1B7-7382-4711-8322-D09E4FEA3EAB}"/>
              </a:ext>
            </a:extLst>
          </p:cNvPr>
          <p:cNvSpPr txBox="1"/>
          <p:nvPr/>
        </p:nvSpPr>
        <p:spPr>
          <a:xfrm>
            <a:off x="6691389" y="3900639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give rating of a product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77C40-E5FC-4A15-AEFF-29FC095FCF1F}"/>
              </a:ext>
            </a:extLst>
          </p:cNvPr>
          <p:cNvSpPr txBox="1"/>
          <p:nvPr/>
        </p:nvSpPr>
        <p:spPr>
          <a:xfrm>
            <a:off x="6729577" y="4752648"/>
            <a:ext cx="472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add comment as a feedback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 of scope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D2790-F6C5-4B3F-B387-BC4D3D0CC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40" y="1762991"/>
            <a:ext cx="531977" cy="5319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0189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F6E78-AB57-4F58-8DE3-73C7361DE37B}"/>
              </a:ext>
            </a:extLst>
          </p:cNvPr>
          <p:cNvSpPr txBox="1"/>
          <p:nvPr/>
        </p:nvSpPr>
        <p:spPr>
          <a:xfrm>
            <a:off x="3427412" y="2895600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80B8"/>
      </a:dk2>
      <a:lt2>
        <a:srgbClr val="A824A8"/>
      </a:lt2>
      <a:accent1>
        <a:srgbClr val="EC3539"/>
      </a:accent1>
      <a:accent2>
        <a:srgbClr val="872A3C"/>
      </a:accent2>
      <a:accent3>
        <a:srgbClr val="EF5167"/>
      </a:accent3>
      <a:accent4>
        <a:srgbClr val="F5A534"/>
      </a:accent4>
      <a:accent5>
        <a:srgbClr val="777F25"/>
      </a:accent5>
      <a:accent6>
        <a:srgbClr val="5FDAC5"/>
      </a:accent6>
      <a:hlink>
        <a:srgbClr val="374C68"/>
      </a:hlink>
      <a:folHlink>
        <a:srgbClr val="CF22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145</Words>
  <Application>Microsoft Office PowerPoint</Application>
  <PresentationFormat>Custom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EMAJOHN</vt:lpstr>
      <vt:lpstr>EMAJOHN</vt:lpstr>
      <vt:lpstr>EMAJOHN</vt:lpstr>
      <vt:lpstr>EMAJOHN</vt:lpstr>
      <vt:lpstr>EMAJOHN</vt:lpstr>
      <vt:lpstr>EMAJOHN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Billal Hosain Nirab</cp:lastModifiedBy>
  <cp:revision>157</cp:revision>
  <dcterms:created xsi:type="dcterms:W3CDTF">2013-09-12T13:05:01Z</dcterms:created>
  <dcterms:modified xsi:type="dcterms:W3CDTF">2019-04-09T17:48:13Z</dcterms:modified>
</cp:coreProperties>
</file>