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F49940-ABD8-4C2F-B04F-802867DFF2FB}" v="16" dt="2025-08-09T14:29:16.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77"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vo das" userId="be3039df3dc278b7" providerId="LiveId" clId="{78F49940-ABD8-4C2F-B04F-802867DFF2FB}"/>
    <pc:docChg chg="custSel addSld modSld">
      <pc:chgData name="suvo das" userId="be3039df3dc278b7" providerId="LiveId" clId="{78F49940-ABD8-4C2F-B04F-802867DFF2FB}" dt="2025-08-09T14:29:21.374" v="108" actId="14100"/>
      <pc:docMkLst>
        <pc:docMk/>
      </pc:docMkLst>
      <pc:sldChg chg="addSp delSp modSp mod">
        <pc:chgData name="suvo das" userId="be3039df3dc278b7" providerId="LiveId" clId="{78F49940-ABD8-4C2F-B04F-802867DFF2FB}" dt="2025-08-09T14:23:40.547" v="31" actId="27636"/>
        <pc:sldMkLst>
          <pc:docMk/>
          <pc:sldMk cId="497567944" sldId="256"/>
        </pc:sldMkLst>
        <pc:spChg chg="mod">
          <ac:chgData name="suvo das" userId="be3039df3dc278b7" providerId="LiveId" clId="{78F49940-ABD8-4C2F-B04F-802867DFF2FB}" dt="2025-08-09T14:23:40.547" v="31" actId="27636"/>
          <ac:spMkLst>
            <pc:docMk/>
            <pc:sldMk cId="497567944" sldId="256"/>
            <ac:spMk id="2" creationId="{56136F60-478C-3750-FEB3-636E89577E78}"/>
          </ac:spMkLst>
        </pc:spChg>
        <pc:spChg chg="del">
          <ac:chgData name="suvo das" userId="be3039df3dc278b7" providerId="LiveId" clId="{78F49940-ABD8-4C2F-B04F-802867DFF2FB}" dt="2025-08-09T14:21:57.959" v="18"/>
          <ac:spMkLst>
            <pc:docMk/>
            <pc:sldMk cId="497567944" sldId="256"/>
            <ac:spMk id="3" creationId="{D0B700B0-DDDE-5B41-AB8F-8A1D4EE86D32}"/>
          </ac:spMkLst>
        </pc:spChg>
        <pc:spChg chg="add mod">
          <ac:chgData name="suvo das" userId="be3039df3dc278b7" providerId="LiveId" clId="{78F49940-ABD8-4C2F-B04F-802867DFF2FB}" dt="2025-08-09T14:22:50.095" v="26" actId="255"/>
          <ac:spMkLst>
            <pc:docMk/>
            <pc:sldMk cId="497567944" sldId="256"/>
            <ac:spMk id="4" creationId="{08919C1F-D3E9-64C6-8435-6F314549A2DC}"/>
          </ac:spMkLst>
        </pc:spChg>
      </pc:sldChg>
      <pc:sldChg chg="addSp delSp modSp new mod">
        <pc:chgData name="suvo das" userId="be3039df3dc278b7" providerId="LiveId" clId="{78F49940-ABD8-4C2F-B04F-802867DFF2FB}" dt="2025-08-09T14:25:00.492" v="43" actId="962"/>
        <pc:sldMkLst>
          <pc:docMk/>
          <pc:sldMk cId="1947139179" sldId="257"/>
        </pc:sldMkLst>
        <pc:spChg chg="del">
          <ac:chgData name="suvo das" userId="be3039df3dc278b7" providerId="LiveId" clId="{78F49940-ABD8-4C2F-B04F-802867DFF2FB}" dt="2025-08-09T14:24:43.188" v="36" actId="478"/>
          <ac:spMkLst>
            <pc:docMk/>
            <pc:sldMk cId="1947139179" sldId="257"/>
            <ac:spMk id="2" creationId="{4D7F7A7E-943E-311E-92C9-D6E490AAEDDD}"/>
          </ac:spMkLst>
        </pc:spChg>
        <pc:spChg chg="del">
          <ac:chgData name="suvo das" userId="be3039df3dc278b7" providerId="LiveId" clId="{78F49940-ABD8-4C2F-B04F-802867DFF2FB}" dt="2025-08-09T14:24:38.683" v="33" actId="931"/>
          <ac:spMkLst>
            <pc:docMk/>
            <pc:sldMk cId="1947139179" sldId="257"/>
            <ac:spMk id="3" creationId="{04475794-1D99-D732-2EAE-E15716517BCB}"/>
          </ac:spMkLst>
        </pc:spChg>
        <pc:picChg chg="add mod">
          <ac:chgData name="suvo das" userId="be3039df3dc278b7" providerId="LiveId" clId="{78F49940-ABD8-4C2F-B04F-802867DFF2FB}" dt="2025-08-09T14:25:00.492" v="43" actId="962"/>
          <ac:picMkLst>
            <pc:docMk/>
            <pc:sldMk cId="1947139179" sldId="257"/>
            <ac:picMk id="5" creationId="{E6DF51AF-2A2F-350E-75DF-A43CF0969D3F}"/>
          </ac:picMkLst>
        </pc:picChg>
      </pc:sldChg>
      <pc:sldChg chg="addSp delSp modSp new mod">
        <pc:chgData name="suvo das" userId="be3039df3dc278b7" providerId="LiveId" clId="{78F49940-ABD8-4C2F-B04F-802867DFF2FB}" dt="2025-08-09T14:25:21.462" v="50" actId="14100"/>
        <pc:sldMkLst>
          <pc:docMk/>
          <pc:sldMk cId="2858655960" sldId="258"/>
        </pc:sldMkLst>
        <pc:spChg chg="del">
          <ac:chgData name="suvo das" userId="be3039df3dc278b7" providerId="LiveId" clId="{78F49940-ABD8-4C2F-B04F-802867DFF2FB}" dt="2025-08-09T14:25:07.766" v="45" actId="478"/>
          <ac:spMkLst>
            <pc:docMk/>
            <pc:sldMk cId="2858655960" sldId="258"/>
            <ac:spMk id="2" creationId="{3F23F191-7507-6528-4000-EB6A12AF1A52}"/>
          </ac:spMkLst>
        </pc:spChg>
        <pc:spChg chg="del">
          <ac:chgData name="suvo das" userId="be3039df3dc278b7" providerId="LiveId" clId="{78F49940-ABD8-4C2F-B04F-802867DFF2FB}" dt="2025-08-09T14:25:15.095" v="46" actId="931"/>
          <ac:spMkLst>
            <pc:docMk/>
            <pc:sldMk cId="2858655960" sldId="258"/>
            <ac:spMk id="3" creationId="{5FB0C78A-71CE-2063-C121-660BA42E388A}"/>
          </ac:spMkLst>
        </pc:spChg>
        <pc:picChg chg="add mod">
          <ac:chgData name="suvo das" userId="be3039df3dc278b7" providerId="LiveId" clId="{78F49940-ABD8-4C2F-B04F-802867DFF2FB}" dt="2025-08-09T14:25:21.462" v="50" actId="14100"/>
          <ac:picMkLst>
            <pc:docMk/>
            <pc:sldMk cId="2858655960" sldId="258"/>
            <ac:picMk id="5" creationId="{9AE907AC-C35E-AC5B-222E-65C941E1FD9C}"/>
          </ac:picMkLst>
        </pc:picChg>
      </pc:sldChg>
      <pc:sldChg chg="addSp delSp modSp new mod">
        <pc:chgData name="suvo das" userId="be3039df3dc278b7" providerId="LiveId" clId="{78F49940-ABD8-4C2F-B04F-802867DFF2FB}" dt="2025-08-09T14:25:49.229" v="58" actId="1076"/>
        <pc:sldMkLst>
          <pc:docMk/>
          <pc:sldMk cId="2767459768" sldId="259"/>
        </pc:sldMkLst>
        <pc:spChg chg="del">
          <ac:chgData name="suvo das" userId="be3039df3dc278b7" providerId="LiveId" clId="{78F49940-ABD8-4C2F-B04F-802867DFF2FB}" dt="2025-08-09T14:25:34.425" v="52" actId="478"/>
          <ac:spMkLst>
            <pc:docMk/>
            <pc:sldMk cId="2767459768" sldId="259"/>
            <ac:spMk id="2" creationId="{F31855AD-0F16-3098-AABF-2030242C00F2}"/>
          </ac:spMkLst>
        </pc:spChg>
        <pc:spChg chg="del">
          <ac:chgData name="suvo das" userId="be3039df3dc278b7" providerId="LiveId" clId="{78F49940-ABD8-4C2F-B04F-802867DFF2FB}" dt="2025-08-09T14:25:41.261" v="53" actId="931"/>
          <ac:spMkLst>
            <pc:docMk/>
            <pc:sldMk cId="2767459768" sldId="259"/>
            <ac:spMk id="3" creationId="{379DE3C8-BFA5-684B-9A94-E72F94A77F9D}"/>
          </ac:spMkLst>
        </pc:spChg>
        <pc:picChg chg="add mod">
          <ac:chgData name="suvo das" userId="be3039df3dc278b7" providerId="LiveId" clId="{78F49940-ABD8-4C2F-B04F-802867DFF2FB}" dt="2025-08-09T14:25:49.229" v="58" actId="1076"/>
          <ac:picMkLst>
            <pc:docMk/>
            <pc:sldMk cId="2767459768" sldId="259"/>
            <ac:picMk id="5" creationId="{78F2FFA3-96FD-7590-4354-4A97B6B85B9F}"/>
          </ac:picMkLst>
        </pc:picChg>
      </pc:sldChg>
      <pc:sldChg chg="addSp delSp modSp new mod">
        <pc:chgData name="suvo das" userId="be3039df3dc278b7" providerId="LiveId" clId="{78F49940-ABD8-4C2F-B04F-802867DFF2FB}" dt="2025-08-09T14:26:09.642" v="66" actId="1076"/>
        <pc:sldMkLst>
          <pc:docMk/>
          <pc:sldMk cId="4187306220" sldId="260"/>
        </pc:sldMkLst>
        <pc:spChg chg="del">
          <ac:chgData name="suvo das" userId="be3039df3dc278b7" providerId="LiveId" clId="{78F49940-ABD8-4C2F-B04F-802867DFF2FB}" dt="2025-08-09T14:25:56.220" v="60" actId="478"/>
          <ac:spMkLst>
            <pc:docMk/>
            <pc:sldMk cId="4187306220" sldId="260"/>
            <ac:spMk id="2" creationId="{96549D26-EE84-14FF-3E6C-2773572F1679}"/>
          </ac:spMkLst>
        </pc:spChg>
        <pc:spChg chg="del">
          <ac:chgData name="suvo das" userId="be3039df3dc278b7" providerId="LiveId" clId="{78F49940-ABD8-4C2F-B04F-802867DFF2FB}" dt="2025-08-09T14:26:02.663" v="61" actId="931"/>
          <ac:spMkLst>
            <pc:docMk/>
            <pc:sldMk cId="4187306220" sldId="260"/>
            <ac:spMk id="3" creationId="{E41F9AEA-AC06-3982-A77D-1725ED350146}"/>
          </ac:spMkLst>
        </pc:spChg>
        <pc:picChg chg="add mod">
          <ac:chgData name="suvo das" userId="be3039df3dc278b7" providerId="LiveId" clId="{78F49940-ABD8-4C2F-B04F-802867DFF2FB}" dt="2025-08-09T14:26:09.642" v="66" actId="1076"/>
          <ac:picMkLst>
            <pc:docMk/>
            <pc:sldMk cId="4187306220" sldId="260"/>
            <ac:picMk id="5" creationId="{04185680-879A-1234-D11A-CFCB6CEEE338}"/>
          </ac:picMkLst>
        </pc:picChg>
      </pc:sldChg>
      <pc:sldChg chg="addSp delSp modSp new mod">
        <pc:chgData name="suvo das" userId="be3039df3dc278b7" providerId="LiveId" clId="{78F49940-ABD8-4C2F-B04F-802867DFF2FB}" dt="2025-08-09T14:26:36.804" v="74" actId="1076"/>
        <pc:sldMkLst>
          <pc:docMk/>
          <pc:sldMk cId="2601298333" sldId="261"/>
        </pc:sldMkLst>
        <pc:spChg chg="del">
          <ac:chgData name="suvo das" userId="be3039df3dc278b7" providerId="LiveId" clId="{78F49940-ABD8-4C2F-B04F-802867DFF2FB}" dt="2025-08-09T14:26:19.551" v="68" actId="478"/>
          <ac:spMkLst>
            <pc:docMk/>
            <pc:sldMk cId="2601298333" sldId="261"/>
            <ac:spMk id="2" creationId="{BBB62DD4-74EC-7638-BEBD-3AB56594C572}"/>
          </ac:spMkLst>
        </pc:spChg>
        <pc:spChg chg="del">
          <ac:chgData name="suvo das" userId="be3039df3dc278b7" providerId="LiveId" clId="{78F49940-ABD8-4C2F-B04F-802867DFF2FB}" dt="2025-08-09T14:26:28.367" v="69" actId="931"/>
          <ac:spMkLst>
            <pc:docMk/>
            <pc:sldMk cId="2601298333" sldId="261"/>
            <ac:spMk id="3" creationId="{BEDE4EA0-41E0-9E48-3A1C-693338918544}"/>
          </ac:spMkLst>
        </pc:spChg>
        <pc:picChg chg="add mod">
          <ac:chgData name="suvo das" userId="be3039df3dc278b7" providerId="LiveId" clId="{78F49940-ABD8-4C2F-B04F-802867DFF2FB}" dt="2025-08-09T14:26:36.804" v="74" actId="1076"/>
          <ac:picMkLst>
            <pc:docMk/>
            <pc:sldMk cId="2601298333" sldId="261"/>
            <ac:picMk id="5" creationId="{909F45A4-26DD-841C-4554-9A867E78DC6D}"/>
          </ac:picMkLst>
        </pc:picChg>
      </pc:sldChg>
      <pc:sldChg chg="addSp delSp modSp new mod">
        <pc:chgData name="suvo das" userId="be3039df3dc278b7" providerId="LiveId" clId="{78F49940-ABD8-4C2F-B04F-802867DFF2FB}" dt="2025-08-09T14:28:40.315" v="93" actId="14100"/>
        <pc:sldMkLst>
          <pc:docMk/>
          <pc:sldMk cId="3614373773" sldId="262"/>
        </pc:sldMkLst>
        <pc:spChg chg="del">
          <ac:chgData name="suvo das" userId="be3039df3dc278b7" providerId="LiveId" clId="{78F49940-ABD8-4C2F-B04F-802867DFF2FB}" dt="2025-08-09T14:26:56.862" v="76" actId="478"/>
          <ac:spMkLst>
            <pc:docMk/>
            <pc:sldMk cId="3614373773" sldId="262"/>
            <ac:spMk id="2" creationId="{89CFCC5B-C915-5BAF-193F-B25B518BA610}"/>
          </ac:spMkLst>
        </pc:spChg>
        <pc:spChg chg="del">
          <ac:chgData name="suvo das" userId="be3039df3dc278b7" providerId="LiveId" clId="{78F49940-ABD8-4C2F-B04F-802867DFF2FB}" dt="2025-08-09T14:27:09.389" v="77" actId="931"/>
          <ac:spMkLst>
            <pc:docMk/>
            <pc:sldMk cId="3614373773" sldId="262"/>
            <ac:spMk id="3" creationId="{9714CB18-189C-87A8-5CEE-8604DA542292}"/>
          </ac:spMkLst>
        </pc:spChg>
        <pc:spChg chg="add del mod">
          <ac:chgData name="suvo das" userId="be3039df3dc278b7" providerId="LiveId" clId="{78F49940-ABD8-4C2F-B04F-802867DFF2FB}" dt="2025-08-09T14:27:40.253" v="81" actId="931"/>
          <ac:spMkLst>
            <pc:docMk/>
            <pc:sldMk cId="3614373773" sldId="262"/>
            <ac:spMk id="7" creationId="{F48D6FA9-A148-BD79-0AB0-B5A65B642CAE}"/>
          </ac:spMkLst>
        </pc:spChg>
        <pc:spChg chg="add del mod">
          <ac:chgData name="suvo das" userId="be3039df3dc278b7" providerId="LiveId" clId="{78F49940-ABD8-4C2F-B04F-802867DFF2FB}" dt="2025-08-09T14:27:56.725" v="85" actId="931"/>
          <ac:spMkLst>
            <pc:docMk/>
            <pc:sldMk cId="3614373773" sldId="262"/>
            <ac:spMk id="11" creationId="{E53BB9EF-EC6B-506F-FE5B-A3EDFB21A8CD}"/>
          </ac:spMkLst>
        </pc:spChg>
        <pc:spChg chg="add del mod">
          <ac:chgData name="suvo das" userId="be3039df3dc278b7" providerId="LiveId" clId="{78F49940-ABD8-4C2F-B04F-802867DFF2FB}" dt="2025-08-09T14:28:33.960" v="89" actId="931"/>
          <ac:spMkLst>
            <pc:docMk/>
            <pc:sldMk cId="3614373773" sldId="262"/>
            <ac:spMk id="15" creationId="{112B533E-5590-0A39-740E-F7C70F1E7AC5}"/>
          </ac:spMkLst>
        </pc:spChg>
        <pc:picChg chg="add del mod">
          <ac:chgData name="suvo das" userId="be3039df3dc278b7" providerId="LiveId" clId="{78F49940-ABD8-4C2F-B04F-802867DFF2FB}" dt="2025-08-09T14:27:21.639" v="80" actId="478"/>
          <ac:picMkLst>
            <pc:docMk/>
            <pc:sldMk cId="3614373773" sldId="262"/>
            <ac:picMk id="5" creationId="{EA88CA95-7179-2E96-4380-6D95B66E4B7A}"/>
          </ac:picMkLst>
        </pc:picChg>
        <pc:picChg chg="add del mod">
          <ac:chgData name="suvo das" userId="be3039df3dc278b7" providerId="LiveId" clId="{78F49940-ABD8-4C2F-B04F-802867DFF2FB}" dt="2025-08-09T14:27:43.363" v="84" actId="478"/>
          <ac:picMkLst>
            <pc:docMk/>
            <pc:sldMk cId="3614373773" sldId="262"/>
            <ac:picMk id="9" creationId="{BF1F7F95-574C-C216-7F7A-9904F7613A90}"/>
          </ac:picMkLst>
        </pc:picChg>
        <pc:picChg chg="add del mod">
          <ac:chgData name="suvo das" userId="be3039df3dc278b7" providerId="LiveId" clId="{78F49940-ABD8-4C2F-B04F-802867DFF2FB}" dt="2025-08-09T14:28:22.027" v="88" actId="478"/>
          <ac:picMkLst>
            <pc:docMk/>
            <pc:sldMk cId="3614373773" sldId="262"/>
            <ac:picMk id="13" creationId="{6F81D18F-2952-6B14-62C4-3EB9F25063E1}"/>
          </ac:picMkLst>
        </pc:picChg>
        <pc:picChg chg="add mod">
          <ac:chgData name="suvo das" userId="be3039df3dc278b7" providerId="LiveId" clId="{78F49940-ABD8-4C2F-B04F-802867DFF2FB}" dt="2025-08-09T14:28:40.315" v="93" actId="14100"/>
          <ac:picMkLst>
            <pc:docMk/>
            <pc:sldMk cId="3614373773" sldId="262"/>
            <ac:picMk id="17" creationId="{274DC517-D6C8-04BC-26A6-4FF6D0C6A260}"/>
          </ac:picMkLst>
        </pc:picChg>
      </pc:sldChg>
      <pc:sldChg chg="addSp delSp modSp new mod">
        <pc:chgData name="suvo das" userId="be3039df3dc278b7" providerId="LiveId" clId="{78F49940-ABD8-4C2F-B04F-802867DFF2FB}" dt="2025-08-09T14:29:02.206" v="101" actId="1076"/>
        <pc:sldMkLst>
          <pc:docMk/>
          <pc:sldMk cId="2915115512" sldId="263"/>
        </pc:sldMkLst>
        <pc:spChg chg="del">
          <ac:chgData name="suvo das" userId="be3039df3dc278b7" providerId="LiveId" clId="{78F49940-ABD8-4C2F-B04F-802867DFF2FB}" dt="2025-08-09T14:28:45.880" v="95" actId="478"/>
          <ac:spMkLst>
            <pc:docMk/>
            <pc:sldMk cId="2915115512" sldId="263"/>
            <ac:spMk id="2" creationId="{A8F77CB6-0926-F060-938B-9EE84CB45CE9}"/>
          </ac:spMkLst>
        </pc:spChg>
        <pc:spChg chg="del">
          <ac:chgData name="suvo das" userId="be3039df3dc278b7" providerId="LiveId" clId="{78F49940-ABD8-4C2F-B04F-802867DFF2FB}" dt="2025-08-09T14:28:56.448" v="96" actId="931"/>
          <ac:spMkLst>
            <pc:docMk/>
            <pc:sldMk cId="2915115512" sldId="263"/>
            <ac:spMk id="3" creationId="{2FA91CC1-32C6-93A6-F94B-14A44B03D650}"/>
          </ac:spMkLst>
        </pc:spChg>
        <pc:picChg chg="add mod">
          <ac:chgData name="suvo das" userId="be3039df3dc278b7" providerId="LiveId" clId="{78F49940-ABD8-4C2F-B04F-802867DFF2FB}" dt="2025-08-09T14:29:02.206" v="101" actId="1076"/>
          <ac:picMkLst>
            <pc:docMk/>
            <pc:sldMk cId="2915115512" sldId="263"/>
            <ac:picMk id="5" creationId="{3881133D-1FB3-F3FC-577C-695D9D543155}"/>
          </ac:picMkLst>
        </pc:picChg>
      </pc:sldChg>
      <pc:sldChg chg="addSp delSp modSp new mod">
        <pc:chgData name="suvo das" userId="be3039df3dc278b7" providerId="LiveId" clId="{78F49940-ABD8-4C2F-B04F-802867DFF2FB}" dt="2025-08-09T14:29:21.374" v="108" actId="14100"/>
        <pc:sldMkLst>
          <pc:docMk/>
          <pc:sldMk cId="2381154621" sldId="264"/>
        </pc:sldMkLst>
        <pc:spChg chg="del">
          <ac:chgData name="suvo das" userId="be3039df3dc278b7" providerId="LiveId" clId="{78F49940-ABD8-4C2F-B04F-802867DFF2FB}" dt="2025-08-09T14:29:09.317" v="103" actId="478"/>
          <ac:spMkLst>
            <pc:docMk/>
            <pc:sldMk cId="2381154621" sldId="264"/>
            <ac:spMk id="2" creationId="{A998CD4D-0F28-60DE-00FE-9AA669EF7649}"/>
          </ac:spMkLst>
        </pc:spChg>
        <pc:spChg chg="del">
          <ac:chgData name="suvo das" userId="be3039df3dc278b7" providerId="LiveId" clId="{78F49940-ABD8-4C2F-B04F-802867DFF2FB}" dt="2025-08-09T14:29:16.553" v="104" actId="931"/>
          <ac:spMkLst>
            <pc:docMk/>
            <pc:sldMk cId="2381154621" sldId="264"/>
            <ac:spMk id="3" creationId="{C1006AE9-6A3F-5545-624B-CEE3C4260A9B}"/>
          </ac:spMkLst>
        </pc:spChg>
        <pc:picChg chg="add mod">
          <ac:chgData name="suvo das" userId="be3039df3dc278b7" providerId="LiveId" clId="{78F49940-ABD8-4C2F-B04F-802867DFF2FB}" dt="2025-08-09T14:29:21.374" v="108" actId="14100"/>
          <ac:picMkLst>
            <pc:docMk/>
            <pc:sldMk cId="2381154621" sldId="264"/>
            <ac:picMk id="5" creationId="{57CCAFE7-5C3E-02BD-E5AE-98B2B2D14E1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1914C4-77F3-49AA-9F93-25C3504311DD}" type="datetimeFigureOut">
              <a:rPr lang="en-IN" smtClean="0"/>
              <a:t>09-08-2025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E472CF-BD43-42A2-B50F-FA3AAF881D5B}" type="slidenum">
              <a:rPr lang="en-IN" smtClean="0"/>
              <a:t>‹#›</a:t>
            </a:fld>
            <a:endParaRPr lang="en-IN"/>
          </a:p>
        </p:txBody>
      </p:sp>
    </p:spTree>
    <p:extLst>
      <p:ext uri="{BB962C8B-B14F-4D97-AF65-F5344CB8AC3E}">
        <p14:creationId xmlns:p14="http://schemas.microsoft.com/office/powerpoint/2010/main" val="1001499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E472CF-BD43-42A2-B50F-FA3AAF881D5B}" type="slidenum">
              <a:rPr lang="en-IN" smtClean="0"/>
              <a:t>1</a:t>
            </a:fld>
            <a:endParaRPr lang="en-IN"/>
          </a:p>
        </p:txBody>
      </p:sp>
    </p:spTree>
    <p:extLst>
      <p:ext uri="{BB962C8B-B14F-4D97-AF65-F5344CB8AC3E}">
        <p14:creationId xmlns:p14="http://schemas.microsoft.com/office/powerpoint/2010/main" val="1253979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18FE-1A30-D53F-B485-06959C038F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A3E5EF-6136-1EB6-7DEB-166CC1133B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990B1C-D36C-91AD-E2A7-A2464ED00BB7}"/>
              </a:ext>
            </a:extLst>
          </p:cNvPr>
          <p:cNvSpPr>
            <a:spLocks noGrp="1"/>
          </p:cNvSpPr>
          <p:nvPr>
            <p:ph type="dt" sz="half" idx="10"/>
          </p:nvPr>
        </p:nvSpPr>
        <p:spPr/>
        <p:txBody>
          <a:bodyPr/>
          <a:lstStyle/>
          <a:p>
            <a:fld id="{CD523A5B-0D3D-4CF3-A106-6325CAD23B28}" type="datetimeFigureOut">
              <a:rPr lang="en-IN" smtClean="0"/>
              <a:t>09-08-2025</a:t>
            </a:fld>
            <a:endParaRPr lang="en-IN"/>
          </a:p>
        </p:txBody>
      </p:sp>
      <p:sp>
        <p:nvSpPr>
          <p:cNvPr id="5" name="Footer Placeholder 4">
            <a:extLst>
              <a:ext uri="{FF2B5EF4-FFF2-40B4-BE49-F238E27FC236}">
                <a16:creationId xmlns:a16="http://schemas.microsoft.com/office/drawing/2014/main" id="{9F82AE0C-6049-353D-05EF-D2B065F5E4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C9199-59BF-76DE-CA41-8588F74F7D46}"/>
              </a:ext>
            </a:extLst>
          </p:cNvPr>
          <p:cNvSpPr>
            <a:spLocks noGrp="1"/>
          </p:cNvSpPr>
          <p:nvPr>
            <p:ph type="sldNum" sz="quarter" idx="12"/>
          </p:nvPr>
        </p:nvSpPr>
        <p:spPr/>
        <p:txBody>
          <a:bodyPr/>
          <a:lstStyle/>
          <a:p>
            <a:fld id="{68F38284-C7C8-41BE-888B-346D88B94336}" type="slidenum">
              <a:rPr lang="en-IN" smtClean="0"/>
              <a:t>‹#›</a:t>
            </a:fld>
            <a:endParaRPr lang="en-IN"/>
          </a:p>
        </p:txBody>
      </p:sp>
    </p:spTree>
    <p:extLst>
      <p:ext uri="{BB962C8B-B14F-4D97-AF65-F5344CB8AC3E}">
        <p14:creationId xmlns:p14="http://schemas.microsoft.com/office/powerpoint/2010/main" val="1543328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22E6A-576B-F87A-CA41-DB75BAD3B6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F4DDC8-0C5C-288E-E4A1-CEEAA7CED3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B38F3F-338F-B84B-6895-FF433FC02482}"/>
              </a:ext>
            </a:extLst>
          </p:cNvPr>
          <p:cNvSpPr>
            <a:spLocks noGrp="1"/>
          </p:cNvSpPr>
          <p:nvPr>
            <p:ph type="dt" sz="half" idx="10"/>
          </p:nvPr>
        </p:nvSpPr>
        <p:spPr/>
        <p:txBody>
          <a:bodyPr/>
          <a:lstStyle/>
          <a:p>
            <a:fld id="{CD523A5B-0D3D-4CF3-A106-6325CAD23B28}" type="datetimeFigureOut">
              <a:rPr lang="en-IN" smtClean="0"/>
              <a:t>09-08-2025</a:t>
            </a:fld>
            <a:endParaRPr lang="en-IN"/>
          </a:p>
        </p:txBody>
      </p:sp>
      <p:sp>
        <p:nvSpPr>
          <p:cNvPr id="5" name="Footer Placeholder 4">
            <a:extLst>
              <a:ext uri="{FF2B5EF4-FFF2-40B4-BE49-F238E27FC236}">
                <a16:creationId xmlns:a16="http://schemas.microsoft.com/office/drawing/2014/main" id="{35096929-65A3-98FD-D433-894B8F174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CE3EFE-F5D2-90EC-0F71-99E610B4FFCC}"/>
              </a:ext>
            </a:extLst>
          </p:cNvPr>
          <p:cNvSpPr>
            <a:spLocks noGrp="1"/>
          </p:cNvSpPr>
          <p:nvPr>
            <p:ph type="sldNum" sz="quarter" idx="12"/>
          </p:nvPr>
        </p:nvSpPr>
        <p:spPr/>
        <p:txBody>
          <a:bodyPr/>
          <a:lstStyle/>
          <a:p>
            <a:fld id="{68F38284-C7C8-41BE-888B-346D88B94336}" type="slidenum">
              <a:rPr lang="en-IN" smtClean="0"/>
              <a:t>‹#›</a:t>
            </a:fld>
            <a:endParaRPr lang="en-IN"/>
          </a:p>
        </p:txBody>
      </p:sp>
    </p:spTree>
    <p:extLst>
      <p:ext uri="{BB962C8B-B14F-4D97-AF65-F5344CB8AC3E}">
        <p14:creationId xmlns:p14="http://schemas.microsoft.com/office/powerpoint/2010/main" val="104964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3F35AA-F7E8-DA6C-EAE0-98FD9813EE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894EC3-5DAA-2822-69A5-18E95F3A8E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C053BC-9C56-D757-32CC-D34EF504B4E8}"/>
              </a:ext>
            </a:extLst>
          </p:cNvPr>
          <p:cNvSpPr>
            <a:spLocks noGrp="1"/>
          </p:cNvSpPr>
          <p:nvPr>
            <p:ph type="dt" sz="half" idx="10"/>
          </p:nvPr>
        </p:nvSpPr>
        <p:spPr/>
        <p:txBody>
          <a:bodyPr/>
          <a:lstStyle/>
          <a:p>
            <a:fld id="{CD523A5B-0D3D-4CF3-A106-6325CAD23B28}" type="datetimeFigureOut">
              <a:rPr lang="en-IN" smtClean="0"/>
              <a:t>09-08-2025</a:t>
            </a:fld>
            <a:endParaRPr lang="en-IN"/>
          </a:p>
        </p:txBody>
      </p:sp>
      <p:sp>
        <p:nvSpPr>
          <p:cNvPr id="5" name="Footer Placeholder 4">
            <a:extLst>
              <a:ext uri="{FF2B5EF4-FFF2-40B4-BE49-F238E27FC236}">
                <a16:creationId xmlns:a16="http://schemas.microsoft.com/office/drawing/2014/main" id="{7E5FBA50-0951-6CA5-5382-E6E1FDD41E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5C878E-84CE-462B-6BF5-5BF6E089CB03}"/>
              </a:ext>
            </a:extLst>
          </p:cNvPr>
          <p:cNvSpPr>
            <a:spLocks noGrp="1"/>
          </p:cNvSpPr>
          <p:nvPr>
            <p:ph type="sldNum" sz="quarter" idx="12"/>
          </p:nvPr>
        </p:nvSpPr>
        <p:spPr/>
        <p:txBody>
          <a:bodyPr/>
          <a:lstStyle/>
          <a:p>
            <a:fld id="{68F38284-C7C8-41BE-888B-346D88B94336}" type="slidenum">
              <a:rPr lang="en-IN" smtClean="0"/>
              <a:t>‹#›</a:t>
            </a:fld>
            <a:endParaRPr lang="en-IN"/>
          </a:p>
        </p:txBody>
      </p:sp>
    </p:spTree>
    <p:extLst>
      <p:ext uri="{BB962C8B-B14F-4D97-AF65-F5344CB8AC3E}">
        <p14:creationId xmlns:p14="http://schemas.microsoft.com/office/powerpoint/2010/main" val="317500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11E27-40FA-B55E-B139-ADD5EAD28B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8BB557-74C4-53E6-5083-D46C371318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A1DA05-7B81-DFDA-5721-3C72C8293EAF}"/>
              </a:ext>
            </a:extLst>
          </p:cNvPr>
          <p:cNvSpPr>
            <a:spLocks noGrp="1"/>
          </p:cNvSpPr>
          <p:nvPr>
            <p:ph type="dt" sz="half" idx="10"/>
          </p:nvPr>
        </p:nvSpPr>
        <p:spPr/>
        <p:txBody>
          <a:bodyPr/>
          <a:lstStyle/>
          <a:p>
            <a:fld id="{CD523A5B-0D3D-4CF3-A106-6325CAD23B28}" type="datetimeFigureOut">
              <a:rPr lang="en-IN" smtClean="0"/>
              <a:t>09-08-2025</a:t>
            </a:fld>
            <a:endParaRPr lang="en-IN"/>
          </a:p>
        </p:txBody>
      </p:sp>
      <p:sp>
        <p:nvSpPr>
          <p:cNvPr id="5" name="Footer Placeholder 4">
            <a:extLst>
              <a:ext uri="{FF2B5EF4-FFF2-40B4-BE49-F238E27FC236}">
                <a16:creationId xmlns:a16="http://schemas.microsoft.com/office/drawing/2014/main" id="{D4625615-70B0-D2DE-A480-5D1E48746A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56EC9E-A5FA-DF67-7118-B3E41F3F5796}"/>
              </a:ext>
            </a:extLst>
          </p:cNvPr>
          <p:cNvSpPr>
            <a:spLocks noGrp="1"/>
          </p:cNvSpPr>
          <p:nvPr>
            <p:ph type="sldNum" sz="quarter" idx="12"/>
          </p:nvPr>
        </p:nvSpPr>
        <p:spPr/>
        <p:txBody>
          <a:bodyPr/>
          <a:lstStyle/>
          <a:p>
            <a:fld id="{68F38284-C7C8-41BE-888B-346D88B94336}" type="slidenum">
              <a:rPr lang="en-IN" smtClean="0"/>
              <a:t>‹#›</a:t>
            </a:fld>
            <a:endParaRPr lang="en-IN"/>
          </a:p>
        </p:txBody>
      </p:sp>
    </p:spTree>
    <p:extLst>
      <p:ext uri="{BB962C8B-B14F-4D97-AF65-F5344CB8AC3E}">
        <p14:creationId xmlns:p14="http://schemas.microsoft.com/office/powerpoint/2010/main" val="3188011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BE530-098A-E20D-793B-891BA5AD57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E4A144-8A9C-B7F2-71FA-634CB8F0A7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0896FE-C5DD-775F-9F30-398571E3586E}"/>
              </a:ext>
            </a:extLst>
          </p:cNvPr>
          <p:cNvSpPr>
            <a:spLocks noGrp="1"/>
          </p:cNvSpPr>
          <p:nvPr>
            <p:ph type="dt" sz="half" idx="10"/>
          </p:nvPr>
        </p:nvSpPr>
        <p:spPr/>
        <p:txBody>
          <a:bodyPr/>
          <a:lstStyle/>
          <a:p>
            <a:fld id="{CD523A5B-0D3D-4CF3-A106-6325CAD23B28}" type="datetimeFigureOut">
              <a:rPr lang="en-IN" smtClean="0"/>
              <a:t>09-08-2025</a:t>
            </a:fld>
            <a:endParaRPr lang="en-IN"/>
          </a:p>
        </p:txBody>
      </p:sp>
      <p:sp>
        <p:nvSpPr>
          <p:cNvPr id="5" name="Footer Placeholder 4">
            <a:extLst>
              <a:ext uri="{FF2B5EF4-FFF2-40B4-BE49-F238E27FC236}">
                <a16:creationId xmlns:a16="http://schemas.microsoft.com/office/drawing/2014/main" id="{01F92918-F5E9-04D1-7438-1E5141022F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460405-D6B7-6227-DBB2-5A2AE430039A}"/>
              </a:ext>
            </a:extLst>
          </p:cNvPr>
          <p:cNvSpPr>
            <a:spLocks noGrp="1"/>
          </p:cNvSpPr>
          <p:nvPr>
            <p:ph type="sldNum" sz="quarter" idx="12"/>
          </p:nvPr>
        </p:nvSpPr>
        <p:spPr/>
        <p:txBody>
          <a:bodyPr/>
          <a:lstStyle/>
          <a:p>
            <a:fld id="{68F38284-C7C8-41BE-888B-346D88B94336}" type="slidenum">
              <a:rPr lang="en-IN" smtClean="0"/>
              <a:t>‹#›</a:t>
            </a:fld>
            <a:endParaRPr lang="en-IN"/>
          </a:p>
        </p:txBody>
      </p:sp>
    </p:spTree>
    <p:extLst>
      <p:ext uri="{BB962C8B-B14F-4D97-AF65-F5344CB8AC3E}">
        <p14:creationId xmlns:p14="http://schemas.microsoft.com/office/powerpoint/2010/main" val="3050757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BC34-E312-F5C7-D81D-67C348F4F8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EB7588-9AAC-7B64-0B01-8712E376AA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F9B14E-51E9-2E44-83CA-36B58C2DF6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4A727A-6A8F-A4C4-5DF8-38024C0D1DEB}"/>
              </a:ext>
            </a:extLst>
          </p:cNvPr>
          <p:cNvSpPr>
            <a:spLocks noGrp="1"/>
          </p:cNvSpPr>
          <p:nvPr>
            <p:ph type="dt" sz="half" idx="10"/>
          </p:nvPr>
        </p:nvSpPr>
        <p:spPr/>
        <p:txBody>
          <a:bodyPr/>
          <a:lstStyle/>
          <a:p>
            <a:fld id="{CD523A5B-0D3D-4CF3-A106-6325CAD23B28}" type="datetimeFigureOut">
              <a:rPr lang="en-IN" smtClean="0"/>
              <a:t>09-08-2025</a:t>
            </a:fld>
            <a:endParaRPr lang="en-IN"/>
          </a:p>
        </p:txBody>
      </p:sp>
      <p:sp>
        <p:nvSpPr>
          <p:cNvPr id="6" name="Footer Placeholder 5">
            <a:extLst>
              <a:ext uri="{FF2B5EF4-FFF2-40B4-BE49-F238E27FC236}">
                <a16:creationId xmlns:a16="http://schemas.microsoft.com/office/drawing/2014/main" id="{219666DD-B657-DF8C-4F24-4D4EA43910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E08431-D54A-13EF-E08C-D09A035B3957}"/>
              </a:ext>
            </a:extLst>
          </p:cNvPr>
          <p:cNvSpPr>
            <a:spLocks noGrp="1"/>
          </p:cNvSpPr>
          <p:nvPr>
            <p:ph type="sldNum" sz="quarter" idx="12"/>
          </p:nvPr>
        </p:nvSpPr>
        <p:spPr/>
        <p:txBody>
          <a:bodyPr/>
          <a:lstStyle/>
          <a:p>
            <a:fld id="{68F38284-C7C8-41BE-888B-346D88B94336}" type="slidenum">
              <a:rPr lang="en-IN" smtClean="0"/>
              <a:t>‹#›</a:t>
            </a:fld>
            <a:endParaRPr lang="en-IN"/>
          </a:p>
        </p:txBody>
      </p:sp>
    </p:spTree>
    <p:extLst>
      <p:ext uri="{BB962C8B-B14F-4D97-AF65-F5344CB8AC3E}">
        <p14:creationId xmlns:p14="http://schemas.microsoft.com/office/powerpoint/2010/main" val="2054619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C489-1967-C4C6-7016-98B8813D70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D097F1-062D-2AD7-01CE-5D5180F0B1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E63C03-17A0-EFDB-8F2E-DE359E7E3D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C78BB4-E144-2C2F-3E71-C39DC1E1AE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6CD49D-3F46-F92F-9A7F-8E934A0D36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1311F8-3847-C641-E2B4-7B0525E6B2DE}"/>
              </a:ext>
            </a:extLst>
          </p:cNvPr>
          <p:cNvSpPr>
            <a:spLocks noGrp="1"/>
          </p:cNvSpPr>
          <p:nvPr>
            <p:ph type="dt" sz="half" idx="10"/>
          </p:nvPr>
        </p:nvSpPr>
        <p:spPr/>
        <p:txBody>
          <a:bodyPr/>
          <a:lstStyle/>
          <a:p>
            <a:fld id="{CD523A5B-0D3D-4CF3-A106-6325CAD23B28}" type="datetimeFigureOut">
              <a:rPr lang="en-IN" smtClean="0"/>
              <a:t>09-08-2025</a:t>
            </a:fld>
            <a:endParaRPr lang="en-IN"/>
          </a:p>
        </p:txBody>
      </p:sp>
      <p:sp>
        <p:nvSpPr>
          <p:cNvPr id="8" name="Footer Placeholder 7">
            <a:extLst>
              <a:ext uri="{FF2B5EF4-FFF2-40B4-BE49-F238E27FC236}">
                <a16:creationId xmlns:a16="http://schemas.microsoft.com/office/drawing/2014/main" id="{7894E424-0B18-530B-091B-8E0CB6E301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4AC485-4C77-8877-7663-D60006C024FF}"/>
              </a:ext>
            </a:extLst>
          </p:cNvPr>
          <p:cNvSpPr>
            <a:spLocks noGrp="1"/>
          </p:cNvSpPr>
          <p:nvPr>
            <p:ph type="sldNum" sz="quarter" idx="12"/>
          </p:nvPr>
        </p:nvSpPr>
        <p:spPr/>
        <p:txBody>
          <a:bodyPr/>
          <a:lstStyle/>
          <a:p>
            <a:fld id="{68F38284-C7C8-41BE-888B-346D88B94336}" type="slidenum">
              <a:rPr lang="en-IN" smtClean="0"/>
              <a:t>‹#›</a:t>
            </a:fld>
            <a:endParaRPr lang="en-IN"/>
          </a:p>
        </p:txBody>
      </p:sp>
    </p:spTree>
    <p:extLst>
      <p:ext uri="{BB962C8B-B14F-4D97-AF65-F5344CB8AC3E}">
        <p14:creationId xmlns:p14="http://schemas.microsoft.com/office/powerpoint/2010/main" val="155588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9140-D38B-F30D-26B2-9854DDAAC5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C8299F-0FCB-0670-D0BF-14A7775045A3}"/>
              </a:ext>
            </a:extLst>
          </p:cNvPr>
          <p:cNvSpPr>
            <a:spLocks noGrp="1"/>
          </p:cNvSpPr>
          <p:nvPr>
            <p:ph type="dt" sz="half" idx="10"/>
          </p:nvPr>
        </p:nvSpPr>
        <p:spPr/>
        <p:txBody>
          <a:bodyPr/>
          <a:lstStyle/>
          <a:p>
            <a:fld id="{CD523A5B-0D3D-4CF3-A106-6325CAD23B28}" type="datetimeFigureOut">
              <a:rPr lang="en-IN" smtClean="0"/>
              <a:t>09-08-2025</a:t>
            </a:fld>
            <a:endParaRPr lang="en-IN"/>
          </a:p>
        </p:txBody>
      </p:sp>
      <p:sp>
        <p:nvSpPr>
          <p:cNvPr id="4" name="Footer Placeholder 3">
            <a:extLst>
              <a:ext uri="{FF2B5EF4-FFF2-40B4-BE49-F238E27FC236}">
                <a16:creationId xmlns:a16="http://schemas.microsoft.com/office/drawing/2014/main" id="{F0219E08-3F1F-F3B9-75E0-C61CF2C608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9B92A3-39D0-C1EA-86FC-B751377BD2BE}"/>
              </a:ext>
            </a:extLst>
          </p:cNvPr>
          <p:cNvSpPr>
            <a:spLocks noGrp="1"/>
          </p:cNvSpPr>
          <p:nvPr>
            <p:ph type="sldNum" sz="quarter" idx="12"/>
          </p:nvPr>
        </p:nvSpPr>
        <p:spPr/>
        <p:txBody>
          <a:bodyPr/>
          <a:lstStyle/>
          <a:p>
            <a:fld id="{68F38284-C7C8-41BE-888B-346D88B94336}" type="slidenum">
              <a:rPr lang="en-IN" smtClean="0"/>
              <a:t>‹#›</a:t>
            </a:fld>
            <a:endParaRPr lang="en-IN"/>
          </a:p>
        </p:txBody>
      </p:sp>
    </p:spTree>
    <p:extLst>
      <p:ext uri="{BB962C8B-B14F-4D97-AF65-F5344CB8AC3E}">
        <p14:creationId xmlns:p14="http://schemas.microsoft.com/office/powerpoint/2010/main" val="372356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E6FD38-DE76-BD03-3B59-BF48D4B2942C}"/>
              </a:ext>
            </a:extLst>
          </p:cNvPr>
          <p:cNvSpPr>
            <a:spLocks noGrp="1"/>
          </p:cNvSpPr>
          <p:nvPr>
            <p:ph type="dt" sz="half" idx="10"/>
          </p:nvPr>
        </p:nvSpPr>
        <p:spPr/>
        <p:txBody>
          <a:bodyPr/>
          <a:lstStyle/>
          <a:p>
            <a:fld id="{CD523A5B-0D3D-4CF3-A106-6325CAD23B28}" type="datetimeFigureOut">
              <a:rPr lang="en-IN" smtClean="0"/>
              <a:t>09-08-2025</a:t>
            </a:fld>
            <a:endParaRPr lang="en-IN"/>
          </a:p>
        </p:txBody>
      </p:sp>
      <p:sp>
        <p:nvSpPr>
          <p:cNvPr id="3" name="Footer Placeholder 2">
            <a:extLst>
              <a:ext uri="{FF2B5EF4-FFF2-40B4-BE49-F238E27FC236}">
                <a16:creationId xmlns:a16="http://schemas.microsoft.com/office/drawing/2014/main" id="{112A6C3A-7B96-CB0F-E9DB-49F2BD61FF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4137CB-5817-A344-7CD6-E03B840B2419}"/>
              </a:ext>
            </a:extLst>
          </p:cNvPr>
          <p:cNvSpPr>
            <a:spLocks noGrp="1"/>
          </p:cNvSpPr>
          <p:nvPr>
            <p:ph type="sldNum" sz="quarter" idx="12"/>
          </p:nvPr>
        </p:nvSpPr>
        <p:spPr/>
        <p:txBody>
          <a:bodyPr/>
          <a:lstStyle/>
          <a:p>
            <a:fld id="{68F38284-C7C8-41BE-888B-346D88B94336}" type="slidenum">
              <a:rPr lang="en-IN" smtClean="0"/>
              <a:t>‹#›</a:t>
            </a:fld>
            <a:endParaRPr lang="en-IN"/>
          </a:p>
        </p:txBody>
      </p:sp>
    </p:spTree>
    <p:extLst>
      <p:ext uri="{BB962C8B-B14F-4D97-AF65-F5344CB8AC3E}">
        <p14:creationId xmlns:p14="http://schemas.microsoft.com/office/powerpoint/2010/main" val="38510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7C8D-766B-8B10-0E11-EA4C02AAB6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E17BDF-A469-AC65-494A-E1775B4EE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257F34-D900-EA5B-EAFB-2D3E1CC17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E6722-FC32-4C51-C36B-4FB8C8F11CAF}"/>
              </a:ext>
            </a:extLst>
          </p:cNvPr>
          <p:cNvSpPr>
            <a:spLocks noGrp="1"/>
          </p:cNvSpPr>
          <p:nvPr>
            <p:ph type="dt" sz="half" idx="10"/>
          </p:nvPr>
        </p:nvSpPr>
        <p:spPr/>
        <p:txBody>
          <a:bodyPr/>
          <a:lstStyle/>
          <a:p>
            <a:fld id="{CD523A5B-0D3D-4CF3-A106-6325CAD23B28}" type="datetimeFigureOut">
              <a:rPr lang="en-IN" smtClean="0"/>
              <a:t>09-08-2025</a:t>
            </a:fld>
            <a:endParaRPr lang="en-IN"/>
          </a:p>
        </p:txBody>
      </p:sp>
      <p:sp>
        <p:nvSpPr>
          <p:cNvPr id="6" name="Footer Placeholder 5">
            <a:extLst>
              <a:ext uri="{FF2B5EF4-FFF2-40B4-BE49-F238E27FC236}">
                <a16:creationId xmlns:a16="http://schemas.microsoft.com/office/drawing/2014/main" id="{4425CB16-6718-CC71-9907-309E0DCF76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340E83-C853-BE29-CE27-B9E1FDD65077}"/>
              </a:ext>
            </a:extLst>
          </p:cNvPr>
          <p:cNvSpPr>
            <a:spLocks noGrp="1"/>
          </p:cNvSpPr>
          <p:nvPr>
            <p:ph type="sldNum" sz="quarter" idx="12"/>
          </p:nvPr>
        </p:nvSpPr>
        <p:spPr/>
        <p:txBody>
          <a:bodyPr/>
          <a:lstStyle/>
          <a:p>
            <a:fld id="{68F38284-C7C8-41BE-888B-346D88B94336}" type="slidenum">
              <a:rPr lang="en-IN" smtClean="0"/>
              <a:t>‹#›</a:t>
            </a:fld>
            <a:endParaRPr lang="en-IN"/>
          </a:p>
        </p:txBody>
      </p:sp>
    </p:spTree>
    <p:extLst>
      <p:ext uri="{BB962C8B-B14F-4D97-AF65-F5344CB8AC3E}">
        <p14:creationId xmlns:p14="http://schemas.microsoft.com/office/powerpoint/2010/main" val="171404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70E39-0880-E5C4-A1C0-EB73BBD55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BAEDD0-A24D-6C4F-82AC-9B037C1161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A78142-2F08-9322-45EA-5533B4E10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CEF6FF-4FBE-18F4-C6D3-1B206CE98B44}"/>
              </a:ext>
            </a:extLst>
          </p:cNvPr>
          <p:cNvSpPr>
            <a:spLocks noGrp="1"/>
          </p:cNvSpPr>
          <p:nvPr>
            <p:ph type="dt" sz="half" idx="10"/>
          </p:nvPr>
        </p:nvSpPr>
        <p:spPr/>
        <p:txBody>
          <a:bodyPr/>
          <a:lstStyle/>
          <a:p>
            <a:fld id="{CD523A5B-0D3D-4CF3-A106-6325CAD23B28}" type="datetimeFigureOut">
              <a:rPr lang="en-IN" smtClean="0"/>
              <a:t>09-08-2025</a:t>
            </a:fld>
            <a:endParaRPr lang="en-IN"/>
          </a:p>
        </p:txBody>
      </p:sp>
      <p:sp>
        <p:nvSpPr>
          <p:cNvPr id="6" name="Footer Placeholder 5">
            <a:extLst>
              <a:ext uri="{FF2B5EF4-FFF2-40B4-BE49-F238E27FC236}">
                <a16:creationId xmlns:a16="http://schemas.microsoft.com/office/drawing/2014/main" id="{3E113B48-C88F-B04C-BA57-73DC5752CB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95FC4C-8EBB-0A7E-E686-23C30AB28C5D}"/>
              </a:ext>
            </a:extLst>
          </p:cNvPr>
          <p:cNvSpPr>
            <a:spLocks noGrp="1"/>
          </p:cNvSpPr>
          <p:nvPr>
            <p:ph type="sldNum" sz="quarter" idx="12"/>
          </p:nvPr>
        </p:nvSpPr>
        <p:spPr/>
        <p:txBody>
          <a:bodyPr/>
          <a:lstStyle/>
          <a:p>
            <a:fld id="{68F38284-C7C8-41BE-888B-346D88B94336}" type="slidenum">
              <a:rPr lang="en-IN" smtClean="0"/>
              <a:t>‹#›</a:t>
            </a:fld>
            <a:endParaRPr lang="en-IN"/>
          </a:p>
        </p:txBody>
      </p:sp>
    </p:spTree>
    <p:extLst>
      <p:ext uri="{BB962C8B-B14F-4D97-AF65-F5344CB8AC3E}">
        <p14:creationId xmlns:p14="http://schemas.microsoft.com/office/powerpoint/2010/main" val="191150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E77001-FFDA-5070-6D8F-CD65F8AFB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A91B00-1E30-AC47-E6D2-08263F1BC8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ED1C39-209C-7B11-FF42-698D506388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523A5B-0D3D-4CF3-A106-6325CAD23B28}" type="datetimeFigureOut">
              <a:rPr lang="en-IN" smtClean="0"/>
              <a:t>09-08-2025</a:t>
            </a:fld>
            <a:endParaRPr lang="en-IN"/>
          </a:p>
        </p:txBody>
      </p:sp>
      <p:sp>
        <p:nvSpPr>
          <p:cNvPr id="5" name="Footer Placeholder 4">
            <a:extLst>
              <a:ext uri="{FF2B5EF4-FFF2-40B4-BE49-F238E27FC236}">
                <a16:creationId xmlns:a16="http://schemas.microsoft.com/office/drawing/2014/main" id="{6351114A-4654-872F-98DB-563834CCA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53C12FA-08DB-7EDA-F8D1-27B2EF8074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8F38284-C7C8-41BE-888B-346D88B94336}" type="slidenum">
              <a:rPr lang="en-IN" smtClean="0"/>
              <a:t>‹#›</a:t>
            </a:fld>
            <a:endParaRPr lang="en-IN"/>
          </a:p>
        </p:txBody>
      </p:sp>
    </p:spTree>
    <p:extLst>
      <p:ext uri="{BB962C8B-B14F-4D97-AF65-F5344CB8AC3E}">
        <p14:creationId xmlns:p14="http://schemas.microsoft.com/office/powerpoint/2010/main" val="3410096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36F60-478C-3750-FEB3-636E89577E78}"/>
              </a:ext>
            </a:extLst>
          </p:cNvPr>
          <p:cNvSpPr>
            <a:spLocks noGrp="1"/>
          </p:cNvSpPr>
          <p:nvPr>
            <p:ph type="ctrTitle"/>
          </p:nvPr>
        </p:nvSpPr>
        <p:spPr>
          <a:xfrm>
            <a:off x="2120348" y="1639956"/>
            <a:ext cx="8116956" cy="1103243"/>
          </a:xfrm>
        </p:spPr>
        <p:txBody>
          <a:bodyPr>
            <a:normAutofit/>
          </a:bodyPr>
          <a:lstStyle/>
          <a:p>
            <a:r>
              <a:rPr lang="en-US" dirty="0">
                <a:solidFill>
                  <a:schemeClr val="accent5"/>
                </a:solidFill>
              </a:rPr>
              <a:t>Basic </a:t>
            </a:r>
            <a:r>
              <a:rPr lang="en-US" dirty="0" err="1">
                <a:solidFill>
                  <a:schemeClr val="accent5"/>
                </a:solidFill>
              </a:rPr>
              <a:t>Pentesting</a:t>
            </a:r>
            <a:r>
              <a:rPr lang="en-US" dirty="0">
                <a:solidFill>
                  <a:schemeClr val="accent5"/>
                </a:solidFill>
              </a:rPr>
              <a:t> 1</a:t>
            </a:r>
            <a:endParaRPr lang="en-IN" dirty="0">
              <a:solidFill>
                <a:schemeClr val="accent5"/>
              </a:solidFill>
            </a:endParaRPr>
          </a:p>
        </p:txBody>
      </p:sp>
      <p:sp>
        <p:nvSpPr>
          <p:cNvPr id="4" name="Rectangle 1">
            <a:extLst>
              <a:ext uri="{FF2B5EF4-FFF2-40B4-BE49-F238E27FC236}">
                <a16:creationId xmlns:a16="http://schemas.microsoft.com/office/drawing/2014/main" id="{08919C1F-D3E9-64C6-8435-6F314549A2DC}"/>
              </a:ext>
            </a:extLst>
          </p:cNvPr>
          <p:cNvSpPr>
            <a:spLocks noGrp="1" noChangeArrowheads="1"/>
          </p:cNvSpPr>
          <p:nvPr>
            <p:ph type="subTitle" idx="1"/>
          </p:nvPr>
        </p:nvSpPr>
        <p:spPr bwMode="auto">
          <a:xfrm>
            <a:off x="510208" y="3079069"/>
            <a:ext cx="11426687"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1" i="0" u="none" strike="noStrike" cap="none" normalizeH="0" baseline="0" dirty="0">
                <a:ln>
                  <a:noFill/>
                </a:ln>
                <a:solidFill>
                  <a:schemeClr val="tx1"/>
                </a:solidFill>
                <a:effectLst/>
                <a:latin typeface="Arial" panose="020B0604020202020204" pitchFamily="34" charset="0"/>
              </a:rPr>
              <a:t>ChatGPT said: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Basic </a:t>
            </a:r>
            <a:r>
              <a:rPr kumimoji="0" lang="en-US" altLang="en-US" sz="2000" b="1" i="0" u="none" strike="noStrike" cap="none" normalizeH="0" baseline="0" dirty="0" err="1">
                <a:ln>
                  <a:noFill/>
                </a:ln>
                <a:solidFill>
                  <a:schemeClr val="tx1"/>
                </a:solidFill>
                <a:effectLst/>
                <a:latin typeface="Arial" panose="020B0604020202020204" pitchFamily="34" charset="0"/>
              </a:rPr>
              <a:t>Pentesting</a:t>
            </a:r>
            <a:r>
              <a:rPr kumimoji="0" lang="en-US" altLang="en-US" sz="2000" b="1" i="0" u="none" strike="noStrike" cap="none" normalizeH="0" baseline="0" dirty="0">
                <a:ln>
                  <a:noFill/>
                </a:ln>
                <a:solidFill>
                  <a:schemeClr val="tx1"/>
                </a:solidFill>
                <a:effectLst/>
                <a:latin typeface="Arial" panose="020B0604020202020204" pitchFamily="34" charset="0"/>
              </a:rPr>
              <a:t> 1</a:t>
            </a:r>
            <a:r>
              <a:rPr kumimoji="0" lang="en-US" altLang="en-US" sz="2000" b="0" i="0" u="none" strike="noStrike" cap="none" normalizeH="0" baseline="0" dirty="0">
                <a:ln>
                  <a:noFill/>
                </a:ln>
                <a:solidFill>
                  <a:schemeClr val="tx1"/>
                </a:solidFill>
                <a:effectLst/>
                <a:latin typeface="Arial" panose="020B0604020202020204" pitchFamily="34" charset="0"/>
              </a:rPr>
              <a:t> is a beginner-friendly </a:t>
            </a:r>
            <a:r>
              <a:rPr kumimoji="0" lang="en-US" altLang="en-US" sz="2000" b="0" i="0" u="none" strike="noStrike" cap="none" normalizeH="0" baseline="0" dirty="0" err="1">
                <a:ln>
                  <a:noFill/>
                </a:ln>
                <a:solidFill>
                  <a:schemeClr val="tx1"/>
                </a:solidFill>
                <a:effectLst/>
                <a:latin typeface="Arial" panose="020B0604020202020204" pitchFamily="34" charset="0"/>
              </a:rPr>
              <a:t>VulnHub</a:t>
            </a:r>
            <a:r>
              <a:rPr kumimoji="0" lang="en-US" altLang="en-US" sz="2000" b="0" i="0" u="none" strike="noStrike" cap="none" normalizeH="0" baseline="0" dirty="0">
                <a:ln>
                  <a:noFill/>
                </a:ln>
                <a:solidFill>
                  <a:schemeClr val="tx1"/>
                </a:solidFill>
                <a:effectLst/>
                <a:latin typeface="Arial" panose="020B0604020202020204" pitchFamily="34" charset="0"/>
              </a:rPr>
              <a:t> CTF focused on common penetration testing techniques. The goal is to gain root access by enumerating open services, exploiting weak credentials, and leveraging misconfigurations. Typical steps include scanning with tools like </a:t>
            </a:r>
            <a:r>
              <a:rPr kumimoji="0" lang="en-US" altLang="en-US" sz="2000" b="0" i="0" u="none" strike="noStrike" cap="none" normalizeH="0" baseline="0" dirty="0" err="1">
                <a:ln>
                  <a:noFill/>
                </a:ln>
                <a:solidFill>
                  <a:schemeClr val="tx1"/>
                </a:solidFill>
                <a:effectLst/>
                <a:latin typeface="Arial Unicode MS"/>
              </a:rPr>
              <a:t>nmap</a:t>
            </a:r>
            <a:r>
              <a:rPr kumimoji="0" lang="en-US" altLang="en-US" sz="2000" b="0" i="0" u="none" strike="noStrike" cap="none" normalizeH="0" baseline="0" dirty="0">
                <a:ln>
                  <a:noFill/>
                </a:ln>
                <a:solidFill>
                  <a:schemeClr val="tx1"/>
                </a:solidFill>
                <a:effectLst/>
              </a:rPr>
              <a:t>, brute-forcing SSH or web login using </a:t>
            </a:r>
            <a:r>
              <a:rPr kumimoji="0" lang="en-US" altLang="en-US" sz="2000" b="0" i="0" u="none" strike="noStrike" cap="none" normalizeH="0" baseline="0" dirty="0">
                <a:ln>
                  <a:noFill/>
                </a:ln>
                <a:solidFill>
                  <a:schemeClr val="tx1"/>
                </a:solidFill>
                <a:effectLst/>
                <a:latin typeface="Arial Unicode MS"/>
              </a:rPr>
              <a:t>hydra</a:t>
            </a:r>
            <a:r>
              <a:rPr kumimoji="0" lang="en-US" altLang="en-US" sz="2000" b="0" i="0" u="none" strike="noStrike" cap="none" normalizeH="0" baseline="0" dirty="0">
                <a:ln>
                  <a:noFill/>
                </a:ln>
                <a:solidFill>
                  <a:schemeClr val="tx1"/>
                </a:solidFill>
                <a:effectLst/>
              </a:rPr>
              <a:t>, exploiting a vulnerable CMS or service, and performing privilege escalation via weak </a:t>
            </a:r>
            <a:r>
              <a:rPr kumimoji="0" lang="en-US" altLang="en-US" sz="2000" b="0" i="0" u="none" strike="noStrike" cap="none" normalizeH="0" baseline="0" dirty="0" err="1">
                <a:ln>
                  <a:noFill/>
                </a:ln>
                <a:solidFill>
                  <a:schemeClr val="tx1"/>
                </a:solidFill>
                <a:effectLst/>
                <a:latin typeface="Arial Unicode MS"/>
              </a:rPr>
              <a:t>sudo</a:t>
            </a:r>
            <a:r>
              <a:rPr kumimoji="0" lang="en-US" altLang="en-US" sz="2000" b="0" i="0" u="none" strike="noStrike" cap="none" normalizeH="0" baseline="0" dirty="0">
                <a:ln>
                  <a:noFill/>
                </a:ln>
                <a:solidFill>
                  <a:schemeClr val="tx1"/>
                </a:solidFill>
                <a:effectLst/>
              </a:rPr>
              <a:t> permissions or misconfigured files. It’s a great practice box for learning enumeration, password attacks, and Linux privilege escalation basics.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756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screen">
            <a:extLst>
              <a:ext uri="{FF2B5EF4-FFF2-40B4-BE49-F238E27FC236}">
                <a16:creationId xmlns:a16="http://schemas.microsoft.com/office/drawing/2014/main" id="{E6DF51AF-2A2F-350E-75DF-A43CF0969D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2505" y="487016"/>
            <a:ext cx="9266989" cy="5184547"/>
          </a:xfrm>
        </p:spPr>
      </p:pic>
    </p:spTree>
    <p:extLst>
      <p:ext uri="{BB962C8B-B14F-4D97-AF65-F5344CB8AC3E}">
        <p14:creationId xmlns:p14="http://schemas.microsoft.com/office/powerpoint/2010/main" val="1947139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9AE907AC-C35E-AC5B-222E-65C941E1FD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337" y="754148"/>
            <a:ext cx="11253243" cy="4781948"/>
          </a:xfrm>
        </p:spPr>
      </p:pic>
    </p:spTree>
    <p:extLst>
      <p:ext uri="{BB962C8B-B14F-4D97-AF65-F5344CB8AC3E}">
        <p14:creationId xmlns:p14="http://schemas.microsoft.com/office/powerpoint/2010/main" val="2858655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78F2FFA3-96FD-7590-4354-4A97B6B85B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586" y="1272772"/>
            <a:ext cx="11834827" cy="2315254"/>
          </a:xfrm>
        </p:spPr>
      </p:pic>
    </p:spTree>
    <p:extLst>
      <p:ext uri="{BB962C8B-B14F-4D97-AF65-F5344CB8AC3E}">
        <p14:creationId xmlns:p14="http://schemas.microsoft.com/office/powerpoint/2010/main" val="2767459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04185680-879A-1234-D11A-CFCB6CEEE3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391" y="1010182"/>
            <a:ext cx="11509287" cy="2995287"/>
          </a:xfrm>
        </p:spPr>
      </p:pic>
    </p:spTree>
    <p:extLst>
      <p:ext uri="{BB962C8B-B14F-4D97-AF65-F5344CB8AC3E}">
        <p14:creationId xmlns:p14="http://schemas.microsoft.com/office/powerpoint/2010/main" val="418730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omputer screen shot of a computer&#10;&#10;AI-generated content may be incorrect.">
            <a:extLst>
              <a:ext uri="{FF2B5EF4-FFF2-40B4-BE49-F238E27FC236}">
                <a16:creationId xmlns:a16="http://schemas.microsoft.com/office/drawing/2014/main" id="{909F45A4-26DD-841C-4554-9A867E78DC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958" y="851599"/>
            <a:ext cx="11654083" cy="4336627"/>
          </a:xfrm>
        </p:spPr>
      </p:pic>
    </p:spTree>
    <p:extLst>
      <p:ext uri="{BB962C8B-B14F-4D97-AF65-F5344CB8AC3E}">
        <p14:creationId xmlns:p14="http://schemas.microsoft.com/office/powerpoint/2010/main" val="2601298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computer screen shot of a computer&#10;&#10;AI-generated content may be incorrect.">
            <a:extLst>
              <a:ext uri="{FF2B5EF4-FFF2-40B4-BE49-F238E27FC236}">
                <a16:creationId xmlns:a16="http://schemas.microsoft.com/office/drawing/2014/main" id="{274DC517-D6C8-04BC-26A6-4FF6D0C6A2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969" y="449882"/>
            <a:ext cx="10458917" cy="5573502"/>
          </a:xfrm>
        </p:spPr>
      </p:pic>
    </p:spTree>
    <p:extLst>
      <p:ext uri="{BB962C8B-B14F-4D97-AF65-F5344CB8AC3E}">
        <p14:creationId xmlns:p14="http://schemas.microsoft.com/office/powerpoint/2010/main" val="3614373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3881133D-1FB3-F3FC-577C-695D9D5431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4617" y="325348"/>
            <a:ext cx="9742766" cy="6207303"/>
          </a:xfrm>
        </p:spPr>
      </p:pic>
    </p:spTree>
    <p:extLst>
      <p:ext uri="{BB962C8B-B14F-4D97-AF65-F5344CB8AC3E}">
        <p14:creationId xmlns:p14="http://schemas.microsoft.com/office/powerpoint/2010/main" val="2915115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57CCAFE7-5C3E-02BD-E5AE-98B2B2D14E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116" y="868172"/>
            <a:ext cx="10565842" cy="5105245"/>
          </a:xfrm>
        </p:spPr>
      </p:pic>
    </p:spTree>
    <p:extLst>
      <p:ext uri="{BB962C8B-B14F-4D97-AF65-F5344CB8AC3E}">
        <p14:creationId xmlns:p14="http://schemas.microsoft.com/office/powerpoint/2010/main" val="2381154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TotalTime>
  <Words>96</Words>
  <Application>Microsoft Office PowerPoint</Application>
  <PresentationFormat>Widescreen</PresentationFormat>
  <Paragraphs>4</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Arial Unicode MS</vt:lpstr>
      <vt:lpstr>Office Theme</vt:lpstr>
      <vt:lpstr>Basic Pentesting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suvo das</dc:creator>
  <cp:lastModifiedBy>suvo das</cp:lastModifiedBy>
  <cp:revision>1</cp:revision>
  <dcterms:created xsi:type="dcterms:W3CDTF">2025-08-09T14:18:38Z</dcterms:created>
  <dcterms:modified xsi:type="dcterms:W3CDTF">2025-08-09T14:29:23Z</dcterms:modified>
</cp:coreProperties>
</file>