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0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61AD-9A95-D544-992F-7974008A1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C57BC-DC2C-3A42-950C-0791D0024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60D9-B7C2-9849-9EC5-EF9E5A45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6FA6-F658-0F43-8CA3-A893FFF9391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12EFA-3785-244F-89E4-93EF4C68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915EE-100F-DD48-95D8-D8A71856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E3F-30E8-7F4E-8E4C-AB7D8B2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83CD-FE08-944C-9153-DAA2B047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C2D0E-CEF7-0147-836D-73627FCB3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0B477-48F1-5F45-9FC3-33E88864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6FA6-F658-0F43-8CA3-A893FFF9391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A968-CF21-824C-B195-36F741CC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8C19-1866-B24C-8D16-8A625A77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E3F-30E8-7F4E-8E4C-AB7D8B2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A52C-CCAF-5646-8C94-586A4B1CE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41C0B-672E-F34E-BA93-56408838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5851-D94F-9A43-80EB-55373392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6FA6-F658-0F43-8CA3-A893FFF9391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58C76-E851-7949-872C-89A51228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40EF-39BF-1D4C-8F1B-6EEBF2CE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E3F-30E8-7F4E-8E4C-AB7D8B2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7ED0-4286-EC4E-A1C7-508D6B78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5118-028B-484F-B64A-5DC6B3FA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E453A-820A-B148-AE01-7E523411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6FA6-F658-0F43-8CA3-A893FFF9391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0F73-85D8-CD4A-97F1-CFDF4566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D5B69-F2A0-3C4C-BCC2-31BF0F2C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E3F-30E8-7F4E-8E4C-AB7D8B2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8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18FE-C3D3-F34E-9657-7AD9767A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8CF02-AA0E-4D4D-98CE-C6A2BF85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5ABFB-58AB-564E-A9AF-9B9217AD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6FA6-F658-0F43-8CA3-A893FFF9391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8FA1-6D09-4341-AC30-DBB2AC2E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0AD1-EC17-6540-976D-7B9735F4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E3F-30E8-7F4E-8E4C-AB7D8B2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64D1-AE1A-404F-962F-8B6CBAC5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0504-B364-7C47-B180-07C7AEE67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BC87E-E487-E04A-AF3E-76F8D58A5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97825-A811-BB4A-BA56-6493CAF1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6FA6-F658-0F43-8CA3-A893FFF9391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ED15E-7BF6-3B43-908E-BAF02960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09533-39AB-2946-8908-C2794A63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E3F-30E8-7F4E-8E4C-AB7D8B2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3E88-D005-804F-9C02-A6BAAB11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AD200-A587-564F-9536-A2A6F980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6F996-4F90-1341-9BD7-E07C665D5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471FD-2256-4F40-A259-0199F908D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25342-96E2-3247-B7C3-F00428436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9CEB4-76E7-1E4A-BCFF-7F6EF358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6FA6-F658-0F43-8CA3-A893FFF9391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4CE17-5603-D24F-BEBB-9884C8E8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74036-CE6D-BC45-8E0A-9BE1D80D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E3F-30E8-7F4E-8E4C-AB7D8B2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9221-8938-B14A-B2E3-5F5F6A94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E8D9D-2778-3F4E-BB44-9AA8DDFC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6FA6-F658-0F43-8CA3-A893FFF9391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2EB43-3152-0348-A781-61437DCA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02AF0-0086-A04F-99B6-9AE474EE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E3F-30E8-7F4E-8E4C-AB7D8B2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56252-A838-044B-B8BB-C08556A5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6FA6-F658-0F43-8CA3-A893FFF9391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8D5D7-8ECA-6642-9C37-BF81FB60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6FDDA-786D-8242-BBE1-ED08BE4D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E3F-30E8-7F4E-8E4C-AB7D8B2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6D25-EC2F-564F-88AB-41E0CDD3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B6BF-3E4F-6643-81A6-4A997CF1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D56F2-8C31-AD4E-99E8-AAA9A8C21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9ABF-6523-F545-9760-54BC3F9B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6FA6-F658-0F43-8CA3-A893FFF9391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B07F2-5688-4E4C-8E0D-0F903352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8BDF8-3814-0B46-96B6-049BE71A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E3F-30E8-7F4E-8E4C-AB7D8B2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5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3BE7-699A-B641-B324-961D2FFA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E98A7-6195-8B43-8D1E-EB56191D5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625D1-3FA8-4C4E-8EC9-C59EEA5B6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09AD7-8A90-FA44-9279-7E525D4E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6FA6-F658-0F43-8CA3-A893FFF9391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79A6-024C-4244-9B42-EF350F9F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C4E83-4936-414D-AC27-884E3100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8E3F-30E8-7F4E-8E4C-AB7D8B2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3F434-3AF7-CA41-A8BC-656BF88F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EA163-6447-1B4D-BDC1-F6A4A188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663DF-D29D-AB4A-A61C-1FCB710CA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6FA6-F658-0F43-8CA3-A893FFF9391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FCD5-097C-9249-A595-7BAA6ED32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2B38-EA02-8443-8A23-BFE954270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8E3F-30E8-7F4E-8E4C-AB7D8B2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8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444989-B582-3040-9F69-86A9831E84E0}"/>
              </a:ext>
            </a:extLst>
          </p:cNvPr>
          <p:cNvSpPr/>
          <p:nvPr/>
        </p:nvSpPr>
        <p:spPr>
          <a:xfrm>
            <a:off x="357572" y="636919"/>
            <a:ext cx="2617391" cy="28920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RedisProxyIT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Runs system tests against Proxy service as a black box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037AE3-EAE4-3E49-9CCB-404CB64CB4D2}"/>
              </a:ext>
            </a:extLst>
          </p:cNvPr>
          <p:cNvSpPr/>
          <p:nvPr/>
        </p:nvSpPr>
        <p:spPr>
          <a:xfrm>
            <a:off x="4747760" y="619048"/>
            <a:ext cx="5318097" cy="31089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 Service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555A4E0-DACB-7F4A-966B-588C2AA42E16}"/>
              </a:ext>
            </a:extLst>
          </p:cNvPr>
          <p:cNvSpPr/>
          <p:nvPr/>
        </p:nvSpPr>
        <p:spPr>
          <a:xfrm>
            <a:off x="4944071" y="4672745"/>
            <a:ext cx="2786062" cy="1314450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Redis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4B356-C85A-9748-94C2-2B9679C7DBF3}"/>
              </a:ext>
            </a:extLst>
          </p:cNvPr>
          <p:cNvSpPr/>
          <p:nvPr/>
        </p:nvSpPr>
        <p:spPr>
          <a:xfrm>
            <a:off x="5503665" y="1630459"/>
            <a:ext cx="1895475" cy="152507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Guava Loading Cache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5C5A05-6F46-F145-9CC6-9A0E78A41343}"/>
              </a:ext>
            </a:extLst>
          </p:cNvPr>
          <p:cNvSpPr/>
          <p:nvPr/>
        </p:nvSpPr>
        <p:spPr>
          <a:xfrm>
            <a:off x="10427536" y="619048"/>
            <a:ext cx="1235443" cy="3970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Docker 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CAFA66-F2E3-3140-BB68-E6E0BD7E0FDE}"/>
              </a:ext>
            </a:extLst>
          </p:cNvPr>
          <p:cNvSpPr/>
          <p:nvPr/>
        </p:nvSpPr>
        <p:spPr>
          <a:xfrm>
            <a:off x="6517103" y="3876224"/>
            <a:ext cx="2943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/>
              <a:t>LoadingCache</a:t>
            </a:r>
            <a:r>
              <a:rPr lang="en-US" sz="1600" i="1" dirty="0"/>
              <a:t> queries </a:t>
            </a:r>
            <a:r>
              <a:rPr lang="en-US" sz="1600" i="1" dirty="0" err="1"/>
              <a:t>Redis</a:t>
            </a:r>
            <a:r>
              <a:rPr lang="en-US" sz="1600" i="1" dirty="0"/>
              <a:t> only when key is  missing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2799DC49-5413-CF4E-95C7-3B913465275A}"/>
              </a:ext>
            </a:extLst>
          </p:cNvPr>
          <p:cNvSpPr/>
          <p:nvPr/>
        </p:nvSpPr>
        <p:spPr>
          <a:xfrm>
            <a:off x="3050403" y="1996911"/>
            <a:ext cx="1621918" cy="4622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91F81F-CDB5-D541-94C9-7FD98D9EC83E}"/>
              </a:ext>
            </a:extLst>
          </p:cNvPr>
          <p:cNvSpPr/>
          <p:nvPr/>
        </p:nvSpPr>
        <p:spPr>
          <a:xfrm>
            <a:off x="5087234" y="1137991"/>
            <a:ext cx="2628836" cy="232808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LruCache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2174DF-C4D0-8C4A-A6EE-D01B910FAA78}"/>
              </a:ext>
            </a:extLst>
          </p:cNvPr>
          <p:cNvSpPr/>
          <p:nvPr/>
        </p:nvSpPr>
        <p:spPr>
          <a:xfrm>
            <a:off x="7967702" y="1137991"/>
            <a:ext cx="1762655" cy="232808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D6030AC6-13D2-3047-AB0B-EEF041D243EC}"/>
              </a:ext>
            </a:extLst>
          </p:cNvPr>
          <p:cNvSpPr/>
          <p:nvPr/>
        </p:nvSpPr>
        <p:spPr>
          <a:xfrm rot="2022980">
            <a:off x="2923466" y="3981049"/>
            <a:ext cx="2150007" cy="4622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F62549-94B3-3947-91DA-CA9DB901955A}"/>
              </a:ext>
            </a:extLst>
          </p:cNvPr>
          <p:cNvSpPr/>
          <p:nvPr/>
        </p:nvSpPr>
        <p:spPr>
          <a:xfrm>
            <a:off x="1876132" y="4380357"/>
            <a:ext cx="2390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/>
              <a:t>RedisProxyIT</a:t>
            </a:r>
            <a:r>
              <a:rPr lang="en-US" sz="1600" i="1" dirty="0"/>
              <a:t> sets data for tests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3BBD21CE-A40C-974E-80D8-3B950B870A53}"/>
              </a:ext>
            </a:extLst>
          </p:cNvPr>
          <p:cNvSpPr/>
          <p:nvPr/>
        </p:nvSpPr>
        <p:spPr>
          <a:xfrm>
            <a:off x="6157100" y="3155531"/>
            <a:ext cx="360003" cy="15711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9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2019-05-15T22:47:18Z</cp:lastPrinted>
  <dcterms:created xsi:type="dcterms:W3CDTF">2019-05-15T22:23:14Z</dcterms:created>
  <dcterms:modified xsi:type="dcterms:W3CDTF">2019-05-15T22:48:45Z</dcterms:modified>
</cp:coreProperties>
</file>