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f0a3c4bf5caee5f" providerId="LiveId" clId="{DF0B9FD4-96DA-45BE-B3DE-156A7F6F6438}"/>
    <pc:docChg chg="delSld">
      <pc:chgData name="" userId="8f0a3c4bf5caee5f" providerId="LiveId" clId="{DF0B9FD4-96DA-45BE-B3DE-156A7F6F6438}" dt="2021-06-23T04:43:41.521" v="3" actId="2696"/>
      <pc:docMkLst>
        <pc:docMk/>
      </pc:docMkLst>
      <pc:sldChg chg="del">
        <pc:chgData name="" userId="8f0a3c4bf5caee5f" providerId="LiveId" clId="{DF0B9FD4-96DA-45BE-B3DE-156A7F6F6438}" dt="2021-06-23T04:43:41.521" v="3" actId="2696"/>
        <pc:sldMkLst>
          <pc:docMk/>
          <pc:sldMk cId="95992585" sldId="261"/>
        </pc:sldMkLst>
      </pc:sldChg>
      <pc:sldChg chg="del">
        <pc:chgData name="" userId="8f0a3c4bf5caee5f" providerId="LiveId" clId="{DF0B9FD4-96DA-45BE-B3DE-156A7F6F6438}" dt="2021-06-23T04:43:16.829" v="1" actId="2696"/>
        <pc:sldMkLst>
          <pc:docMk/>
          <pc:sldMk cId="95992585" sldId="267"/>
        </pc:sldMkLst>
      </pc:sldChg>
      <pc:sldChg chg="del">
        <pc:chgData name="" userId="8f0a3c4bf5caee5f" providerId="LiveId" clId="{DF0B9FD4-96DA-45BE-B3DE-156A7F6F6438}" dt="2021-06-23T04:43:10.809" v="0" actId="2696"/>
        <pc:sldMkLst>
          <pc:docMk/>
          <pc:sldMk cId="95992585" sldId="268"/>
        </pc:sldMkLst>
      </pc:sldChg>
      <pc:sldChg chg="del">
        <pc:chgData name="" userId="8f0a3c4bf5caee5f" providerId="LiveId" clId="{DF0B9FD4-96DA-45BE-B3DE-156A7F6F6438}" dt="2021-06-23T04:43:30.162" v="2" actId="2696"/>
        <pc:sldMkLst>
          <pc:docMk/>
          <pc:sldMk cId="95992585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6783190-C7D0-4600-A783-92BCBFF74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Story_for_Customer_Analysis_with_State_Analysis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5B85A08-E238-46A4-BC03-E7442A2C0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23-06-2021 10:09:53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2">
            <a:extLst>
              <a:ext uri="{FF2B5EF4-FFF2-40B4-BE49-F238E27FC236}">
                <a16:creationId xmlns:a16="http://schemas.microsoft.com/office/drawing/2014/main" id="{81B53532-D176-469F-835E-20013B776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53B685EA-0010-4F4B-8B7C-25E6C4AC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871537"/>
            <a:ext cx="66579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ED0BE5D0-2ACF-4378-BC19-18517417D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685800"/>
            <a:ext cx="63055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EC241C99-FAF2-4043-9328-22D2F25A0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738187"/>
            <a:ext cx="59436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DDADCB13-9555-4621-9E65-7E92FB505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633537"/>
            <a:ext cx="17335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DD30A87B-01DA-44EC-8FAE-AF378C6B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738187"/>
            <a:ext cx="52959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09CD561F-6EA9-43A4-B6E9-A35514346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90575"/>
            <a:ext cx="9172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id="{9EA9446E-FC57-4B7E-A65E-7A7A8C429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1">
            <a:extLst>
              <a:ext uri="{FF2B5EF4-FFF2-40B4-BE49-F238E27FC236}">
                <a16:creationId xmlns:a16="http://schemas.microsoft.com/office/drawing/2014/main" id="{572B5A3B-F46E-45DA-8AAC-EA6439949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Story_for_Customer_Analysis_with_State_Analysis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Story_for_Customer_Analysis_with_State_Analysis</dc:title>
  <dc:creator/>
  <cp:lastModifiedBy>Saikat Chowdhury</cp:lastModifiedBy>
  <cp:revision>1</cp:revision>
  <dcterms:created xsi:type="dcterms:W3CDTF">2021-06-23T04:40:17Z</dcterms:created>
  <dcterms:modified xsi:type="dcterms:W3CDTF">2021-06-23T04:43:43Z</dcterms:modified>
</cp:coreProperties>
</file>