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1"/>
  </p:notesMasterIdLst>
  <p:sldIdLst>
    <p:sldId id="256" r:id="rId3"/>
    <p:sldId id="289" r:id="rId4"/>
    <p:sldId id="258" r:id="rId5"/>
    <p:sldId id="261" r:id="rId6"/>
    <p:sldId id="278" r:id="rId7"/>
    <p:sldId id="267" r:id="rId8"/>
    <p:sldId id="265" r:id="rId9"/>
    <p:sldId id="284" r:id="rId10"/>
    <p:sldId id="312" r:id="rId11"/>
    <p:sldId id="287" r:id="rId12"/>
    <p:sldId id="279" r:id="rId13"/>
    <p:sldId id="311" r:id="rId14"/>
    <p:sldId id="271" r:id="rId15"/>
    <p:sldId id="268" r:id="rId16"/>
    <p:sldId id="269" r:id="rId17"/>
    <p:sldId id="291" r:id="rId18"/>
    <p:sldId id="276" r:id="rId19"/>
    <p:sldId id="290" r:id="rId20"/>
  </p:sldIdLst>
  <p:sldSz cx="9144000" cy="5143500" type="screen16x9"/>
  <p:notesSz cx="6858000" cy="9144000"/>
  <p:embeddedFontLst>
    <p:embeddedFont>
      <p:font typeface="Bebas Neue" panose="020B0606020202050201" pitchFamily="34" charset="0"/>
      <p:regular r:id="rId22"/>
    </p:embeddedFont>
    <p:embeddedFont>
      <p:font typeface="Kite One" panose="020B0604020202020204" charset="0"/>
      <p:regular r:id="rId23"/>
    </p:embeddedFont>
    <p:embeddedFont>
      <p:font typeface="Open Sans" panose="020B0606030504020204" pitchFamily="34" charset="0"/>
      <p:regular r:id="rId24"/>
      <p:bold r:id="rId25"/>
    </p:embeddedFont>
    <p:embeddedFont>
      <p:font typeface="Open Sans Medium" panose="020B0604020202020204" charset="0"/>
      <p:regular r:id="rId26"/>
      <p:bold r:id="rId27"/>
      <p:italic r:id="rId28"/>
    </p:embeddedFont>
    <p:embeddedFont>
      <p:font typeface="Roboto" panose="02000000000000000000" pitchFamily="2" charset="0"/>
      <p:regular r:id="rId29"/>
      <p:bold r:id="rId30"/>
    </p:embeddedFont>
    <p:embeddedFont>
      <p:font typeface="Roboto Medium" panose="02000000000000000000"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g1dd665c4efa_0_1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g1dd665c4efa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1dd665c4efa_0_2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1dd665c4efa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8"/>
        <p:cNvGrpSpPr/>
        <p:nvPr/>
      </p:nvGrpSpPr>
      <p:grpSpPr>
        <a:xfrm>
          <a:off x="0" y="0"/>
          <a:ext cx="0" cy="0"/>
          <a:chOff x="0" y="0"/>
          <a:chExt cx="0" cy="0"/>
        </a:xfrm>
      </p:grpSpPr>
      <p:sp>
        <p:nvSpPr>
          <p:cNvPr id="3589" name="Google Shape;3589;g1dd665c4efa_0_2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0" name="Google Shape;3590;g1dd665c4efa_0_2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8"/>
        <p:cNvGrpSpPr/>
        <p:nvPr/>
      </p:nvGrpSpPr>
      <p:grpSpPr>
        <a:xfrm>
          <a:off x="0" y="0"/>
          <a:ext cx="0" cy="0"/>
          <a:chOff x="0" y="0"/>
          <a:chExt cx="0" cy="0"/>
        </a:xfrm>
      </p:grpSpPr>
      <p:sp>
        <p:nvSpPr>
          <p:cNvPr id="3049" name="Google Shape;3049;g1dd665c4efa_0_2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0" name="Google Shape;3050;g1dd665c4efa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4"/>
        <p:cNvGrpSpPr/>
        <p:nvPr/>
      </p:nvGrpSpPr>
      <p:grpSpPr>
        <a:xfrm>
          <a:off x="0" y="0"/>
          <a:ext cx="0" cy="0"/>
          <a:chOff x="0" y="0"/>
          <a:chExt cx="0" cy="0"/>
        </a:xfrm>
      </p:grpSpPr>
      <p:sp>
        <p:nvSpPr>
          <p:cNvPr id="3175" name="Google Shape;3175;g1dd665c4efa_0_2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6" name="Google Shape;3176;g1dd665c4efa_0_2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0"/>
        <p:cNvGrpSpPr/>
        <p:nvPr/>
      </p:nvGrpSpPr>
      <p:grpSpPr>
        <a:xfrm>
          <a:off x="0" y="0"/>
          <a:ext cx="0" cy="0"/>
          <a:chOff x="0" y="0"/>
          <a:chExt cx="0" cy="0"/>
        </a:xfrm>
      </p:grpSpPr>
      <p:sp>
        <p:nvSpPr>
          <p:cNvPr id="5271" name="Google Shape;5271;g1dd665c4efa_0_3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2" name="Google Shape;5272;g1dd665c4efa_0_3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8"/>
        <p:cNvGrpSpPr/>
        <p:nvPr/>
      </p:nvGrpSpPr>
      <p:grpSpPr>
        <a:xfrm>
          <a:off x="0" y="0"/>
          <a:ext cx="0" cy="0"/>
          <a:chOff x="0" y="0"/>
          <a:chExt cx="0" cy="0"/>
        </a:xfrm>
      </p:grpSpPr>
      <p:sp>
        <p:nvSpPr>
          <p:cNvPr id="3759" name="Google Shape;3759;g1dd665c4efa_0_20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0" name="Google Shape;3760;g1dd665c4efa_0_2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0"/>
        <p:cNvGrpSpPr/>
        <p:nvPr/>
      </p:nvGrpSpPr>
      <p:grpSpPr>
        <a:xfrm>
          <a:off x="0" y="0"/>
          <a:ext cx="0" cy="0"/>
          <a:chOff x="0" y="0"/>
          <a:chExt cx="0" cy="0"/>
        </a:xfrm>
      </p:grpSpPr>
      <p:sp>
        <p:nvSpPr>
          <p:cNvPr id="5211" name="Google Shape;5211;g1dd665c4efa_0_2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2" name="Google Shape;5212;g1dd665c4efa_0_2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3"/>
        <p:cNvGrpSpPr/>
        <p:nvPr/>
      </p:nvGrpSpPr>
      <p:grpSpPr>
        <a:xfrm>
          <a:off x="0" y="0"/>
          <a:ext cx="0" cy="0"/>
          <a:chOff x="0" y="0"/>
          <a:chExt cx="0" cy="0"/>
        </a:xfrm>
      </p:grpSpPr>
      <p:sp>
        <p:nvSpPr>
          <p:cNvPr id="5184" name="Google Shape;5184;g1dd665c4efa_0_2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5" name="Google Shape;5185;g1dd665c4efa_0_2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1dd665c4efa_0_1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1dd665c4efa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
        <p:cNvGrpSpPr/>
        <p:nvPr/>
      </p:nvGrpSpPr>
      <p:grpSpPr>
        <a:xfrm>
          <a:off x="0" y="0"/>
          <a:ext cx="0" cy="0"/>
          <a:chOff x="0" y="0"/>
          <a:chExt cx="0" cy="0"/>
        </a:xfrm>
      </p:grpSpPr>
      <p:sp>
        <p:nvSpPr>
          <p:cNvPr id="2726" name="Google Shape;2726;g1dd665c4efa_0_1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7" name="Google Shape;2727;g1dd665c4efa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1dd665c4efa_0_2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9"/>
        <p:cNvGrpSpPr/>
        <p:nvPr/>
      </p:nvGrpSpPr>
      <p:grpSpPr>
        <a:xfrm>
          <a:off x="0" y="0"/>
          <a:ext cx="0" cy="0"/>
          <a:chOff x="0" y="0"/>
          <a:chExt cx="0" cy="0"/>
        </a:xfrm>
      </p:grpSpPr>
      <p:sp>
        <p:nvSpPr>
          <p:cNvPr id="3000" name="Google Shape;3000;g1dd665c4efa_0_1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1" name="Google Shape;3001;g1dd665c4efa_0_1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1"/>
        <p:cNvGrpSpPr/>
        <p:nvPr/>
      </p:nvGrpSpPr>
      <p:grpSpPr>
        <a:xfrm>
          <a:off x="0" y="0"/>
          <a:ext cx="0" cy="0"/>
          <a:chOff x="0" y="0"/>
          <a:chExt cx="0" cy="0"/>
        </a:xfrm>
      </p:grpSpPr>
      <p:sp>
        <p:nvSpPr>
          <p:cNvPr id="2912" name="Google Shape;2912;g1dd665c4efa_0_1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3" name="Google Shape;2913;g1dd665c4efa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2"/>
        <p:cNvGrpSpPr/>
        <p:nvPr/>
      </p:nvGrpSpPr>
      <p:grpSpPr>
        <a:xfrm>
          <a:off x="0" y="0"/>
          <a:ext cx="0" cy="0"/>
          <a:chOff x="0" y="0"/>
          <a:chExt cx="0" cy="0"/>
        </a:xfrm>
      </p:grpSpPr>
      <p:sp>
        <p:nvSpPr>
          <p:cNvPr id="4543" name="Google Shape;4543;g1dd665c4efa_0_2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4" name="Google Shape;4544;g1dd665c4efa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5"/>
        <p:cNvGrpSpPr/>
        <p:nvPr/>
      </p:nvGrpSpPr>
      <p:grpSpPr>
        <a:xfrm>
          <a:off x="0" y="0"/>
          <a:ext cx="0" cy="0"/>
          <a:chOff x="0" y="0"/>
          <a:chExt cx="0" cy="0"/>
        </a:xfrm>
      </p:grpSpPr>
      <p:sp>
        <p:nvSpPr>
          <p:cNvPr id="4916" name="Google Shape;4916;g1dd665c4efa_0_2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7" name="Google Shape;4917;g1dd665c4efa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20000" y="1279350"/>
            <a:ext cx="4553700" cy="1960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14"/>
          <p:cNvSpPr txBox="1">
            <a:spLocks noGrp="1"/>
          </p:cNvSpPr>
          <p:nvPr>
            <p:ph type="subTitle" idx="1"/>
          </p:nvPr>
        </p:nvSpPr>
        <p:spPr>
          <a:xfrm>
            <a:off x="720000" y="3468450"/>
            <a:ext cx="3852000" cy="395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14"/>
          <p:cNvSpPr/>
          <p:nvPr/>
        </p:nvSpPr>
        <p:spPr>
          <a:xfrm rot="3600093">
            <a:off x="222357" y="-526911"/>
            <a:ext cx="819488" cy="15895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rot="3600093">
            <a:off x="77867" y="-401103"/>
            <a:ext cx="642806" cy="15866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165522" y="4208306"/>
            <a:ext cx="1495498" cy="1323494"/>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17184" y="4058399"/>
            <a:ext cx="1154222" cy="1634813"/>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2700000">
            <a:off x="8452242" y="-189726"/>
            <a:ext cx="716179" cy="1315940"/>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2700000">
            <a:off x="8594713" y="-162283"/>
            <a:ext cx="693658" cy="1461246"/>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3599848">
            <a:off x="8218456" y="4186098"/>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rot="-3599848">
            <a:off x="8192247" y="4433057"/>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4131033" y="4508573"/>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rot="-5400000">
            <a:off x="4105456" y="441882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rot="-5400000">
            <a:off x="4267507" y="-359191"/>
            <a:ext cx="954047" cy="84431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rot="-5400000">
            <a:off x="4384065" y="-454822"/>
            <a:ext cx="736332" cy="1042922"/>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14"/>
          <p:cNvGrpSpPr/>
          <p:nvPr/>
        </p:nvGrpSpPr>
        <p:grpSpPr>
          <a:xfrm>
            <a:off x="2517149" y="160598"/>
            <a:ext cx="257707" cy="139464"/>
            <a:chOff x="3222699" y="9383423"/>
            <a:chExt cx="257707" cy="139464"/>
          </a:xfrm>
        </p:grpSpPr>
        <p:sp>
          <p:nvSpPr>
            <p:cNvPr id="69" name="Google Shape;69;p14"/>
            <p:cNvSpPr/>
            <p:nvPr/>
          </p:nvSpPr>
          <p:spPr>
            <a:xfrm>
              <a:off x="3362947" y="93850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240658" y="93850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3344199" y="93834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222699" y="93834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4"/>
          <p:cNvSpPr/>
          <p:nvPr/>
        </p:nvSpPr>
        <p:spPr>
          <a:xfrm>
            <a:off x="230282" y="239233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4"/>
          <p:cNvGrpSpPr/>
          <p:nvPr/>
        </p:nvGrpSpPr>
        <p:grpSpPr>
          <a:xfrm rot="-5400000">
            <a:off x="8758126" y="2532409"/>
            <a:ext cx="238104" cy="128873"/>
            <a:chOff x="1624326" y="9146146"/>
            <a:chExt cx="238104" cy="128873"/>
          </a:xfrm>
        </p:grpSpPr>
        <p:sp>
          <p:nvSpPr>
            <p:cNvPr id="75" name="Google Shape;75;p14"/>
            <p:cNvSpPr/>
            <p:nvPr/>
          </p:nvSpPr>
          <p:spPr>
            <a:xfrm>
              <a:off x="1753950"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641429"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1736847"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1624326"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4"/>
          <p:cNvGrpSpPr/>
          <p:nvPr/>
        </p:nvGrpSpPr>
        <p:grpSpPr>
          <a:xfrm>
            <a:off x="5570961" y="4647666"/>
            <a:ext cx="116536" cy="133598"/>
            <a:chOff x="1678236" y="8532341"/>
            <a:chExt cx="116536" cy="133598"/>
          </a:xfrm>
        </p:grpSpPr>
        <p:sp>
          <p:nvSpPr>
            <p:cNvPr id="80" name="Google Shape;80;p14"/>
            <p:cNvSpPr/>
            <p:nvPr/>
          </p:nvSpPr>
          <p:spPr>
            <a:xfrm>
              <a:off x="1692805" y="85558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1678236" y="8532341"/>
              <a:ext cx="103578" cy="112558"/>
              <a:chOff x="2027925" y="3315775"/>
              <a:chExt cx="78725" cy="85550"/>
            </a:xfrm>
          </p:grpSpPr>
          <p:sp>
            <p:nvSpPr>
              <p:cNvPr id="82" name="Google Shape;82;p14"/>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 name="Google Shape;85;p14"/>
          <p:cNvGrpSpPr/>
          <p:nvPr/>
        </p:nvGrpSpPr>
        <p:grpSpPr>
          <a:xfrm>
            <a:off x="1335921" y="365436"/>
            <a:ext cx="76672" cy="69370"/>
            <a:chOff x="1615346" y="8849336"/>
            <a:chExt cx="76672" cy="69370"/>
          </a:xfrm>
        </p:grpSpPr>
        <p:sp>
          <p:nvSpPr>
            <p:cNvPr id="86" name="Google Shape;86;p14"/>
            <p:cNvSpPr/>
            <p:nvPr/>
          </p:nvSpPr>
          <p:spPr>
            <a:xfrm>
              <a:off x="1625148" y="88509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615346" y="88493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4"/>
          <p:cNvSpPr/>
          <p:nvPr/>
        </p:nvSpPr>
        <p:spPr>
          <a:xfrm>
            <a:off x="8921281" y="33966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2688777" y="4839477"/>
            <a:ext cx="260964" cy="141076"/>
            <a:chOff x="1572127" y="5684152"/>
            <a:chExt cx="260964" cy="141076"/>
          </a:xfrm>
        </p:grpSpPr>
        <p:sp>
          <p:nvSpPr>
            <p:cNvPr id="90" name="Google Shape;90;p14"/>
            <p:cNvSpPr/>
            <p:nvPr/>
          </p:nvSpPr>
          <p:spPr>
            <a:xfrm>
              <a:off x="1572127" y="56857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1696062" y="56857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1583541" y="56841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1706685" y="56841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6633656" y="163437"/>
            <a:ext cx="364505" cy="133774"/>
            <a:chOff x="1785756" y="6921025"/>
            <a:chExt cx="364505" cy="133774"/>
          </a:xfrm>
        </p:grpSpPr>
        <p:sp>
          <p:nvSpPr>
            <p:cNvPr id="95" name="Google Shape;95;p14"/>
            <p:cNvSpPr/>
            <p:nvPr/>
          </p:nvSpPr>
          <p:spPr>
            <a:xfrm>
              <a:off x="2037703" y="69234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920281" y="69234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802892" y="69234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2019777" y="69210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902356" y="69210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785756" y="69210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4"/>
          <p:cNvGrpSpPr/>
          <p:nvPr/>
        </p:nvGrpSpPr>
        <p:grpSpPr>
          <a:xfrm>
            <a:off x="274340" y="3401429"/>
            <a:ext cx="111035" cy="127178"/>
            <a:chOff x="1373990" y="5398804"/>
            <a:chExt cx="111035" cy="127178"/>
          </a:xfrm>
        </p:grpSpPr>
        <p:sp>
          <p:nvSpPr>
            <p:cNvPr id="102" name="Google Shape;102;p14"/>
            <p:cNvSpPr/>
            <p:nvPr/>
          </p:nvSpPr>
          <p:spPr>
            <a:xfrm>
              <a:off x="1373990" y="54215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1385493" y="5398804"/>
              <a:ext cx="99533" cy="107690"/>
              <a:chOff x="1805425" y="934125"/>
              <a:chExt cx="75650" cy="81850"/>
            </a:xfrm>
          </p:grpSpPr>
          <p:sp>
            <p:nvSpPr>
              <p:cNvPr id="104" name="Google Shape;104;p14"/>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4"/>
          <p:cNvGrpSpPr/>
          <p:nvPr/>
        </p:nvGrpSpPr>
        <p:grpSpPr>
          <a:xfrm>
            <a:off x="7337464" y="4839912"/>
            <a:ext cx="79139" cy="71804"/>
            <a:chOff x="1141614" y="5581400"/>
            <a:chExt cx="79139" cy="71804"/>
          </a:xfrm>
        </p:grpSpPr>
        <p:sp>
          <p:nvSpPr>
            <p:cNvPr id="108" name="Google Shape;108;p14"/>
            <p:cNvSpPr/>
            <p:nvPr/>
          </p:nvSpPr>
          <p:spPr>
            <a:xfrm>
              <a:off x="1141614" y="55830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148948" y="55814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4"/>
          <p:cNvSpPr/>
          <p:nvPr/>
        </p:nvSpPr>
        <p:spPr>
          <a:xfrm>
            <a:off x="8931905" y="33975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0" y="2499600"/>
            <a:ext cx="38619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5"/>
          <p:cNvSpPr txBox="1">
            <a:spLocks noGrp="1"/>
          </p:cNvSpPr>
          <p:nvPr>
            <p:ph type="subTitle" idx="1"/>
          </p:nvPr>
        </p:nvSpPr>
        <p:spPr>
          <a:xfrm>
            <a:off x="4572000" y="3340500"/>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hasCustomPrompt="1"/>
          </p:nvPr>
        </p:nvSpPr>
        <p:spPr>
          <a:xfrm>
            <a:off x="7158600" y="1439400"/>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5" name="Google Shape;115;p15"/>
          <p:cNvSpPr/>
          <p:nvPr/>
        </p:nvSpPr>
        <p:spPr>
          <a:xfrm rot="2700000">
            <a:off x="-52162" y="-416175"/>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2700000">
            <a:off x="-139814" y="-263483"/>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799926">
            <a:off x="-113568" y="4307265"/>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799926">
            <a:off x="-135387" y="4459426"/>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4500070">
            <a:off x="8125270" y="-69716"/>
            <a:ext cx="1222741" cy="108210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4500070">
            <a:off x="8254033" y="-198983"/>
            <a:ext cx="943709" cy="1336647"/>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3599793">
            <a:off x="7900427" y="4293881"/>
            <a:ext cx="1273688" cy="1182204"/>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3599793">
            <a:off x="7909510" y="4358374"/>
            <a:ext cx="1334570" cy="839502"/>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00000">
            <a:off x="3981651" y="4338804"/>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4324581" y="4396355"/>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508478" y="-486352"/>
            <a:ext cx="680498" cy="1250302"/>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00000">
            <a:off x="4674580" y="-576285"/>
            <a:ext cx="659098" cy="13883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5"/>
          <p:cNvGrpSpPr/>
          <p:nvPr/>
        </p:nvGrpSpPr>
        <p:grpSpPr>
          <a:xfrm rot="-5400000">
            <a:off x="8747145" y="2526395"/>
            <a:ext cx="257707" cy="139464"/>
            <a:chOff x="3564674" y="9432548"/>
            <a:chExt cx="257707" cy="139464"/>
          </a:xfrm>
        </p:grpSpPr>
        <p:sp>
          <p:nvSpPr>
            <p:cNvPr id="128" name="Google Shape;128;p15"/>
            <p:cNvSpPr/>
            <p:nvPr/>
          </p:nvSpPr>
          <p:spPr>
            <a:xfrm>
              <a:off x="3704922" y="94341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582633" y="94341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686174" y="94325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564674" y="94325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5"/>
          <p:cNvGrpSpPr/>
          <p:nvPr/>
        </p:nvGrpSpPr>
        <p:grpSpPr>
          <a:xfrm>
            <a:off x="1494214" y="4850807"/>
            <a:ext cx="260931" cy="140254"/>
            <a:chOff x="3579377" y="7011757"/>
            <a:chExt cx="260931" cy="140254"/>
          </a:xfrm>
        </p:grpSpPr>
        <p:sp>
          <p:nvSpPr>
            <p:cNvPr id="133" name="Google Shape;133;p15"/>
            <p:cNvSpPr/>
            <p:nvPr/>
          </p:nvSpPr>
          <p:spPr>
            <a:xfrm>
              <a:off x="3721237" y="70133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598125" y="70133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703311" y="70117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579377" y="70117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rot="10800000">
            <a:off x="6533281" y="4818100"/>
            <a:ext cx="364505" cy="133774"/>
            <a:chOff x="2127731" y="6970150"/>
            <a:chExt cx="364505" cy="133774"/>
          </a:xfrm>
        </p:grpSpPr>
        <p:sp>
          <p:nvSpPr>
            <p:cNvPr id="138" name="Google Shape;138;p15"/>
            <p:cNvSpPr/>
            <p:nvPr/>
          </p:nvSpPr>
          <p:spPr>
            <a:xfrm>
              <a:off x="2379678" y="69726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262256" y="69726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144867" y="69726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361752" y="69701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44331" y="69701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127731" y="69701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a:off x="8700074" y="253283"/>
            <a:ext cx="293748" cy="298803"/>
            <a:chOff x="2300600" y="1393350"/>
            <a:chExt cx="143825" cy="146300"/>
          </a:xfrm>
        </p:grpSpPr>
        <p:sp>
          <p:nvSpPr>
            <p:cNvPr id="145" name="Google Shape;145;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5"/>
          <p:cNvGrpSpPr/>
          <p:nvPr/>
        </p:nvGrpSpPr>
        <p:grpSpPr>
          <a:xfrm>
            <a:off x="799424" y="4735595"/>
            <a:ext cx="293748" cy="298803"/>
            <a:chOff x="2300600" y="1393350"/>
            <a:chExt cx="143825" cy="146300"/>
          </a:xfrm>
        </p:grpSpPr>
        <p:sp>
          <p:nvSpPr>
            <p:cNvPr id="160" name="Google Shape;160;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5"/>
          <p:cNvGrpSpPr/>
          <p:nvPr/>
        </p:nvGrpSpPr>
        <p:grpSpPr>
          <a:xfrm rot="-5400000">
            <a:off x="217403" y="3854401"/>
            <a:ext cx="238104" cy="128873"/>
            <a:chOff x="1966301" y="9195271"/>
            <a:chExt cx="238104" cy="128873"/>
          </a:xfrm>
        </p:grpSpPr>
        <p:sp>
          <p:nvSpPr>
            <p:cNvPr id="175" name="Google Shape;175;p15"/>
            <p:cNvSpPr/>
            <p:nvPr/>
          </p:nvSpPr>
          <p:spPr>
            <a:xfrm>
              <a:off x="2095925"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1983404"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78822"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1966301"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5"/>
          <p:cNvGrpSpPr/>
          <p:nvPr/>
        </p:nvGrpSpPr>
        <p:grpSpPr>
          <a:xfrm>
            <a:off x="7068702" y="180702"/>
            <a:ext cx="260964" cy="141076"/>
            <a:chOff x="1914102" y="5733277"/>
            <a:chExt cx="260964" cy="141076"/>
          </a:xfrm>
        </p:grpSpPr>
        <p:sp>
          <p:nvSpPr>
            <p:cNvPr id="180" name="Google Shape;180;p15"/>
            <p:cNvSpPr/>
            <p:nvPr/>
          </p:nvSpPr>
          <p:spPr>
            <a:xfrm>
              <a:off x="1914102" y="57348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2038037" y="57348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925516" y="57332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2048660" y="57332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5"/>
          <p:cNvGrpSpPr/>
          <p:nvPr/>
        </p:nvGrpSpPr>
        <p:grpSpPr>
          <a:xfrm>
            <a:off x="3346311" y="586016"/>
            <a:ext cx="116536" cy="133598"/>
            <a:chOff x="2020211" y="8581466"/>
            <a:chExt cx="116536" cy="133598"/>
          </a:xfrm>
        </p:grpSpPr>
        <p:sp>
          <p:nvSpPr>
            <p:cNvPr id="185" name="Google Shape;185;p15"/>
            <p:cNvSpPr/>
            <p:nvPr/>
          </p:nvSpPr>
          <p:spPr>
            <a:xfrm>
              <a:off x="2034780" y="86049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5"/>
            <p:cNvGrpSpPr/>
            <p:nvPr/>
          </p:nvGrpSpPr>
          <p:grpSpPr>
            <a:xfrm>
              <a:off x="2020211" y="8581466"/>
              <a:ext cx="103578" cy="112558"/>
              <a:chOff x="2027925" y="3315775"/>
              <a:chExt cx="78725" cy="85550"/>
            </a:xfrm>
          </p:grpSpPr>
          <p:sp>
            <p:nvSpPr>
              <p:cNvPr id="187" name="Google Shape;187;p1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5"/>
          <p:cNvSpPr/>
          <p:nvPr/>
        </p:nvSpPr>
        <p:spPr>
          <a:xfrm>
            <a:off x="2160267" y="1167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8537231" y="1153154"/>
            <a:ext cx="79139" cy="71771"/>
            <a:chOff x="3363281" y="6239604"/>
            <a:chExt cx="79139" cy="71771"/>
          </a:xfrm>
        </p:grpSpPr>
        <p:sp>
          <p:nvSpPr>
            <p:cNvPr id="192" name="Google Shape;192;p15"/>
            <p:cNvSpPr/>
            <p:nvPr/>
          </p:nvSpPr>
          <p:spPr>
            <a:xfrm>
              <a:off x="3373905" y="62404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363281" y="62396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5"/>
          <p:cNvSpPr/>
          <p:nvPr/>
        </p:nvSpPr>
        <p:spPr>
          <a:xfrm>
            <a:off x="227947" y="19459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6"/>
          <p:cNvSpPr txBox="1">
            <a:spLocks noGrp="1"/>
          </p:cNvSpPr>
          <p:nvPr>
            <p:ph type="subTitle" idx="1"/>
          </p:nvPr>
        </p:nvSpPr>
        <p:spPr>
          <a:xfrm>
            <a:off x="1909800" y="1159725"/>
            <a:ext cx="5324400" cy="2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p:nvPr/>
        </p:nvSpPr>
        <p:spPr>
          <a:xfrm rot="-1799818">
            <a:off x="-164639" y="3825527"/>
            <a:ext cx="1067932" cy="169785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1799818">
            <a:off x="-172055" y="3844642"/>
            <a:ext cx="1317517" cy="174408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rot="-2700000">
            <a:off x="8525873" y="-158385"/>
            <a:ext cx="674814" cy="1264753"/>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rot="-2700000">
            <a:off x="8425347" y="-303508"/>
            <a:ext cx="713478" cy="1266311"/>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rot="3600010">
            <a:off x="-520953" y="-487586"/>
            <a:ext cx="1623933" cy="2055164"/>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rot="3600010">
            <a:off x="-225044" y="-440681"/>
            <a:ext cx="1189901" cy="1465373"/>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rot="1800013">
            <a:off x="8396472" y="3513528"/>
            <a:ext cx="1010365" cy="195974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rot="1800013">
            <a:off x="8333430" y="3791615"/>
            <a:ext cx="792530" cy="1956070"/>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6"/>
          <p:cNvGrpSpPr/>
          <p:nvPr/>
        </p:nvGrpSpPr>
        <p:grpSpPr>
          <a:xfrm>
            <a:off x="1815656" y="4850575"/>
            <a:ext cx="364505" cy="133774"/>
            <a:chOff x="1782356" y="4833950"/>
            <a:chExt cx="364505" cy="133774"/>
          </a:xfrm>
        </p:grpSpPr>
        <p:sp>
          <p:nvSpPr>
            <p:cNvPr id="207" name="Google Shape;207;p16"/>
            <p:cNvSpPr/>
            <p:nvPr/>
          </p:nvSpPr>
          <p:spPr>
            <a:xfrm>
              <a:off x="2034303" y="48364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916881" y="48364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799492" y="48364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016377" y="48339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898956" y="48339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782356" y="48339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6"/>
          <p:cNvSpPr/>
          <p:nvPr/>
        </p:nvSpPr>
        <p:spPr>
          <a:xfrm>
            <a:off x="8699911" y="36321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6"/>
          <p:cNvGrpSpPr/>
          <p:nvPr/>
        </p:nvGrpSpPr>
        <p:grpSpPr>
          <a:xfrm flipH="1">
            <a:off x="8782601" y="2176471"/>
            <a:ext cx="238104" cy="128873"/>
            <a:chOff x="3285501" y="4079521"/>
            <a:chExt cx="238104" cy="128873"/>
          </a:xfrm>
        </p:grpSpPr>
        <p:sp>
          <p:nvSpPr>
            <p:cNvPr id="215" name="Google Shape;215;p16"/>
            <p:cNvSpPr/>
            <p:nvPr/>
          </p:nvSpPr>
          <p:spPr>
            <a:xfrm>
              <a:off x="3415125" y="40811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302604" y="40811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398022" y="40795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285501" y="40795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6"/>
          <p:cNvSpPr/>
          <p:nvPr/>
        </p:nvSpPr>
        <p:spPr>
          <a:xfrm>
            <a:off x="6864682" y="50120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6"/>
          <p:cNvGrpSpPr/>
          <p:nvPr/>
        </p:nvGrpSpPr>
        <p:grpSpPr>
          <a:xfrm>
            <a:off x="232749" y="3498491"/>
            <a:ext cx="116536" cy="133598"/>
            <a:chOff x="3339411" y="3465716"/>
            <a:chExt cx="116536" cy="133598"/>
          </a:xfrm>
        </p:grpSpPr>
        <p:sp>
          <p:nvSpPr>
            <p:cNvPr id="221" name="Google Shape;221;p16"/>
            <p:cNvSpPr/>
            <p:nvPr/>
          </p:nvSpPr>
          <p:spPr>
            <a:xfrm>
              <a:off x="3353980" y="34891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3339411" y="3465716"/>
              <a:ext cx="103578" cy="112558"/>
              <a:chOff x="2027925" y="3315775"/>
              <a:chExt cx="78725" cy="85550"/>
            </a:xfrm>
          </p:grpSpPr>
          <p:sp>
            <p:nvSpPr>
              <p:cNvPr id="223" name="Google Shape;223;p1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6" name="Google Shape;226;p16"/>
          <p:cNvSpPr/>
          <p:nvPr/>
        </p:nvSpPr>
        <p:spPr>
          <a:xfrm>
            <a:off x="5915744" y="1529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a:off x="4516478" y="4539917"/>
            <a:ext cx="111035" cy="127178"/>
            <a:chOff x="3035165" y="332179"/>
            <a:chExt cx="111035" cy="127178"/>
          </a:xfrm>
        </p:grpSpPr>
        <p:sp>
          <p:nvSpPr>
            <p:cNvPr id="228" name="Google Shape;228;p16"/>
            <p:cNvSpPr/>
            <p:nvPr/>
          </p:nvSpPr>
          <p:spPr>
            <a:xfrm>
              <a:off x="3035165" y="35495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6"/>
            <p:cNvGrpSpPr/>
            <p:nvPr/>
          </p:nvGrpSpPr>
          <p:grpSpPr>
            <a:xfrm>
              <a:off x="3046668" y="332179"/>
              <a:ext cx="99533" cy="107690"/>
              <a:chOff x="1805425" y="934125"/>
              <a:chExt cx="75650" cy="81850"/>
            </a:xfrm>
          </p:grpSpPr>
          <p:sp>
            <p:nvSpPr>
              <p:cNvPr id="230" name="Google Shape;230;p1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 name="Google Shape;233;p16"/>
          <p:cNvSpPr/>
          <p:nvPr/>
        </p:nvSpPr>
        <p:spPr>
          <a:xfrm flipH="1">
            <a:off x="5982372" y="15867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6"/>
          <p:cNvGrpSpPr/>
          <p:nvPr/>
        </p:nvGrpSpPr>
        <p:grpSpPr>
          <a:xfrm>
            <a:off x="426249" y="657783"/>
            <a:ext cx="293748" cy="298803"/>
            <a:chOff x="2300600" y="1393350"/>
            <a:chExt cx="143825" cy="146300"/>
          </a:xfrm>
        </p:grpSpPr>
        <p:sp>
          <p:nvSpPr>
            <p:cNvPr id="235" name="Google Shape;235;p1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6"/>
          <p:cNvGrpSpPr/>
          <p:nvPr/>
        </p:nvGrpSpPr>
        <p:grpSpPr>
          <a:xfrm>
            <a:off x="8635211" y="4196983"/>
            <a:ext cx="293748" cy="298803"/>
            <a:chOff x="2300600" y="1393350"/>
            <a:chExt cx="143825" cy="146300"/>
          </a:xfrm>
        </p:grpSpPr>
        <p:sp>
          <p:nvSpPr>
            <p:cNvPr id="250" name="Google Shape;250;p1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6"/>
          <p:cNvSpPr/>
          <p:nvPr/>
        </p:nvSpPr>
        <p:spPr>
          <a:xfrm>
            <a:off x="501552" y="18213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5928802" y="1586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5928802" y="1284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7"/>
        <p:cNvGrpSpPr/>
        <p:nvPr/>
      </p:nvGrpSpPr>
      <p:grpSpPr>
        <a:xfrm>
          <a:off x="0" y="0"/>
          <a:ext cx="0" cy="0"/>
          <a:chOff x="0" y="0"/>
          <a:chExt cx="0" cy="0"/>
        </a:xfrm>
      </p:grpSpPr>
      <p:sp>
        <p:nvSpPr>
          <p:cNvPr id="268" name="Google Shape;268;p17"/>
          <p:cNvSpPr txBox="1">
            <a:spLocks noGrp="1"/>
          </p:cNvSpPr>
          <p:nvPr>
            <p:ph type="body" idx="1"/>
          </p:nvPr>
        </p:nvSpPr>
        <p:spPr>
          <a:xfrm>
            <a:off x="969513" y="1669414"/>
            <a:ext cx="34137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9" name="Google Shape;269;p17"/>
          <p:cNvSpPr txBox="1">
            <a:spLocks noGrp="1"/>
          </p:cNvSpPr>
          <p:nvPr>
            <p:ph type="body" idx="2"/>
          </p:nvPr>
        </p:nvSpPr>
        <p:spPr>
          <a:xfrm>
            <a:off x="4955184" y="1669413"/>
            <a:ext cx="32193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0" name="Google Shape;270;p1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1" name="Google Shape;271;p17"/>
          <p:cNvSpPr/>
          <p:nvPr/>
        </p:nvSpPr>
        <p:spPr>
          <a:xfrm>
            <a:off x="-463550" y="3829922"/>
            <a:ext cx="1433064" cy="1813500"/>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426759" y="3920437"/>
            <a:ext cx="1050046" cy="1293062"/>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2700000">
            <a:off x="8239354" y="-322675"/>
            <a:ext cx="822665" cy="159567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2700000">
            <a:off x="8509069" y="-127720"/>
            <a:ext cx="645298" cy="1592681"/>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3600075">
            <a:off x="67217" y="-284784"/>
            <a:ext cx="742677" cy="1295350"/>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3600075">
            <a:off x="-258900" y="-305653"/>
            <a:ext cx="1023733" cy="1561632"/>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100000">
            <a:off x="8067850" y="3955055"/>
            <a:ext cx="737508" cy="1877309"/>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100000">
            <a:off x="8299246" y="3795394"/>
            <a:ext cx="616899" cy="1725066"/>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7"/>
          <p:cNvGrpSpPr/>
          <p:nvPr/>
        </p:nvGrpSpPr>
        <p:grpSpPr>
          <a:xfrm>
            <a:off x="6775421" y="167649"/>
            <a:ext cx="258497" cy="139464"/>
            <a:chOff x="1801546" y="1399449"/>
            <a:chExt cx="258497" cy="139464"/>
          </a:xfrm>
        </p:grpSpPr>
        <p:sp>
          <p:nvSpPr>
            <p:cNvPr id="280" name="Google Shape;280;p17"/>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7"/>
          <p:cNvGrpSpPr/>
          <p:nvPr/>
        </p:nvGrpSpPr>
        <p:grpSpPr>
          <a:xfrm>
            <a:off x="8773461" y="3437966"/>
            <a:ext cx="116536" cy="133598"/>
            <a:chOff x="3339411" y="3465716"/>
            <a:chExt cx="116536" cy="133598"/>
          </a:xfrm>
        </p:grpSpPr>
        <p:sp>
          <p:nvSpPr>
            <p:cNvPr id="285" name="Google Shape;285;p17"/>
            <p:cNvSpPr/>
            <p:nvPr/>
          </p:nvSpPr>
          <p:spPr>
            <a:xfrm>
              <a:off x="3353980" y="34891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7"/>
            <p:cNvGrpSpPr/>
            <p:nvPr/>
          </p:nvGrpSpPr>
          <p:grpSpPr>
            <a:xfrm>
              <a:off x="3339411" y="3465716"/>
              <a:ext cx="103578" cy="112558"/>
              <a:chOff x="2027925" y="3315775"/>
              <a:chExt cx="78725" cy="85550"/>
            </a:xfrm>
          </p:grpSpPr>
          <p:sp>
            <p:nvSpPr>
              <p:cNvPr id="287" name="Google Shape;287;p17"/>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 name="Google Shape;290;p17"/>
          <p:cNvGrpSpPr/>
          <p:nvPr/>
        </p:nvGrpSpPr>
        <p:grpSpPr>
          <a:xfrm>
            <a:off x="6696281" y="4830054"/>
            <a:ext cx="79139" cy="71771"/>
            <a:chOff x="4694431" y="1123854"/>
            <a:chExt cx="79139" cy="71771"/>
          </a:xfrm>
        </p:grpSpPr>
        <p:sp>
          <p:nvSpPr>
            <p:cNvPr id="291" name="Google Shape;291;p17"/>
            <p:cNvSpPr/>
            <p:nvPr/>
          </p:nvSpPr>
          <p:spPr>
            <a:xfrm>
              <a:off x="4705055" y="11246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4694431" y="11238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7"/>
          <p:cNvGrpSpPr/>
          <p:nvPr/>
        </p:nvGrpSpPr>
        <p:grpSpPr>
          <a:xfrm>
            <a:off x="275206" y="3257839"/>
            <a:ext cx="122360" cy="140286"/>
            <a:chOff x="2042869" y="1870714"/>
            <a:chExt cx="122360" cy="140286"/>
          </a:xfrm>
        </p:grpSpPr>
        <p:sp>
          <p:nvSpPr>
            <p:cNvPr id="294" name="Google Shape;294;p17"/>
            <p:cNvSpPr/>
            <p:nvPr/>
          </p:nvSpPr>
          <p:spPr>
            <a:xfrm>
              <a:off x="2042869" y="18951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2108914" y="19008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055927" y="19008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055927" y="18707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7"/>
          <p:cNvGrpSpPr/>
          <p:nvPr/>
        </p:nvGrpSpPr>
        <p:grpSpPr>
          <a:xfrm>
            <a:off x="8289724" y="4454108"/>
            <a:ext cx="293748" cy="298803"/>
            <a:chOff x="2300600" y="1393350"/>
            <a:chExt cx="143825" cy="146300"/>
          </a:xfrm>
        </p:grpSpPr>
        <p:sp>
          <p:nvSpPr>
            <p:cNvPr id="299" name="Google Shape;299;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7"/>
          <p:cNvGrpSpPr/>
          <p:nvPr/>
        </p:nvGrpSpPr>
        <p:grpSpPr>
          <a:xfrm>
            <a:off x="8773462" y="1850383"/>
            <a:ext cx="139464" cy="258497"/>
            <a:chOff x="8691012" y="1855933"/>
            <a:chExt cx="139464" cy="258497"/>
          </a:xfrm>
        </p:grpSpPr>
        <p:sp>
          <p:nvSpPr>
            <p:cNvPr id="314" name="Google Shape;314;p17"/>
            <p:cNvSpPr/>
            <p:nvPr/>
          </p:nvSpPr>
          <p:spPr>
            <a:xfrm rot="-5400000">
              <a:off x="8701192" y="1847364"/>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rot="-5400000">
              <a:off x="8701587" y="1969259"/>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rot="-5400000">
              <a:off x="8698347" y="1860011"/>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rot="-5400000">
              <a:off x="8698347" y="1982300"/>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7"/>
          <p:cNvSpPr/>
          <p:nvPr/>
        </p:nvSpPr>
        <p:spPr>
          <a:xfrm rot="10800000">
            <a:off x="4002026" y="4603488"/>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rot="10800000">
            <a:off x="4075437" y="4743908"/>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rot="5400000">
            <a:off x="4457542" y="-501565"/>
            <a:ext cx="508847" cy="870993"/>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rot="5400000">
            <a:off x="4233812" y="-530873"/>
            <a:ext cx="555324" cy="1029897"/>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a:off x="573099" y="4454108"/>
            <a:ext cx="293748" cy="298803"/>
            <a:chOff x="2300600" y="1393350"/>
            <a:chExt cx="143825" cy="146300"/>
          </a:xfrm>
        </p:grpSpPr>
        <p:sp>
          <p:nvSpPr>
            <p:cNvPr id="323" name="Google Shape;323;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7"/>
          <p:cNvGrpSpPr/>
          <p:nvPr/>
        </p:nvGrpSpPr>
        <p:grpSpPr>
          <a:xfrm>
            <a:off x="4425136" y="8"/>
            <a:ext cx="293748" cy="298803"/>
            <a:chOff x="2300600" y="1393350"/>
            <a:chExt cx="143825" cy="146300"/>
          </a:xfrm>
        </p:grpSpPr>
        <p:sp>
          <p:nvSpPr>
            <p:cNvPr id="338" name="Google Shape;338;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a:off x="2313244" y="4534178"/>
            <a:ext cx="258530" cy="138642"/>
            <a:chOff x="1675144" y="3366078"/>
            <a:chExt cx="258530" cy="138642"/>
          </a:xfrm>
        </p:grpSpPr>
        <p:sp>
          <p:nvSpPr>
            <p:cNvPr id="353" name="Google Shape;353;p17"/>
            <p:cNvSpPr/>
            <p:nvPr/>
          </p:nvSpPr>
          <p:spPr>
            <a:xfrm>
              <a:off x="1675144" y="33677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1797467" y="33677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1686558" y="33660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1808880" y="33660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7"/>
          <p:cNvGrpSpPr/>
          <p:nvPr/>
        </p:nvGrpSpPr>
        <p:grpSpPr>
          <a:xfrm>
            <a:off x="2522293" y="167656"/>
            <a:ext cx="79961" cy="71804"/>
            <a:chOff x="2322543" y="2153644"/>
            <a:chExt cx="79961" cy="71804"/>
          </a:xfrm>
        </p:grpSpPr>
        <p:sp>
          <p:nvSpPr>
            <p:cNvPr id="358" name="Google Shape;358;p17"/>
            <p:cNvSpPr/>
            <p:nvPr/>
          </p:nvSpPr>
          <p:spPr>
            <a:xfrm>
              <a:off x="2322543" y="21552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330700" y="21536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0"/>
        <p:cNvGrpSpPr/>
        <p:nvPr/>
      </p:nvGrpSpPr>
      <p:grpSpPr>
        <a:xfrm>
          <a:off x="0" y="0"/>
          <a:ext cx="0" cy="0"/>
          <a:chOff x="0" y="0"/>
          <a:chExt cx="0" cy="0"/>
        </a:xfrm>
      </p:grpSpPr>
      <p:sp>
        <p:nvSpPr>
          <p:cNvPr id="361" name="Google Shape;361;p1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18"/>
          <p:cNvSpPr/>
          <p:nvPr/>
        </p:nvSpPr>
        <p:spPr>
          <a:xfrm rot="2700000">
            <a:off x="-41115" y="-495525"/>
            <a:ext cx="837755" cy="162494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2700000">
            <a:off x="-147817" y="-309647"/>
            <a:ext cx="657135" cy="1621897"/>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7786176" y="4128526"/>
            <a:ext cx="1508530" cy="136286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7553298" y="4220573"/>
            <a:ext cx="1629275" cy="1056303"/>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6"/>
        <p:cNvGrpSpPr/>
        <p:nvPr/>
      </p:nvGrpSpPr>
      <p:grpSpPr>
        <a:xfrm>
          <a:off x="0" y="0"/>
          <a:ext cx="0" cy="0"/>
          <a:chOff x="0" y="0"/>
          <a:chExt cx="0" cy="0"/>
        </a:xfrm>
      </p:grpSpPr>
      <p:sp>
        <p:nvSpPr>
          <p:cNvPr id="367" name="Google Shape;367;p19"/>
          <p:cNvSpPr txBox="1">
            <a:spLocks noGrp="1"/>
          </p:cNvSpPr>
          <p:nvPr>
            <p:ph type="body" idx="1"/>
          </p:nvPr>
        </p:nvSpPr>
        <p:spPr>
          <a:xfrm>
            <a:off x="720000" y="1564625"/>
            <a:ext cx="3949800" cy="2492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8" name="Google Shape;368;p1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19"/>
          <p:cNvSpPr/>
          <p:nvPr/>
        </p:nvSpPr>
        <p:spPr>
          <a:xfrm>
            <a:off x="-318417" y="3962400"/>
            <a:ext cx="1508688" cy="1400325"/>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221455" y="4142635"/>
            <a:ext cx="1580803" cy="994393"/>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a:off x="8042513" y="-179803"/>
            <a:ext cx="1311896" cy="1161009"/>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rot="5400000">
            <a:off x="8181615" y="-321398"/>
            <a:ext cx="1012519" cy="1434108"/>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rot="1800030">
            <a:off x="-55773" y="-521649"/>
            <a:ext cx="900199" cy="1746057"/>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rot="1800030">
            <a:off x="-111939" y="-273884"/>
            <a:ext cx="706116" cy="1742788"/>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rot="1800090">
            <a:off x="8651099" y="3908860"/>
            <a:ext cx="751031" cy="1379979"/>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1800090">
            <a:off x="8597128" y="3992742"/>
            <a:ext cx="727414" cy="1532356"/>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19"/>
          <p:cNvGrpSpPr/>
          <p:nvPr/>
        </p:nvGrpSpPr>
        <p:grpSpPr>
          <a:xfrm>
            <a:off x="2517149" y="205323"/>
            <a:ext cx="257707" cy="139464"/>
            <a:chOff x="5045624" y="8733423"/>
            <a:chExt cx="257707" cy="139464"/>
          </a:xfrm>
        </p:grpSpPr>
        <p:sp>
          <p:nvSpPr>
            <p:cNvPr id="378" name="Google Shape;378;p19"/>
            <p:cNvSpPr/>
            <p:nvPr/>
          </p:nvSpPr>
          <p:spPr>
            <a:xfrm>
              <a:off x="5185872" y="87350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5063583" y="87350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5167124" y="87334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5045624" y="87334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rot="5400000">
            <a:off x="8667376" y="2223571"/>
            <a:ext cx="238104" cy="128873"/>
            <a:chOff x="3447251" y="8496146"/>
            <a:chExt cx="238104" cy="128873"/>
          </a:xfrm>
        </p:grpSpPr>
        <p:sp>
          <p:nvSpPr>
            <p:cNvPr id="383" name="Google Shape;383;p19"/>
            <p:cNvSpPr/>
            <p:nvPr/>
          </p:nvSpPr>
          <p:spPr>
            <a:xfrm>
              <a:off x="3576875" y="849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3464354" y="849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3559772" y="849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3447251" y="849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9"/>
          <p:cNvGrpSpPr/>
          <p:nvPr/>
        </p:nvGrpSpPr>
        <p:grpSpPr>
          <a:xfrm>
            <a:off x="6136052" y="4845502"/>
            <a:ext cx="260964" cy="141076"/>
            <a:chOff x="3395052" y="5034152"/>
            <a:chExt cx="260964" cy="141076"/>
          </a:xfrm>
        </p:grpSpPr>
        <p:sp>
          <p:nvSpPr>
            <p:cNvPr id="388" name="Google Shape;388;p19"/>
            <p:cNvSpPr/>
            <p:nvPr/>
          </p:nvSpPr>
          <p:spPr>
            <a:xfrm>
              <a:off x="3395052" y="50357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518987" y="50357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406466" y="50341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529610" y="50341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rot="-5400000">
            <a:off x="115479" y="3247180"/>
            <a:ext cx="364505" cy="133774"/>
            <a:chOff x="3608681" y="6271025"/>
            <a:chExt cx="364505" cy="133774"/>
          </a:xfrm>
        </p:grpSpPr>
        <p:sp>
          <p:nvSpPr>
            <p:cNvPr id="393" name="Google Shape;393;p19"/>
            <p:cNvSpPr/>
            <p:nvPr/>
          </p:nvSpPr>
          <p:spPr>
            <a:xfrm>
              <a:off x="3860628" y="62734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3743206" y="62734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3625817" y="62734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842702" y="62710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725281" y="62710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608681" y="62710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9"/>
          <p:cNvGrpSpPr/>
          <p:nvPr/>
        </p:nvGrpSpPr>
        <p:grpSpPr>
          <a:xfrm>
            <a:off x="253590" y="1602779"/>
            <a:ext cx="111035" cy="127178"/>
            <a:chOff x="3196915" y="4748804"/>
            <a:chExt cx="111035" cy="127178"/>
          </a:xfrm>
        </p:grpSpPr>
        <p:sp>
          <p:nvSpPr>
            <p:cNvPr id="400" name="Google Shape;400;p19"/>
            <p:cNvSpPr/>
            <p:nvPr/>
          </p:nvSpPr>
          <p:spPr>
            <a:xfrm>
              <a:off x="3196915" y="47715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9"/>
            <p:cNvGrpSpPr/>
            <p:nvPr/>
          </p:nvGrpSpPr>
          <p:grpSpPr>
            <a:xfrm>
              <a:off x="3208418" y="4748804"/>
              <a:ext cx="99533" cy="107690"/>
              <a:chOff x="1805425" y="934125"/>
              <a:chExt cx="75650" cy="81850"/>
            </a:xfrm>
          </p:grpSpPr>
          <p:sp>
            <p:nvSpPr>
              <p:cNvPr id="402" name="Google Shape;402;p19"/>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 name="Google Shape;405;p19"/>
          <p:cNvGrpSpPr/>
          <p:nvPr/>
        </p:nvGrpSpPr>
        <p:grpSpPr>
          <a:xfrm>
            <a:off x="8207914" y="4670600"/>
            <a:ext cx="79139" cy="71804"/>
            <a:chOff x="2964539" y="4931400"/>
            <a:chExt cx="79139" cy="71804"/>
          </a:xfrm>
        </p:grpSpPr>
        <p:sp>
          <p:nvSpPr>
            <p:cNvPr id="406" name="Google Shape;406;p19"/>
            <p:cNvSpPr/>
            <p:nvPr/>
          </p:nvSpPr>
          <p:spPr>
            <a:xfrm>
              <a:off x="2964539" y="49330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971873" y="49314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9"/>
          <p:cNvGrpSpPr/>
          <p:nvPr/>
        </p:nvGrpSpPr>
        <p:grpSpPr>
          <a:xfrm>
            <a:off x="510824" y="757858"/>
            <a:ext cx="293748" cy="298803"/>
            <a:chOff x="2300600" y="1393350"/>
            <a:chExt cx="143825" cy="146300"/>
          </a:xfrm>
        </p:grpSpPr>
        <p:sp>
          <p:nvSpPr>
            <p:cNvPr id="409" name="Google Shape;409;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9"/>
          <p:cNvGrpSpPr/>
          <p:nvPr/>
        </p:nvGrpSpPr>
        <p:grpSpPr>
          <a:xfrm>
            <a:off x="8813961" y="4513170"/>
            <a:ext cx="293748" cy="298803"/>
            <a:chOff x="2300600" y="1393350"/>
            <a:chExt cx="143825" cy="146300"/>
          </a:xfrm>
        </p:grpSpPr>
        <p:sp>
          <p:nvSpPr>
            <p:cNvPr id="424" name="Google Shape;424;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9"/>
          <p:cNvGrpSpPr/>
          <p:nvPr/>
        </p:nvGrpSpPr>
        <p:grpSpPr>
          <a:xfrm>
            <a:off x="926899" y="4742408"/>
            <a:ext cx="293748" cy="298803"/>
            <a:chOff x="2300600" y="1393350"/>
            <a:chExt cx="143825" cy="146300"/>
          </a:xfrm>
        </p:grpSpPr>
        <p:sp>
          <p:nvSpPr>
            <p:cNvPr id="439" name="Google Shape;439;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9"/>
          <p:cNvGrpSpPr/>
          <p:nvPr/>
        </p:nvGrpSpPr>
        <p:grpSpPr>
          <a:xfrm>
            <a:off x="1949697" y="4880159"/>
            <a:ext cx="79928" cy="71771"/>
            <a:chOff x="5051347" y="7860984"/>
            <a:chExt cx="79928" cy="71771"/>
          </a:xfrm>
        </p:grpSpPr>
        <p:sp>
          <p:nvSpPr>
            <p:cNvPr id="454" name="Google Shape;454;p19"/>
            <p:cNvSpPr/>
            <p:nvPr/>
          </p:nvSpPr>
          <p:spPr>
            <a:xfrm>
              <a:off x="5051347" y="786180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059504" y="786098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9"/>
          <p:cNvGrpSpPr/>
          <p:nvPr/>
        </p:nvGrpSpPr>
        <p:grpSpPr>
          <a:xfrm>
            <a:off x="5728901" y="239164"/>
            <a:ext cx="79928" cy="71771"/>
            <a:chOff x="5101901" y="9302539"/>
            <a:chExt cx="79928" cy="71771"/>
          </a:xfrm>
        </p:grpSpPr>
        <p:sp>
          <p:nvSpPr>
            <p:cNvPr id="457" name="Google Shape;457;p19"/>
            <p:cNvSpPr/>
            <p:nvPr/>
          </p:nvSpPr>
          <p:spPr>
            <a:xfrm>
              <a:off x="5101901" y="930332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5110058" y="930253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9"/>
          <p:cNvGrpSpPr/>
          <p:nvPr/>
        </p:nvGrpSpPr>
        <p:grpSpPr>
          <a:xfrm>
            <a:off x="8788936" y="3066191"/>
            <a:ext cx="116536" cy="133598"/>
            <a:chOff x="3501161" y="7882341"/>
            <a:chExt cx="116536" cy="133598"/>
          </a:xfrm>
        </p:grpSpPr>
        <p:sp>
          <p:nvSpPr>
            <p:cNvPr id="460" name="Google Shape;460;p19"/>
            <p:cNvSpPr/>
            <p:nvPr/>
          </p:nvSpPr>
          <p:spPr>
            <a:xfrm>
              <a:off x="3515730" y="79058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19"/>
            <p:cNvGrpSpPr/>
            <p:nvPr/>
          </p:nvGrpSpPr>
          <p:grpSpPr>
            <a:xfrm>
              <a:off x="3501161" y="7882341"/>
              <a:ext cx="103578" cy="112558"/>
              <a:chOff x="2027925" y="3315775"/>
              <a:chExt cx="78725" cy="85550"/>
            </a:xfrm>
          </p:grpSpPr>
          <p:sp>
            <p:nvSpPr>
              <p:cNvPr id="462" name="Google Shape;462;p19"/>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 name="Google Shape;465;p19"/>
          <p:cNvGrpSpPr/>
          <p:nvPr/>
        </p:nvGrpSpPr>
        <p:grpSpPr>
          <a:xfrm>
            <a:off x="8385659" y="1191536"/>
            <a:ext cx="76672" cy="69370"/>
            <a:chOff x="3438271" y="8199336"/>
            <a:chExt cx="76672" cy="69370"/>
          </a:xfrm>
        </p:grpSpPr>
        <p:sp>
          <p:nvSpPr>
            <p:cNvPr id="466" name="Google Shape;466;p19"/>
            <p:cNvSpPr/>
            <p:nvPr/>
          </p:nvSpPr>
          <p:spPr>
            <a:xfrm>
              <a:off x="3448073" y="82009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3438271" y="81993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8"/>
        <p:cNvGrpSpPr/>
        <p:nvPr/>
      </p:nvGrpSpPr>
      <p:grpSpPr>
        <a:xfrm>
          <a:off x="0" y="0"/>
          <a:ext cx="0" cy="0"/>
          <a:chOff x="0" y="0"/>
          <a:chExt cx="0" cy="0"/>
        </a:xfrm>
      </p:grpSpPr>
      <p:sp>
        <p:nvSpPr>
          <p:cNvPr id="469" name="Google Shape;469;p20"/>
          <p:cNvSpPr txBox="1">
            <a:spLocks noGrp="1"/>
          </p:cNvSpPr>
          <p:nvPr>
            <p:ph type="title"/>
          </p:nvPr>
        </p:nvSpPr>
        <p:spPr>
          <a:xfrm>
            <a:off x="720000" y="1838900"/>
            <a:ext cx="3801300" cy="192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6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70" name="Google Shape;470;p20"/>
          <p:cNvSpPr/>
          <p:nvPr/>
        </p:nvSpPr>
        <p:spPr>
          <a:xfrm rot="1799959">
            <a:off x="141118" y="-31501"/>
            <a:ext cx="677393" cy="126958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1799959">
            <a:off x="240570" y="-148504"/>
            <a:ext cx="716205" cy="1271151"/>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rot="10800000">
            <a:off x="7929538" y="3884406"/>
            <a:ext cx="1549494" cy="1438200"/>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rot="10800000">
            <a:off x="7755890" y="4116210"/>
            <a:ext cx="1623559" cy="1021288"/>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rot="-1799975">
            <a:off x="-263861" y="3790175"/>
            <a:ext cx="1322216" cy="1673327"/>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rot="-1799975">
            <a:off x="-289085" y="3966042"/>
            <a:ext cx="968824" cy="119311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rot="5400000">
            <a:off x="8086543" y="-170174"/>
            <a:ext cx="1255771" cy="1111339"/>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rot="5400000">
            <a:off x="8219695" y="-305711"/>
            <a:ext cx="969202" cy="1372755"/>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rot="5400000">
            <a:off x="4460997" y="4622227"/>
            <a:ext cx="566850" cy="988679"/>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rot="5400000">
            <a:off x="4188227" y="4523999"/>
            <a:ext cx="781366" cy="1191920"/>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rot="5400000">
            <a:off x="4320246" y="-565745"/>
            <a:ext cx="688210"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rot="5400000">
            <a:off x="4172913" y="-571849"/>
            <a:ext cx="539832"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0"/>
          <p:cNvGrpSpPr/>
          <p:nvPr/>
        </p:nvGrpSpPr>
        <p:grpSpPr>
          <a:xfrm>
            <a:off x="8277124" y="364245"/>
            <a:ext cx="293748" cy="298803"/>
            <a:chOff x="2300600" y="1393350"/>
            <a:chExt cx="143825" cy="146300"/>
          </a:xfrm>
        </p:grpSpPr>
        <p:sp>
          <p:nvSpPr>
            <p:cNvPr id="483" name="Google Shape;483;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0"/>
          <p:cNvGrpSpPr/>
          <p:nvPr/>
        </p:nvGrpSpPr>
        <p:grpSpPr>
          <a:xfrm>
            <a:off x="8608774" y="3762445"/>
            <a:ext cx="293748" cy="298803"/>
            <a:chOff x="2300600" y="1393350"/>
            <a:chExt cx="143825" cy="146300"/>
          </a:xfrm>
        </p:grpSpPr>
        <p:sp>
          <p:nvSpPr>
            <p:cNvPr id="498" name="Google Shape;498;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0"/>
          <p:cNvGrpSpPr/>
          <p:nvPr/>
        </p:nvGrpSpPr>
        <p:grpSpPr>
          <a:xfrm>
            <a:off x="451799" y="917745"/>
            <a:ext cx="293748" cy="298803"/>
            <a:chOff x="2300600" y="1393350"/>
            <a:chExt cx="143825" cy="146300"/>
          </a:xfrm>
        </p:grpSpPr>
        <p:sp>
          <p:nvSpPr>
            <p:cNvPr id="513" name="Google Shape;513;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0"/>
          <p:cNvGrpSpPr/>
          <p:nvPr/>
        </p:nvGrpSpPr>
        <p:grpSpPr>
          <a:xfrm>
            <a:off x="900599" y="4413195"/>
            <a:ext cx="293748" cy="298803"/>
            <a:chOff x="2300600" y="1393350"/>
            <a:chExt cx="143825" cy="146300"/>
          </a:xfrm>
        </p:grpSpPr>
        <p:sp>
          <p:nvSpPr>
            <p:cNvPr id="528" name="Google Shape;528;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0"/>
          <p:cNvGrpSpPr/>
          <p:nvPr/>
        </p:nvGrpSpPr>
        <p:grpSpPr>
          <a:xfrm>
            <a:off x="2657827" y="148957"/>
            <a:ext cx="260931" cy="140254"/>
            <a:chOff x="3473452" y="6707332"/>
            <a:chExt cx="260931" cy="140254"/>
          </a:xfrm>
        </p:grpSpPr>
        <p:sp>
          <p:nvSpPr>
            <p:cNvPr id="543" name="Google Shape;543;p20"/>
            <p:cNvSpPr/>
            <p:nvPr/>
          </p:nvSpPr>
          <p:spPr>
            <a:xfrm>
              <a:off x="3615312" y="67089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492200" y="67089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597386" y="67073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73452" y="67073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0"/>
          <p:cNvGrpSpPr/>
          <p:nvPr/>
        </p:nvGrpSpPr>
        <p:grpSpPr>
          <a:xfrm>
            <a:off x="6496156" y="289191"/>
            <a:ext cx="79139" cy="71771"/>
            <a:chOff x="3257356" y="5935179"/>
            <a:chExt cx="79139" cy="71771"/>
          </a:xfrm>
        </p:grpSpPr>
        <p:sp>
          <p:nvSpPr>
            <p:cNvPr id="548" name="Google Shape;548;p20"/>
            <p:cNvSpPr/>
            <p:nvPr/>
          </p:nvSpPr>
          <p:spPr>
            <a:xfrm>
              <a:off x="3267980" y="59360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257356" y="59351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322577" y="4801302"/>
            <a:ext cx="260964" cy="141076"/>
            <a:chOff x="1796227" y="5428852"/>
            <a:chExt cx="260964" cy="141076"/>
          </a:xfrm>
        </p:grpSpPr>
        <p:sp>
          <p:nvSpPr>
            <p:cNvPr id="551" name="Google Shape;551;p20"/>
            <p:cNvSpPr/>
            <p:nvPr/>
          </p:nvSpPr>
          <p:spPr>
            <a:xfrm>
              <a:off x="1796227" y="54304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1920162" y="54304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1807641" y="54288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930785" y="54288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0"/>
          <p:cNvGrpSpPr/>
          <p:nvPr/>
        </p:nvGrpSpPr>
        <p:grpSpPr>
          <a:xfrm rot="-5400000">
            <a:off x="184381" y="3519700"/>
            <a:ext cx="364505" cy="133774"/>
            <a:chOff x="2009856" y="6665725"/>
            <a:chExt cx="364505" cy="133774"/>
          </a:xfrm>
        </p:grpSpPr>
        <p:sp>
          <p:nvSpPr>
            <p:cNvPr id="556" name="Google Shape;556;p20"/>
            <p:cNvSpPr/>
            <p:nvPr/>
          </p:nvSpPr>
          <p:spPr>
            <a:xfrm>
              <a:off x="2261803" y="66681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144381" y="66681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026992" y="66681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243877" y="66657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2126456" y="66657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2009856" y="66657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0"/>
          <p:cNvGrpSpPr/>
          <p:nvPr/>
        </p:nvGrpSpPr>
        <p:grpSpPr>
          <a:xfrm rot="-5400000">
            <a:off x="8675774" y="2502023"/>
            <a:ext cx="257707" cy="139464"/>
            <a:chOff x="7248399" y="7269373"/>
            <a:chExt cx="257707" cy="139464"/>
          </a:xfrm>
        </p:grpSpPr>
        <p:sp>
          <p:nvSpPr>
            <p:cNvPr id="563" name="Google Shape;563;p20"/>
            <p:cNvSpPr/>
            <p:nvPr/>
          </p:nvSpPr>
          <p:spPr>
            <a:xfrm>
              <a:off x="7388647" y="72709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7266358" y="72709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7369899" y="72693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7248399" y="72693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0"/>
          <p:cNvGrpSpPr/>
          <p:nvPr/>
        </p:nvGrpSpPr>
        <p:grpSpPr>
          <a:xfrm>
            <a:off x="3047359" y="4801311"/>
            <a:ext cx="76672" cy="69370"/>
            <a:chOff x="5629096" y="6735286"/>
            <a:chExt cx="76672" cy="69370"/>
          </a:xfrm>
        </p:grpSpPr>
        <p:sp>
          <p:nvSpPr>
            <p:cNvPr id="568" name="Google Shape;568;p20"/>
            <p:cNvSpPr/>
            <p:nvPr/>
          </p:nvSpPr>
          <p:spPr>
            <a:xfrm>
              <a:off x="5638898" y="67369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29096" y="67352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20"/>
          <p:cNvSpPr/>
          <p:nvPr/>
        </p:nvSpPr>
        <p:spPr>
          <a:xfrm>
            <a:off x="375203" y="2030242"/>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20"/>
          <p:cNvGrpSpPr/>
          <p:nvPr/>
        </p:nvGrpSpPr>
        <p:grpSpPr>
          <a:xfrm>
            <a:off x="8956139" y="1528950"/>
            <a:ext cx="79139" cy="71804"/>
            <a:chOff x="1365714" y="5326100"/>
            <a:chExt cx="79139" cy="71804"/>
          </a:xfrm>
        </p:grpSpPr>
        <p:sp>
          <p:nvSpPr>
            <p:cNvPr id="572" name="Google Shape;572;p20"/>
            <p:cNvSpPr/>
            <p:nvPr/>
          </p:nvSpPr>
          <p:spPr>
            <a:xfrm>
              <a:off x="1365714" y="53277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1373048" y="53261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4"/>
        <p:cNvGrpSpPr/>
        <p:nvPr/>
      </p:nvGrpSpPr>
      <p:grpSpPr>
        <a:xfrm>
          <a:off x="0" y="0"/>
          <a:ext cx="0" cy="0"/>
          <a:chOff x="0" y="0"/>
          <a:chExt cx="0" cy="0"/>
        </a:xfrm>
      </p:grpSpPr>
      <p:sp>
        <p:nvSpPr>
          <p:cNvPr id="575" name="Google Shape;575;p21"/>
          <p:cNvSpPr txBox="1">
            <a:spLocks noGrp="1"/>
          </p:cNvSpPr>
          <p:nvPr>
            <p:ph type="title"/>
          </p:nvPr>
        </p:nvSpPr>
        <p:spPr>
          <a:xfrm>
            <a:off x="720000" y="1479600"/>
            <a:ext cx="4390200" cy="14823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10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6" name="Google Shape;576;p21"/>
          <p:cNvSpPr txBox="1">
            <a:spLocks noGrp="1"/>
          </p:cNvSpPr>
          <p:nvPr>
            <p:ph type="subTitle" idx="1"/>
          </p:nvPr>
        </p:nvSpPr>
        <p:spPr>
          <a:xfrm>
            <a:off x="720000" y="3038100"/>
            <a:ext cx="4390200" cy="625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atin typeface="Open Sans Medium"/>
                <a:ea typeface="Open Sans Medium"/>
                <a:cs typeface="Open Sans Medium"/>
                <a:sym typeface="Open Sans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7" name="Google Shape;577;p21"/>
          <p:cNvSpPr/>
          <p:nvPr/>
        </p:nvSpPr>
        <p:spPr>
          <a:xfrm rot="2700000">
            <a:off x="-28027" y="-202945"/>
            <a:ext cx="1313805" cy="1662682"/>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rot="2700000">
            <a:off x="157267" y="-174681"/>
            <a:ext cx="962661" cy="118552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rot="5400000">
            <a:off x="8168430" y="4441295"/>
            <a:ext cx="762682" cy="140138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rot="5400000">
            <a:off x="8006246" y="4387354"/>
            <a:ext cx="738698" cy="1556127"/>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rot="5400000">
            <a:off x="8103558" y="147494"/>
            <a:ext cx="1284041" cy="1160051"/>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5400000">
            <a:off x="8104287" y="131117"/>
            <a:ext cx="1386817" cy="899111"/>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flipH="1">
            <a:off x="-423476" y="4097250"/>
            <a:ext cx="1347988" cy="1217891"/>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flipH="1">
            <a:off x="-323262" y="4179506"/>
            <a:ext cx="1455883" cy="943940"/>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rot="-6299908">
            <a:off x="4436276" y="-545635"/>
            <a:ext cx="1009521" cy="1384733"/>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6299908">
            <a:off x="4472162" y="-614794"/>
            <a:ext cx="614015" cy="1436770"/>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7"/>
        <p:cNvGrpSpPr/>
        <p:nvPr/>
      </p:nvGrpSpPr>
      <p:grpSpPr>
        <a:xfrm>
          <a:off x="0" y="0"/>
          <a:ext cx="0" cy="0"/>
          <a:chOff x="0" y="0"/>
          <a:chExt cx="0" cy="0"/>
        </a:xfrm>
      </p:grpSpPr>
      <p:sp>
        <p:nvSpPr>
          <p:cNvPr id="588" name="Google Shape;588;p22"/>
          <p:cNvSpPr>
            <a:spLocks noGrp="1"/>
          </p:cNvSpPr>
          <p:nvPr>
            <p:ph type="pic" idx="2"/>
          </p:nvPr>
        </p:nvSpPr>
        <p:spPr>
          <a:xfrm>
            <a:off x="0" y="0"/>
            <a:ext cx="9144000" cy="5143500"/>
          </a:xfrm>
          <a:prstGeom prst="rect">
            <a:avLst/>
          </a:prstGeom>
          <a:noFill/>
          <a:ln>
            <a:noFill/>
          </a:ln>
        </p:spPr>
      </p:sp>
      <p:sp>
        <p:nvSpPr>
          <p:cNvPr id="589" name="Google Shape;589;p22"/>
          <p:cNvSpPr txBox="1">
            <a:spLocks noGrp="1"/>
          </p:cNvSpPr>
          <p:nvPr>
            <p:ph type="body" idx="1"/>
          </p:nvPr>
        </p:nvSpPr>
        <p:spPr>
          <a:xfrm>
            <a:off x="1265400" y="3967725"/>
            <a:ext cx="6613200" cy="438600"/>
          </a:xfrm>
          <a:prstGeom prst="rect">
            <a:avLst/>
          </a:prstGeom>
          <a:solidFill>
            <a:schemeClr val="lt1"/>
          </a:solidFill>
        </p:spPr>
        <p:txBody>
          <a:bodyPr spcFirstLastPara="1" wrap="square" lIns="91425" tIns="91425" rIns="91425" bIns="91425" anchor="ctr" anchorCtr="0">
            <a:noAutofit/>
          </a:bodyPr>
          <a:lstStyle>
            <a:lvl1pPr marL="457200" lvl="0" indent="-228600" algn="ctr" rtl="0">
              <a:lnSpc>
                <a:spcPct val="100000"/>
              </a:lnSpc>
              <a:spcBef>
                <a:spcPts val="0"/>
              </a:spcBef>
              <a:spcAft>
                <a:spcPts val="0"/>
              </a:spcAft>
              <a:buSzPts val="1800"/>
              <a:buNone/>
              <a:defRPr sz="3000" b="1">
                <a:latin typeface="Roboto" panose="02000000000000000000"/>
                <a:ea typeface="Roboto" panose="02000000000000000000"/>
                <a:cs typeface="Roboto" panose="02000000000000000000"/>
                <a:sym typeface="Roboto" panose="02000000000000000000"/>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0"/>
        <p:cNvGrpSpPr/>
        <p:nvPr/>
      </p:nvGrpSpPr>
      <p:grpSpPr>
        <a:xfrm>
          <a:off x="0" y="0"/>
          <a:ext cx="0" cy="0"/>
          <a:chOff x="0" y="0"/>
          <a:chExt cx="0" cy="0"/>
        </a:xfrm>
      </p:grpSpPr>
      <p:sp>
        <p:nvSpPr>
          <p:cNvPr id="591" name="Google Shape;591;p23"/>
          <p:cNvSpPr txBox="1">
            <a:spLocks noGrp="1"/>
          </p:cNvSpPr>
          <p:nvPr>
            <p:ph type="title" hasCustomPrompt="1"/>
          </p:nvPr>
        </p:nvSpPr>
        <p:spPr>
          <a:xfrm>
            <a:off x="1622250" y="1556250"/>
            <a:ext cx="5899500" cy="146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5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2" name="Google Shape;592;p23"/>
          <p:cNvSpPr txBox="1">
            <a:spLocks noGrp="1"/>
          </p:cNvSpPr>
          <p:nvPr>
            <p:ph type="body" idx="1"/>
          </p:nvPr>
        </p:nvSpPr>
        <p:spPr>
          <a:xfrm>
            <a:off x="1610100" y="3092550"/>
            <a:ext cx="5923800" cy="419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3" name="Google Shape;593;p23"/>
          <p:cNvSpPr/>
          <p:nvPr/>
        </p:nvSpPr>
        <p:spPr>
          <a:xfrm rot="-1800051">
            <a:off x="-117577" y="3945977"/>
            <a:ext cx="963936" cy="1532518"/>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rot="-1800051">
            <a:off x="-124274" y="3963223"/>
            <a:ext cx="1189215" cy="157424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rot="-2700000">
            <a:off x="8160479" y="-83951"/>
            <a:ext cx="1143984" cy="1447766"/>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rot="-2700000">
            <a:off x="8130228" y="115323"/>
            <a:ext cx="838229" cy="103228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rot="2700000">
            <a:off x="17033" y="-126560"/>
            <a:ext cx="924634" cy="1470034"/>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rot="2700000">
            <a:off x="-100026" y="-38950"/>
            <a:ext cx="1140728" cy="1510062"/>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rot="1800152">
            <a:off x="8106020" y="3824248"/>
            <a:ext cx="688209"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rot="1800152">
            <a:off x="8063081" y="4013662"/>
            <a:ext cx="539831"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rot="-5400000">
            <a:off x="4481968" y="4656554"/>
            <a:ext cx="543910" cy="99940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rot="-5400000">
            <a:off x="4614736" y="4584668"/>
            <a:ext cx="526806" cy="11097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rot="5400000">
            <a:off x="4024828" y="-437425"/>
            <a:ext cx="455824" cy="85431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rot="5400000">
            <a:off x="4119489" y="-407789"/>
            <a:ext cx="481941" cy="855369"/>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9022295" y="4163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23"/>
          <p:cNvGrpSpPr/>
          <p:nvPr/>
        </p:nvGrpSpPr>
        <p:grpSpPr>
          <a:xfrm>
            <a:off x="6873152" y="4805452"/>
            <a:ext cx="260964" cy="141076"/>
            <a:chOff x="2245677" y="4906552"/>
            <a:chExt cx="260964" cy="141076"/>
          </a:xfrm>
        </p:grpSpPr>
        <p:sp>
          <p:nvSpPr>
            <p:cNvPr id="607" name="Google Shape;607;p23"/>
            <p:cNvSpPr/>
            <p:nvPr/>
          </p:nvSpPr>
          <p:spPr>
            <a:xfrm>
              <a:off x="2245677" y="49081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369612" y="49081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257091" y="49065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380235" y="49065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3"/>
          <p:cNvGrpSpPr/>
          <p:nvPr/>
        </p:nvGrpSpPr>
        <p:grpSpPr>
          <a:xfrm rot="-5400000">
            <a:off x="288081" y="3424650"/>
            <a:ext cx="364505" cy="133774"/>
            <a:chOff x="2881006" y="4240275"/>
            <a:chExt cx="364505" cy="133774"/>
          </a:xfrm>
        </p:grpSpPr>
        <p:sp>
          <p:nvSpPr>
            <p:cNvPr id="612" name="Google Shape;612;p23"/>
            <p:cNvSpPr/>
            <p:nvPr/>
          </p:nvSpPr>
          <p:spPr>
            <a:xfrm>
              <a:off x="3132953" y="42427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015531" y="42427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898142" y="42427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3115027" y="42402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997606" y="42402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2881006" y="42402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23"/>
          <p:cNvSpPr/>
          <p:nvPr/>
        </p:nvSpPr>
        <p:spPr>
          <a:xfrm>
            <a:off x="697974" y="13755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192556" y="3923909"/>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3"/>
          <p:cNvGrpSpPr/>
          <p:nvPr/>
        </p:nvGrpSpPr>
        <p:grpSpPr>
          <a:xfrm>
            <a:off x="8666349" y="3796533"/>
            <a:ext cx="293748" cy="298803"/>
            <a:chOff x="2300600" y="1393350"/>
            <a:chExt cx="143825" cy="146300"/>
          </a:xfrm>
        </p:grpSpPr>
        <p:sp>
          <p:nvSpPr>
            <p:cNvPr id="621" name="Google Shape;621;p2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3"/>
          <p:cNvGrpSpPr/>
          <p:nvPr/>
        </p:nvGrpSpPr>
        <p:grpSpPr>
          <a:xfrm>
            <a:off x="4254224" y="4805458"/>
            <a:ext cx="293748" cy="298803"/>
            <a:chOff x="2300600" y="1393350"/>
            <a:chExt cx="143825" cy="146300"/>
          </a:xfrm>
        </p:grpSpPr>
        <p:sp>
          <p:nvSpPr>
            <p:cNvPr id="636" name="Google Shape;636;p2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3"/>
          <p:cNvGrpSpPr/>
          <p:nvPr/>
        </p:nvGrpSpPr>
        <p:grpSpPr>
          <a:xfrm>
            <a:off x="573124" y="4403483"/>
            <a:ext cx="293748" cy="298803"/>
            <a:chOff x="2300600" y="1393350"/>
            <a:chExt cx="143825" cy="146300"/>
          </a:xfrm>
        </p:grpSpPr>
        <p:sp>
          <p:nvSpPr>
            <p:cNvPr id="651" name="Google Shape;651;p2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3"/>
          <p:cNvGrpSpPr/>
          <p:nvPr/>
        </p:nvGrpSpPr>
        <p:grpSpPr>
          <a:xfrm>
            <a:off x="6993372" y="68997"/>
            <a:ext cx="79928" cy="71771"/>
            <a:chOff x="4152522" y="3819822"/>
            <a:chExt cx="79928" cy="71771"/>
          </a:xfrm>
        </p:grpSpPr>
        <p:sp>
          <p:nvSpPr>
            <p:cNvPr id="666" name="Google Shape;666;p23"/>
            <p:cNvSpPr/>
            <p:nvPr/>
          </p:nvSpPr>
          <p:spPr>
            <a:xfrm>
              <a:off x="4152522" y="3820644"/>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4160679" y="3819822"/>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3"/>
          <p:cNvGrpSpPr/>
          <p:nvPr/>
        </p:nvGrpSpPr>
        <p:grpSpPr>
          <a:xfrm rot="-5400000">
            <a:off x="8759877" y="1653852"/>
            <a:ext cx="292769" cy="107657"/>
            <a:chOff x="1507927" y="7196764"/>
            <a:chExt cx="292769" cy="107657"/>
          </a:xfrm>
        </p:grpSpPr>
        <p:sp>
          <p:nvSpPr>
            <p:cNvPr id="669" name="Google Shape;669;p23"/>
            <p:cNvSpPr/>
            <p:nvPr/>
          </p:nvSpPr>
          <p:spPr>
            <a:xfrm>
              <a:off x="1507927" y="7198409"/>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1601700" y="7198409"/>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1696296" y="7198409"/>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1516084" y="7196764"/>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1610680" y="7196764"/>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1704453" y="7196764"/>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3"/>
          <p:cNvGrpSpPr/>
          <p:nvPr/>
        </p:nvGrpSpPr>
        <p:grpSpPr>
          <a:xfrm>
            <a:off x="5477112" y="481788"/>
            <a:ext cx="101896" cy="116416"/>
            <a:chOff x="1801887" y="4974588"/>
            <a:chExt cx="101896" cy="116416"/>
          </a:xfrm>
        </p:grpSpPr>
        <p:sp>
          <p:nvSpPr>
            <p:cNvPr id="676" name="Google Shape;676;p23"/>
            <p:cNvSpPr/>
            <p:nvPr/>
          </p:nvSpPr>
          <p:spPr>
            <a:xfrm>
              <a:off x="1814874" y="4995550"/>
              <a:ext cx="88908" cy="95454"/>
            </a:xfrm>
            <a:custGeom>
              <a:avLst/>
              <a:gdLst/>
              <a:ahLst/>
              <a:cxnLst/>
              <a:rect l="l" t="t" r="r" b="b"/>
              <a:pathLst>
                <a:path w="2703" h="2902" extrusionOk="0">
                  <a:moveTo>
                    <a:pt x="1339" y="1"/>
                  </a:moveTo>
                  <a:lnTo>
                    <a:pt x="1" y="769"/>
                  </a:lnTo>
                  <a:lnTo>
                    <a:pt x="1" y="2133"/>
                  </a:lnTo>
                  <a:lnTo>
                    <a:pt x="1339" y="2901"/>
                  </a:lnTo>
                  <a:lnTo>
                    <a:pt x="2703" y="2133"/>
                  </a:lnTo>
                  <a:lnTo>
                    <a:pt x="2703" y="769"/>
                  </a:ln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3"/>
            <p:cNvGrpSpPr/>
            <p:nvPr/>
          </p:nvGrpSpPr>
          <p:grpSpPr>
            <a:xfrm>
              <a:off x="1801887" y="4974588"/>
              <a:ext cx="91375" cy="98678"/>
              <a:chOff x="1428625" y="4177225"/>
              <a:chExt cx="69450" cy="75000"/>
            </a:xfrm>
          </p:grpSpPr>
          <p:sp>
            <p:nvSpPr>
              <p:cNvPr id="678" name="Google Shape;678;p23"/>
              <p:cNvSpPr/>
              <p:nvPr/>
            </p:nvSpPr>
            <p:spPr>
              <a:xfrm>
                <a:off x="1428625" y="4196425"/>
                <a:ext cx="35350" cy="55800"/>
              </a:xfrm>
              <a:custGeom>
                <a:avLst/>
                <a:gdLst/>
                <a:ahLst/>
                <a:cxnLst/>
                <a:rect l="l" t="t" r="r" b="b"/>
                <a:pathLst>
                  <a:path w="1414" h="2232" extrusionOk="0">
                    <a:moveTo>
                      <a:pt x="75" y="125"/>
                    </a:moveTo>
                    <a:lnTo>
                      <a:pt x="1340" y="844"/>
                    </a:lnTo>
                    <a:lnTo>
                      <a:pt x="1340" y="2108"/>
                    </a:lnTo>
                    <a:lnTo>
                      <a:pt x="75" y="1389"/>
                    </a:lnTo>
                    <a:lnTo>
                      <a:pt x="75" y="125"/>
                    </a:lnTo>
                    <a:close/>
                    <a:moveTo>
                      <a:pt x="1" y="1"/>
                    </a:moveTo>
                    <a:lnTo>
                      <a:pt x="1" y="1439"/>
                    </a:lnTo>
                    <a:lnTo>
                      <a:pt x="1414" y="2232"/>
                    </a:lnTo>
                    <a:lnTo>
                      <a:pt x="1414" y="8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1462100" y="4196425"/>
                <a:ext cx="35975" cy="55800"/>
              </a:xfrm>
              <a:custGeom>
                <a:avLst/>
                <a:gdLst/>
                <a:ahLst/>
                <a:cxnLst/>
                <a:rect l="l" t="t" r="r" b="b"/>
                <a:pathLst>
                  <a:path w="1439" h="2232" extrusionOk="0">
                    <a:moveTo>
                      <a:pt x="1364" y="125"/>
                    </a:moveTo>
                    <a:lnTo>
                      <a:pt x="1364" y="1389"/>
                    </a:lnTo>
                    <a:lnTo>
                      <a:pt x="75" y="2108"/>
                    </a:lnTo>
                    <a:lnTo>
                      <a:pt x="75" y="844"/>
                    </a:lnTo>
                    <a:lnTo>
                      <a:pt x="1364" y="125"/>
                    </a:lnTo>
                    <a:close/>
                    <a:moveTo>
                      <a:pt x="1438" y="1"/>
                    </a:moveTo>
                    <a:lnTo>
                      <a:pt x="1" y="819"/>
                    </a:lnTo>
                    <a:lnTo>
                      <a:pt x="1" y="2232"/>
                    </a:lnTo>
                    <a:lnTo>
                      <a:pt x="1438" y="1439"/>
                    </a:lnTo>
                    <a:lnTo>
                      <a:pt x="1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1428625" y="4177225"/>
                <a:ext cx="69450" cy="40925"/>
              </a:xfrm>
              <a:custGeom>
                <a:avLst/>
                <a:gdLst/>
                <a:ahLst/>
                <a:cxnLst/>
                <a:rect l="l" t="t" r="r" b="b"/>
                <a:pathLst>
                  <a:path w="2778" h="1637" extrusionOk="0">
                    <a:moveTo>
                      <a:pt x="1389" y="75"/>
                    </a:moveTo>
                    <a:lnTo>
                      <a:pt x="2678" y="818"/>
                    </a:lnTo>
                    <a:lnTo>
                      <a:pt x="1389" y="1562"/>
                    </a:lnTo>
                    <a:lnTo>
                      <a:pt x="100" y="818"/>
                    </a:lnTo>
                    <a:lnTo>
                      <a:pt x="1389" y="75"/>
                    </a:lnTo>
                    <a:close/>
                    <a:moveTo>
                      <a:pt x="1389" y="0"/>
                    </a:moveTo>
                    <a:lnTo>
                      <a:pt x="1" y="793"/>
                    </a:lnTo>
                    <a:lnTo>
                      <a:pt x="1" y="843"/>
                    </a:lnTo>
                    <a:lnTo>
                      <a:pt x="1389" y="1636"/>
                    </a:lnTo>
                    <a:lnTo>
                      <a:pt x="2777" y="843"/>
                    </a:lnTo>
                    <a:lnTo>
                      <a:pt x="2777" y="793"/>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23"/>
          <p:cNvGrpSpPr/>
          <p:nvPr/>
        </p:nvGrpSpPr>
        <p:grpSpPr>
          <a:xfrm>
            <a:off x="2034677" y="217657"/>
            <a:ext cx="260931" cy="140254"/>
            <a:chOff x="4344602" y="4281882"/>
            <a:chExt cx="260931" cy="140254"/>
          </a:xfrm>
        </p:grpSpPr>
        <p:sp>
          <p:nvSpPr>
            <p:cNvPr id="682" name="Google Shape;682;p23"/>
            <p:cNvSpPr/>
            <p:nvPr/>
          </p:nvSpPr>
          <p:spPr>
            <a:xfrm>
              <a:off x="4486462" y="428349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4363350" y="428349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4468536" y="428188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4344602" y="428188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8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87"/>
        <p:cNvGrpSpPr/>
        <p:nvPr/>
      </p:nvGrpSpPr>
      <p:grpSpPr>
        <a:xfrm>
          <a:off x="0" y="0"/>
          <a:ext cx="0" cy="0"/>
          <a:chOff x="0" y="0"/>
          <a:chExt cx="0" cy="0"/>
        </a:xfrm>
      </p:grpSpPr>
      <p:sp>
        <p:nvSpPr>
          <p:cNvPr id="688" name="Google Shape;688;p25"/>
          <p:cNvSpPr txBox="1">
            <a:spLocks noGrp="1"/>
          </p:cNvSpPr>
          <p:nvPr>
            <p:ph type="title" hasCustomPrompt="1"/>
          </p:nvPr>
        </p:nvSpPr>
        <p:spPr>
          <a:xfrm>
            <a:off x="942050" y="14478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9" name="Google Shape;689;p25"/>
          <p:cNvSpPr txBox="1">
            <a:spLocks noGrp="1"/>
          </p:cNvSpPr>
          <p:nvPr>
            <p:ph type="subTitle" idx="1"/>
          </p:nvPr>
        </p:nvSpPr>
        <p:spPr>
          <a:xfrm>
            <a:off x="1410104" y="1675086"/>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0" name="Google Shape;690;p25"/>
          <p:cNvSpPr txBox="1">
            <a:spLocks noGrp="1"/>
          </p:cNvSpPr>
          <p:nvPr>
            <p:ph type="title" idx="2" hasCustomPrompt="1"/>
          </p:nvPr>
        </p:nvSpPr>
        <p:spPr>
          <a:xfrm>
            <a:off x="4841025" y="24522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1" name="Google Shape;691;p25"/>
          <p:cNvSpPr txBox="1">
            <a:spLocks noGrp="1"/>
          </p:cNvSpPr>
          <p:nvPr>
            <p:ph type="subTitle" idx="3"/>
          </p:nvPr>
        </p:nvSpPr>
        <p:spPr>
          <a:xfrm>
            <a:off x="1410104" y="2681137"/>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2" name="Google Shape;692;p25"/>
          <p:cNvSpPr txBox="1">
            <a:spLocks noGrp="1"/>
          </p:cNvSpPr>
          <p:nvPr>
            <p:ph type="title" idx="4" hasCustomPrompt="1"/>
          </p:nvPr>
        </p:nvSpPr>
        <p:spPr>
          <a:xfrm>
            <a:off x="942050" y="24619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3" name="Google Shape;693;p25"/>
          <p:cNvSpPr txBox="1">
            <a:spLocks noGrp="1"/>
          </p:cNvSpPr>
          <p:nvPr>
            <p:ph type="subTitle" idx="5"/>
          </p:nvPr>
        </p:nvSpPr>
        <p:spPr>
          <a:xfrm>
            <a:off x="1407077" y="3688675"/>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4" name="Google Shape;694;p25"/>
          <p:cNvSpPr txBox="1">
            <a:spLocks noGrp="1"/>
          </p:cNvSpPr>
          <p:nvPr>
            <p:ph type="title" idx="6" hasCustomPrompt="1"/>
          </p:nvPr>
        </p:nvSpPr>
        <p:spPr>
          <a:xfrm>
            <a:off x="942050" y="34615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5" name="Google Shape;695;p25"/>
          <p:cNvSpPr txBox="1">
            <a:spLocks noGrp="1"/>
          </p:cNvSpPr>
          <p:nvPr>
            <p:ph type="subTitle" idx="7"/>
          </p:nvPr>
        </p:nvSpPr>
        <p:spPr>
          <a:xfrm>
            <a:off x="5306060" y="1676778"/>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6" name="Google Shape;696;p25"/>
          <p:cNvSpPr txBox="1">
            <a:spLocks noGrp="1"/>
          </p:cNvSpPr>
          <p:nvPr>
            <p:ph type="title" idx="8" hasCustomPrompt="1"/>
          </p:nvPr>
        </p:nvSpPr>
        <p:spPr>
          <a:xfrm>
            <a:off x="4841025" y="144895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7" name="Google Shape;697;p25"/>
          <p:cNvSpPr txBox="1">
            <a:spLocks noGrp="1"/>
          </p:cNvSpPr>
          <p:nvPr>
            <p:ph type="subTitle" idx="9"/>
          </p:nvPr>
        </p:nvSpPr>
        <p:spPr>
          <a:xfrm>
            <a:off x="5299987" y="2681126"/>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8" name="Google Shape;698;p25"/>
          <p:cNvSpPr txBox="1">
            <a:spLocks noGrp="1"/>
          </p:cNvSpPr>
          <p:nvPr>
            <p:ph type="title" idx="13" hasCustomPrompt="1"/>
          </p:nvPr>
        </p:nvSpPr>
        <p:spPr>
          <a:xfrm>
            <a:off x="4841025" y="345870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9" name="Google Shape;699;p25"/>
          <p:cNvSpPr txBox="1">
            <a:spLocks noGrp="1"/>
          </p:cNvSpPr>
          <p:nvPr>
            <p:ph type="subTitle" idx="14"/>
          </p:nvPr>
        </p:nvSpPr>
        <p:spPr>
          <a:xfrm>
            <a:off x="5296950" y="3688675"/>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0" name="Google Shape;700;p25"/>
          <p:cNvSpPr txBox="1">
            <a:spLocks noGrp="1"/>
          </p:cNvSpPr>
          <p:nvPr>
            <p:ph type="subTitle" idx="15"/>
          </p:nvPr>
        </p:nvSpPr>
        <p:spPr>
          <a:xfrm>
            <a:off x="1404050" y="145257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1" name="Google Shape;701;p25"/>
          <p:cNvSpPr txBox="1">
            <a:spLocks noGrp="1"/>
          </p:cNvSpPr>
          <p:nvPr>
            <p:ph type="subTitle" idx="16"/>
          </p:nvPr>
        </p:nvSpPr>
        <p:spPr>
          <a:xfrm>
            <a:off x="1410100" y="245692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2" name="Google Shape;702;p25"/>
          <p:cNvSpPr txBox="1">
            <a:spLocks noGrp="1"/>
          </p:cNvSpPr>
          <p:nvPr>
            <p:ph type="subTitle" idx="17"/>
          </p:nvPr>
        </p:nvSpPr>
        <p:spPr>
          <a:xfrm>
            <a:off x="1413125" y="3464476"/>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3" name="Google Shape;703;p25"/>
          <p:cNvSpPr txBox="1">
            <a:spLocks noGrp="1"/>
          </p:cNvSpPr>
          <p:nvPr>
            <p:ph type="subTitle" idx="18"/>
          </p:nvPr>
        </p:nvSpPr>
        <p:spPr>
          <a:xfrm>
            <a:off x="5299987" y="1447875"/>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4" name="Google Shape;704;p25"/>
          <p:cNvSpPr txBox="1">
            <a:spLocks noGrp="1"/>
          </p:cNvSpPr>
          <p:nvPr>
            <p:ph type="subTitle" idx="19"/>
          </p:nvPr>
        </p:nvSpPr>
        <p:spPr>
          <a:xfrm>
            <a:off x="5299987" y="2452224"/>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5" name="Google Shape;705;p25"/>
          <p:cNvSpPr txBox="1">
            <a:spLocks noGrp="1"/>
          </p:cNvSpPr>
          <p:nvPr>
            <p:ph type="subTitle" idx="20"/>
          </p:nvPr>
        </p:nvSpPr>
        <p:spPr>
          <a:xfrm>
            <a:off x="5303024" y="3459772"/>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06" name="Google Shape;706;p25"/>
          <p:cNvSpPr txBox="1">
            <a:spLocks noGrp="1"/>
          </p:cNvSpPr>
          <p:nvPr>
            <p:ph type="title" idx="21"/>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7" name="Google Shape;707;p25"/>
          <p:cNvSpPr/>
          <p:nvPr/>
        </p:nvSpPr>
        <p:spPr>
          <a:xfrm>
            <a:off x="7700235" y="4132833"/>
            <a:ext cx="1711779" cy="1546418"/>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435974" y="4237281"/>
            <a:ext cx="1848792" cy="1198569"/>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a:off x="8850249" y="3987708"/>
            <a:ext cx="293748" cy="298803"/>
            <a:chOff x="2300600" y="1393350"/>
            <a:chExt cx="143825" cy="146300"/>
          </a:xfrm>
        </p:grpSpPr>
        <p:sp>
          <p:nvSpPr>
            <p:cNvPr id="710" name="Google Shape;710;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5"/>
          <p:cNvSpPr/>
          <p:nvPr/>
        </p:nvSpPr>
        <p:spPr>
          <a:xfrm rot="1800227">
            <a:off x="-565252" y="-187662"/>
            <a:ext cx="1446376" cy="183045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rot="1800227">
            <a:off x="-126454" y="-204635"/>
            <a:ext cx="1059800" cy="1305153"/>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rot="-1800038">
            <a:off x="8307663" y="-272200"/>
            <a:ext cx="785489" cy="1370021"/>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rot="-1800038">
            <a:off x="8277777" y="-216736"/>
            <a:ext cx="1082746" cy="165165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rot="-2700000">
            <a:off x="-214933" y="3778637"/>
            <a:ext cx="817264" cy="15851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rot="-2700000">
            <a:off x="53020" y="3972317"/>
            <a:ext cx="641062" cy="1582227"/>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5"/>
          <p:cNvGrpSpPr/>
          <p:nvPr/>
        </p:nvGrpSpPr>
        <p:grpSpPr>
          <a:xfrm rot="-5400000">
            <a:off x="8739999" y="3387923"/>
            <a:ext cx="257707" cy="139464"/>
            <a:chOff x="4207799" y="4294598"/>
            <a:chExt cx="257707" cy="139464"/>
          </a:xfrm>
        </p:grpSpPr>
        <p:sp>
          <p:nvSpPr>
            <p:cNvPr id="731" name="Google Shape;731;p25"/>
            <p:cNvSpPr/>
            <p:nvPr/>
          </p:nvSpPr>
          <p:spPr>
            <a:xfrm>
              <a:off x="4348047" y="42962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4225758" y="42962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4329299" y="42945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4207799" y="42945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5"/>
          <p:cNvGrpSpPr/>
          <p:nvPr/>
        </p:nvGrpSpPr>
        <p:grpSpPr>
          <a:xfrm>
            <a:off x="3717996" y="154499"/>
            <a:ext cx="258497" cy="139464"/>
            <a:chOff x="1801546" y="1399449"/>
            <a:chExt cx="258497" cy="139464"/>
          </a:xfrm>
        </p:grpSpPr>
        <p:sp>
          <p:nvSpPr>
            <p:cNvPr id="736" name="Google Shape;736;p25"/>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5"/>
          <p:cNvGrpSpPr/>
          <p:nvPr/>
        </p:nvGrpSpPr>
        <p:grpSpPr>
          <a:xfrm>
            <a:off x="1782652" y="4835920"/>
            <a:ext cx="260931" cy="140254"/>
            <a:chOff x="4910527" y="1896007"/>
            <a:chExt cx="260931" cy="140254"/>
          </a:xfrm>
        </p:grpSpPr>
        <p:sp>
          <p:nvSpPr>
            <p:cNvPr id="741" name="Google Shape;741;p25"/>
            <p:cNvSpPr/>
            <p:nvPr/>
          </p:nvSpPr>
          <p:spPr>
            <a:xfrm>
              <a:off x="5052387" y="18976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4929275" y="18976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5034461" y="18960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4910527" y="18960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25"/>
          <p:cNvSpPr/>
          <p:nvPr/>
        </p:nvSpPr>
        <p:spPr>
          <a:xfrm>
            <a:off x="286711" y="36572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25"/>
          <p:cNvGrpSpPr/>
          <p:nvPr/>
        </p:nvGrpSpPr>
        <p:grpSpPr>
          <a:xfrm>
            <a:off x="306136" y="4170608"/>
            <a:ext cx="293748" cy="298803"/>
            <a:chOff x="2300600" y="1393350"/>
            <a:chExt cx="143825" cy="146300"/>
          </a:xfrm>
        </p:grpSpPr>
        <p:sp>
          <p:nvSpPr>
            <p:cNvPr id="747" name="Google Shape;747;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5"/>
          <p:cNvGrpSpPr/>
          <p:nvPr/>
        </p:nvGrpSpPr>
        <p:grpSpPr>
          <a:xfrm>
            <a:off x="8381924" y="642733"/>
            <a:ext cx="293748" cy="298803"/>
            <a:chOff x="2300600" y="1393350"/>
            <a:chExt cx="143825" cy="146300"/>
          </a:xfrm>
        </p:grpSpPr>
        <p:sp>
          <p:nvSpPr>
            <p:cNvPr id="762" name="Google Shape;762;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5"/>
          <p:cNvGrpSpPr/>
          <p:nvPr/>
        </p:nvGrpSpPr>
        <p:grpSpPr>
          <a:xfrm>
            <a:off x="235222" y="1973984"/>
            <a:ext cx="79928" cy="71771"/>
            <a:chOff x="4213522" y="3422159"/>
            <a:chExt cx="79928" cy="71771"/>
          </a:xfrm>
        </p:grpSpPr>
        <p:sp>
          <p:nvSpPr>
            <p:cNvPr id="777" name="Google Shape;777;p25"/>
            <p:cNvSpPr/>
            <p:nvPr/>
          </p:nvSpPr>
          <p:spPr>
            <a:xfrm>
              <a:off x="4213522" y="34229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221679" y="34221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5"/>
          <p:cNvSpPr/>
          <p:nvPr/>
        </p:nvSpPr>
        <p:spPr>
          <a:xfrm>
            <a:off x="7242007" y="2017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8381921" y="1344311"/>
            <a:ext cx="76672" cy="69370"/>
            <a:chOff x="3276521" y="3782711"/>
            <a:chExt cx="76672" cy="69370"/>
          </a:xfrm>
        </p:grpSpPr>
        <p:sp>
          <p:nvSpPr>
            <p:cNvPr id="781" name="Google Shape;781;p25"/>
            <p:cNvSpPr/>
            <p:nvPr/>
          </p:nvSpPr>
          <p:spPr>
            <a:xfrm>
              <a:off x="3286323" y="378435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3276521" y="378271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25"/>
          <p:cNvSpPr/>
          <p:nvPr/>
        </p:nvSpPr>
        <p:spPr>
          <a:xfrm>
            <a:off x="1052269" y="447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18314" y="453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065327" y="453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065327" y="422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6572631" y="50307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8"/>
        <p:cNvGrpSpPr/>
        <p:nvPr/>
      </p:nvGrpSpPr>
      <p:grpSpPr>
        <a:xfrm>
          <a:off x="0" y="0"/>
          <a:ext cx="0" cy="0"/>
          <a:chOff x="0" y="0"/>
          <a:chExt cx="0" cy="0"/>
        </a:xfrm>
      </p:grpSpPr>
      <p:sp>
        <p:nvSpPr>
          <p:cNvPr id="789" name="Google Shape;789;p2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0" name="Google Shape;790;p26"/>
          <p:cNvSpPr/>
          <p:nvPr/>
        </p:nvSpPr>
        <p:spPr>
          <a:xfrm rot="-1799926">
            <a:off x="-183519" y="4136419"/>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rot="-1799926">
            <a:off x="-189941" y="4152967"/>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rot="-1799786">
            <a:off x="8261243" y="-93779"/>
            <a:ext cx="713476" cy="1221257"/>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rot="-1799786">
            <a:off x="8430095" y="3116"/>
            <a:ext cx="778643" cy="1444062"/>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794"/>
        <p:cNvGrpSpPr/>
        <p:nvPr/>
      </p:nvGrpSpPr>
      <p:grpSpPr>
        <a:xfrm>
          <a:off x="0" y="0"/>
          <a:ext cx="0" cy="0"/>
          <a:chOff x="0" y="0"/>
          <a:chExt cx="0" cy="0"/>
        </a:xfrm>
      </p:grpSpPr>
      <p:sp>
        <p:nvSpPr>
          <p:cNvPr id="795" name="Google Shape;795;p2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6" name="Google Shape;796;p27"/>
          <p:cNvSpPr/>
          <p:nvPr/>
        </p:nvSpPr>
        <p:spPr>
          <a:xfrm rot="-2700000">
            <a:off x="-112490" y="4035334"/>
            <a:ext cx="1143984" cy="1447766"/>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rot="-2700000">
            <a:off x="-142742" y="4234608"/>
            <a:ext cx="838229" cy="103228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rot="-1800048">
            <a:off x="8366543" y="-308687"/>
            <a:ext cx="757661" cy="1392161"/>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rot="-1800048">
            <a:off x="8485129" y="-247337"/>
            <a:ext cx="733835" cy="1545883"/>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800"/>
        <p:cNvGrpSpPr/>
        <p:nvPr/>
      </p:nvGrpSpPr>
      <p:grpSpPr>
        <a:xfrm>
          <a:off x="0" y="0"/>
          <a:ext cx="0" cy="0"/>
          <a:chOff x="0" y="0"/>
          <a:chExt cx="0" cy="0"/>
        </a:xfrm>
      </p:grpSpPr>
      <p:sp>
        <p:nvSpPr>
          <p:cNvPr id="801" name="Google Shape;801;p2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2" name="Google Shape;802;p28"/>
          <p:cNvSpPr/>
          <p:nvPr/>
        </p:nvSpPr>
        <p:spPr>
          <a:xfrm rot="-1799789">
            <a:off x="-293930" y="3935784"/>
            <a:ext cx="1318862" cy="1669082"/>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rot="-1799789">
            <a:off x="-319082" y="4111191"/>
            <a:ext cx="966366" cy="1190089"/>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rot="10800000">
            <a:off x="7951972" y="4260211"/>
            <a:ext cx="1318132" cy="116652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rot="10800000">
            <a:off x="8107443" y="4112374"/>
            <a:ext cx="1017332" cy="1440925"/>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06"/>
        <p:cNvGrpSpPr/>
        <p:nvPr/>
      </p:nvGrpSpPr>
      <p:grpSpPr>
        <a:xfrm>
          <a:off x="0" y="0"/>
          <a:ext cx="0" cy="0"/>
          <a:chOff x="0" y="0"/>
          <a:chExt cx="0" cy="0"/>
        </a:xfrm>
      </p:grpSpPr>
      <p:sp>
        <p:nvSpPr>
          <p:cNvPr id="807" name="Google Shape;807;p29"/>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8" name="Google Shape;808;p29"/>
          <p:cNvSpPr txBox="1">
            <a:spLocks noGrp="1"/>
          </p:cNvSpPr>
          <p:nvPr>
            <p:ph type="subTitle" idx="1"/>
          </p:nvPr>
        </p:nvSpPr>
        <p:spPr>
          <a:xfrm>
            <a:off x="720000" y="3314075"/>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9" name="Google Shape;809;p29"/>
          <p:cNvSpPr txBox="1">
            <a:spLocks noGrp="1"/>
          </p:cNvSpPr>
          <p:nvPr>
            <p:ph type="title" idx="2" hasCustomPrompt="1"/>
          </p:nvPr>
        </p:nvSpPr>
        <p:spPr>
          <a:xfrm>
            <a:off x="720000" y="1465813"/>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0" name="Google Shape;810;p29"/>
          <p:cNvSpPr/>
          <p:nvPr/>
        </p:nvSpPr>
        <p:spPr>
          <a:xfrm rot="3600205">
            <a:off x="5146" y="-215889"/>
            <a:ext cx="1144065" cy="144786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3600205">
            <a:off x="213631" y="-182843"/>
            <a:ext cx="838288" cy="1032359"/>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8104415" y="4302452"/>
            <a:ext cx="1235030" cy="1115772"/>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7913750" y="4377813"/>
            <a:ext cx="1333883" cy="864793"/>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8999950">
            <a:off x="212893" y="4285647"/>
            <a:ext cx="634641" cy="1086315"/>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8999950">
            <a:off x="4711" y="4001260"/>
            <a:ext cx="692608" cy="1284501"/>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3599821">
            <a:off x="8213103" y="-326834"/>
            <a:ext cx="1104930" cy="1515602"/>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3599821">
            <a:off x="8337655" y="-513970"/>
            <a:ext cx="672045" cy="1572557"/>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29"/>
          <p:cNvGrpSpPr/>
          <p:nvPr/>
        </p:nvGrpSpPr>
        <p:grpSpPr>
          <a:xfrm>
            <a:off x="5541294" y="4791016"/>
            <a:ext cx="270480" cy="138642"/>
            <a:chOff x="2236794" y="6156378"/>
            <a:chExt cx="270480" cy="138642"/>
          </a:xfrm>
        </p:grpSpPr>
        <p:sp>
          <p:nvSpPr>
            <p:cNvPr id="819" name="Google Shape;819;p29"/>
            <p:cNvSpPr/>
            <p:nvPr/>
          </p:nvSpPr>
          <p:spPr>
            <a:xfrm>
              <a:off x="2236794" y="61580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2371067" y="61580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2248208" y="61563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2382480" y="61563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29"/>
          <p:cNvGrpSpPr/>
          <p:nvPr/>
        </p:nvGrpSpPr>
        <p:grpSpPr>
          <a:xfrm rot="-5400000">
            <a:off x="294071" y="3737199"/>
            <a:ext cx="258497" cy="139464"/>
            <a:chOff x="2375146" y="4189749"/>
            <a:chExt cx="258497" cy="139464"/>
          </a:xfrm>
        </p:grpSpPr>
        <p:sp>
          <p:nvSpPr>
            <p:cNvPr id="824" name="Google Shape;824;p29"/>
            <p:cNvSpPr/>
            <p:nvPr/>
          </p:nvSpPr>
          <p:spPr>
            <a:xfrm>
              <a:off x="2515394" y="41913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393894" y="41913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497435" y="41897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2375146" y="41897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9"/>
          <p:cNvGrpSpPr/>
          <p:nvPr/>
        </p:nvGrpSpPr>
        <p:grpSpPr>
          <a:xfrm>
            <a:off x="383336" y="205333"/>
            <a:ext cx="293748" cy="298803"/>
            <a:chOff x="2300600" y="1393350"/>
            <a:chExt cx="143825" cy="146300"/>
          </a:xfrm>
        </p:grpSpPr>
        <p:sp>
          <p:nvSpPr>
            <p:cNvPr id="829" name="Google Shape;829;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9"/>
          <p:cNvGrpSpPr/>
          <p:nvPr/>
        </p:nvGrpSpPr>
        <p:grpSpPr>
          <a:xfrm>
            <a:off x="8666124" y="4710945"/>
            <a:ext cx="293748" cy="298803"/>
            <a:chOff x="2300600" y="1393350"/>
            <a:chExt cx="143825" cy="146300"/>
          </a:xfrm>
        </p:grpSpPr>
        <p:sp>
          <p:nvSpPr>
            <p:cNvPr id="844" name="Google Shape;844;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29"/>
          <p:cNvSpPr/>
          <p:nvPr/>
        </p:nvSpPr>
        <p:spPr>
          <a:xfrm rot="-5400000">
            <a:off x="3816630" y="-513684"/>
            <a:ext cx="750682" cy="1284942"/>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rot="-5400000">
            <a:off x="4078121" y="-704870"/>
            <a:ext cx="819248" cy="1519366"/>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rot="5400000">
            <a:off x="4294689" y="4625083"/>
            <a:ext cx="534108" cy="895400"/>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rot="5400000">
            <a:off x="4427634" y="4537030"/>
            <a:ext cx="492532" cy="1000524"/>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29"/>
          <p:cNvGrpSpPr/>
          <p:nvPr/>
        </p:nvGrpSpPr>
        <p:grpSpPr>
          <a:xfrm>
            <a:off x="7414197" y="777809"/>
            <a:ext cx="79928" cy="71771"/>
            <a:chOff x="5463197" y="6234659"/>
            <a:chExt cx="79928" cy="71771"/>
          </a:xfrm>
        </p:grpSpPr>
        <p:sp>
          <p:nvSpPr>
            <p:cNvPr id="863" name="Google Shape;863;p29"/>
            <p:cNvSpPr/>
            <p:nvPr/>
          </p:nvSpPr>
          <p:spPr>
            <a:xfrm>
              <a:off x="5463197" y="62354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5471354" y="62346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29"/>
          <p:cNvSpPr/>
          <p:nvPr/>
        </p:nvSpPr>
        <p:spPr>
          <a:xfrm>
            <a:off x="5334105" y="250285"/>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rot="5400000">
            <a:off x="8759277" y="1635682"/>
            <a:ext cx="260931" cy="140254"/>
            <a:chOff x="5472177" y="4686307"/>
            <a:chExt cx="260931" cy="140254"/>
          </a:xfrm>
        </p:grpSpPr>
        <p:sp>
          <p:nvSpPr>
            <p:cNvPr id="867" name="Google Shape;867;p29"/>
            <p:cNvSpPr/>
            <p:nvPr/>
          </p:nvSpPr>
          <p:spPr>
            <a:xfrm>
              <a:off x="5614037" y="46879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5490925" y="46879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5596111" y="46863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5472177" y="46863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9"/>
          <p:cNvGrpSpPr/>
          <p:nvPr/>
        </p:nvGrpSpPr>
        <p:grpSpPr>
          <a:xfrm>
            <a:off x="3416306" y="504116"/>
            <a:ext cx="79139" cy="71771"/>
            <a:chOff x="5256081" y="3914154"/>
            <a:chExt cx="79139" cy="71771"/>
          </a:xfrm>
        </p:grpSpPr>
        <p:sp>
          <p:nvSpPr>
            <p:cNvPr id="872" name="Google Shape;872;p29"/>
            <p:cNvSpPr/>
            <p:nvPr/>
          </p:nvSpPr>
          <p:spPr>
            <a:xfrm>
              <a:off x="5266705" y="39149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5256081" y="39141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29"/>
          <p:cNvSpPr/>
          <p:nvPr/>
        </p:nvSpPr>
        <p:spPr>
          <a:xfrm>
            <a:off x="5997253" y="50972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29"/>
          <p:cNvGrpSpPr/>
          <p:nvPr/>
        </p:nvGrpSpPr>
        <p:grpSpPr>
          <a:xfrm>
            <a:off x="1289381" y="540000"/>
            <a:ext cx="364505" cy="133774"/>
            <a:chOff x="4020531" y="4644700"/>
            <a:chExt cx="364505" cy="133774"/>
          </a:xfrm>
        </p:grpSpPr>
        <p:sp>
          <p:nvSpPr>
            <p:cNvPr id="876" name="Google Shape;876;p29"/>
            <p:cNvSpPr/>
            <p:nvPr/>
          </p:nvSpPr>
          <p:spPr>
            <a:xfrm>
              <a:off x="4272478" y="464716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4155056" y="464716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4037667" y="464716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4254552" y="464470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4137131" y="464470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4020531" y="464470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a:off x="2896143" y="4943944"/>
            <a:ext cx="79961" cy="71804"/>
            <a:chOff x="2896143" y="4943944"/>
            <a:chExt cx="79961" cy="71804"/>
          </a:xfrm>
        </p:grpSpPr>
        <p:sp>
          <p:nvSpPr>
            <p:cNvPr id="883" name="Google Shape;883;p29"/>
            <p:cNvSpPr/>
            <p:nvPr/>
          </p:nvSpPr>
          <p:spPr>
            <a:xfrm>
              <a:off x="2896143" y="49455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904300" y="49439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9"/>
          <p:cNvSpPr/>
          <p:nvPr/>
        </p:nvSpPr>
        <p:spPr>
          <a:xfrm>
            <a:off x="43097" y="20429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86"/>
        <p:cNvGrpSpPr/>
        <p:nvPr/>
      </p:nvGrpSpPr>
      <p:grpSpPr>
        <a:xfrm>
          <a:off x="0" y="0"/>
          <a:ext cx="0" cy="0"/>
          <a:chOff x="0" y="0"/>
          <a:chExt cx="0" cy="0"/>
        </a:xfrm>
      </p:grpSpPr>
      <p:sp>
        <p:nvSpPr>
          <p:cNvPr id="887" name="Google Shape;887;p30"/>
          <p:cNvSpPr txBox="1">
            <a:spLocks noGrp="1"/>
          </p:cNvSpPr>
          <p:nvPr>
            <p:ph type="title"/>
          </p:nvPr>
        </p:nvSpPr>
        <p:spPr>
          <a:xfrm>
            <a:off x="2992800" y="3102163"/>
            <a:ext cx="3158400" cy="536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25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88" name="Google Shape;888;p30"/>
          <p:cNvSpPr txBox="1">
            <a:spLocks noGrp="1"/>
          </p:cNvSpPr>
          <p:nvPr>
            <p:ph type="subTitle" idx="1"/>
          </p:nvPr>
        </p:nvSpPr>
        <p:spPr>
          <a:xfrm>
            <a:off x="1098750" y="1505238"/>
            <a:ext cx="6946500" cy="148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3000">
                <a:latin typeface="Open Sans Medium"/>
                <a:ea typeface="Open Sans Medium"/>
                <a:cs typeface="Open Sans Medium"/>
                <a:sym typeface="Open Sans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89" name="Google Shape;889;p30"/>
          <p:cNvSpPr/>
          <p:nvPr/>
        </p:nvSpPr>
        <p:spPr>
          <a:xfrm rot="2700000">
            <a:off x="9650" y="-162140"/>
            <a:ext cx="1178293" cy="1491185"/>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rot="2700000">
            <a:off x="175833" y="-60593"/>
            <a:ext cx="863368" cy="1063245"/>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rot="-1799926">
            <a:off x="-222469" y="4139906"/>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rot="-1799926">
            <a:off x="-228891" y="4156455"/>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rot="-1799926">
            <a:off x="8352547" y="-127502"/>
            <a:ext cx="688183" cy="133482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rot="-1799926">
            <a:off x="8531127" y="69266"/>
            <a:ext cx="539811" cy="133232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rot="1800152">
            <a:off x="8239450" y="4013914"/>
            <a:ext cx="1009503"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rot="1800152">
            <a:off x="8582167" y="3903943"/>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rot="6299914">
            <a:off x="4361871" y="-381837"/>
            <a:ext cx="620272" cy="113971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rot="6299914">
            <a:off x="4229864" y="-463017"/>
            <a:ext cx="600766" cy="1265563"/>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30"/>
          <p:cNvGrpSpPr/>
          <p:nvPr/>
        </p:nvGrpSpPr>
        <p:grpSpPr>
          <a:xfrm>
            <a:off x="6348101" y="183196"/>
            <a:ext cx="238104" cy="128873"/>
            <a:chOff x="4414826" y="8312296"/>
            <a:chExt cx="238104" cy="128873"/>
          </a:xfrm>
        </p:grpSpPr>
        <p:sp>
          <p:nvSpPr>
            <p:cNvPr id="900" name="Google Shape;900;p30"/>
            <p:cNvSpPr/>
            <p:nvPr/>
          </p:nvSpPr>
          <p:spPr>
            <a:xfrm>
              <a:off x="4544450" y="83139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431929" y="83139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4527347" y="83122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4414826" y="83122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0"/>
          <p:cNvGrpSpPr/>
          <p:nvPr/>
        </p:nvGrpSpPr>
        <p:grpSpPr>
          <a:xfrm rot="5400000">
            <a:off x="419777" y="3586814"/>
            <a:ext cx="292769" cy="107657"/>
            <a:chOff x="2073852" y="4810889"/>
            <a:chExt cx="292769" cy="107657"/>
          </a:xfrm>
        </p:grpSpPr>
        <p:sp>
          <p:nvSpPr>
            <p:cNvPr id="905" name="Google Shape;905;p30"/>
            <p:cNvSpPr/>
            <p:nvPr/>
          </p:nvSpPr>
          <p:spPr>
            <a:xfrm>
              <a:off x="2073852" y="4812534"/>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2167625" y="4812534"/>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2262221" y="4812534"/>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2082009" y="4810889"/>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2176605" y="4810889"/>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2270378" y="4810889"/>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0"/>
          <p:cNvGrpSpPr/>
          <p:nvPr/>
        </p:nvGrpSpPr>
        <p:grpSpPr>
          <a:xfrm>
            <a:off x="6722356" y="4938112"/>
            <a:ext cx="364505" cy="133774"/>
            <a:chOff x="4576256" y="6087175"/>
            <a:chExt cx="364505" cy="133774"/>
          </a:xfrm>
        </p:grpSpPr>
        <p:sp>
          <p:nvSpPr>
            <p:cNvPr id="912" name="Google Shape;912;p30"/>
            <p:cNvSpPr/>
            <p:nvPr/>
          </p:nvSpPr>
          <p:spPr>
            <a:xfrm>
              <a:off x="4828203" y="60896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710781" y="60896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4593392" y="60896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4810277" y="60871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4692856" y="60871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4576256" y="60871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30"/>
          <p:cNvGrpSpPr/>
          <p:nvPr/>
        </p:nvGrpSpPr>
        <p:grpSpPr>
          <a:xfrm>
            <a:off x="4846469" y="4748501"/>
            <a:ext cx="122360" cy="140286"/>
            <a:chOff x="3172194" y="6103489"/>
            <a:chExt cx="122360" cy="140286"/>
          </a:xfrm>
        </p:grpSpPr>
        <p:sp>
          <p:nvSpPr>
            <p:cNvPr id="919" name="Google Shape;919;p30"/>
            <p:cNvSpPr/>
            <p:nvPr/>
          </p:nvSpPr>
          <p:spPr>
            <a:xfrm>
              <a:off x="3172194" y="61279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3238239" y="61336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3185252" y="61336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3185252" y="61034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0"/>
          <p:cNvGrpSpPr/>
          <p:nvPr/>
        </p:nvGrpSpPr>
        <p:grpSpPr>
          <a:xfrm>
            <a:off x="8045249" y="4855595"/>
            <a:ext cx="293748" cy="298803"/>
            <a:chOff x="2300600" y="1393350"/>
            <a:chExt cx="143825" cy="146300"/>
          </a:xfrm>
        </p:grpSpPr>
        <p:sp>
          <p:nvSpPr>
            <p:cNvPr id="924" name="Google Shape;924;p3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0"/>
          <p:cNvGrpSpPr/>
          <p:nvPr/>
        </p:nvGrpSpPr>
        <p:grpSpPr>
          <a:xfrm>
            <a:off x="750574" y="853408"/>
            <a:ext cx="293748" cy="298803"/>
            <a:chOff x="2300600" y="1393350"/>
            <a:chExt cx="143825" cy="146300"/>
          </a:xfrm>
        </p:grpSpPr>
        <p:sp>
          <p:nvSpPr>
            <p:cNvPr id="939" name="Google Shape;939;p3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0"/>
          <p:cNvGrpSpPr/>
          <p:nvPr/>
        </p:nvGrpSpPr>
        <p:grpSpPr>
          <a:xfrm>
            <a:off x="8742774" y="2501516"/>
            <a:ext cx="116536" cy="133598"/>
            <a:chOff x="4468736" y="7698491"/>
            <a:chExt cx="116536" cy="133598"/>
          </a:xfrm>
        </p:grpSpPr>
        <p:sp>
          <p:nvSpPr>
            <p:cNvPr id="954" name="Google Shape;954;p30"/>
            <p:cNvSpPr/>
            <p:nvPr/>
          </p:nvSpPr>
          <p:spPr>
            <a:xfrm>
              <a:off x="4483305" y="77219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30"/>
            <p:cNvGrpSpPr/>
            <p:nvPr/>
          </p:nvGrpSpPr>
          <p:grpSpPr>
            <a:xfrm>
              <a:off x="4468736" y="7698491"/>
              <a:ext cx="103578" cy="112558"/>
              <a:chOff x="2027925" y="3315775"/>
              <a:chExt cx="78725" cy="85550"/>
            </a:xfrm>
          </p:grpSpPr>
          <p:sp>
            <p:nvSpPr>
              <p:cNvPr id="956" name="Google Shape;956;p30"/>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30"/>
          <p:cNvGrpSpPr/>
          <p:nvPr/>
        </p:nvGrpSpPr>
        <p:grpSpPr>
          <a:xfrm>
            <a:off x="1468590" y="260979"/>
            <a:ext cx="111035" cy="127178"/>
            <a:chOff x="4164490" y="4564954"/>
            <a:chExt cx="111035" cy="127178"/>
          </a:xfrm>
        </p:grpSpPr>
        <p:sp>
          <p:nvSpPr>
            <p:cNvPr id="960" name="Google Shape;960;p30"/>
            <p:cNvSpPr/>
            <p:nvPr/>
          </p:nvSpPr>
          <p:spPr>
            <a:xfrm>
              <a:off x="4164490" y="458773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30"/>
            <p:cNvGrpSpPr/>
            <p:nvPr/>
          </p:nvGrpSpPr>
          <p:grpSpPr>
            <a:xfrm>
              <a:off x="4175993" y="4564954"/>
              <a:ext cx="99533" cy="107690"/>
              <a:chOff x="1805425" y="934125"/>
              <a:chExt cx="75650" cy="81850"/>
            </a:xfrm>
          </p:grpSpPr>
          <p:sp>
            <p:nvSpPr>
              <p:cNvPr id="962" name="Google Shape;962;p30"/>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30"/>
          <p:cNvGrpSpPr/>
          <p:nvPr/>
        </p:nvGrpSpPr>
        <p:grpSpPr>
          <a:xfrm>
            <a:off x="93818" y="1680419"/>
            <a:ext cx="79961" cy="71804"/>
            <a:chOff x="3451868" y="6386419"/>
            <a:chExt cx="79961" cy="71804"/>
          </a:xfrm>
        </p:grpSpPr>
        <p:sp>
          <p:nvSpPr>
            <p:cNvPr id="966" name="Google Shape;966;p30"/>
            <p:cNvSpPr/>
            <p:nvPr/>
          </p:nvSpPr>
          <p:spPr>
            <a:xfrm>
              <a:off x="3451868" y="6388063"/>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3460025" y="6386419"/>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0"/>
          <p:cNvSpPr/>
          <p:nvPr/>
        </p:nvSpPr>
        <p:spPr>
          <a:xfrm>
            <a:off x="2858474" y="509861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173781" y="26351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70"/>
        <p:cNvGrpSpPr/>
        <p:nvPr/>
      </p:nvGrpSpPr>
      <p:grpSpPr>
        <a:xfrm>
          <a:off x="0" y="0"/>
          <a:ext cx="0" cy="0"/>
          <a:chOff x="0" y="0"/>
          <a:chExt cx="0" cy="0"/>
        </a:xfrm>
      </p:grpSpPr>
      <p:sp>
        <p:nvSpPr>
          <p:cNvPr id="971" name="Google Shape;971;p31"/>
          <p:cNvSpPr txBox="1">
            <a:spLocks noGrp="1"/>
          </p:cNvSpPr>
          <p:nvPr>
            <p:ph type="body" idx="1"/>
          </p:nvPr>
        </p:nvSpPr>
        <p:spPr>
          <a:xfrm>
            <a:off x="720000" y="1309025"/>
            <a:ext cx="3852000" cy="3003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72" name="Google Shape;972;p3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73"/>
        <p:cNvGrpSpPr/>
        <p:nvPr/>
      </p:nvGrpSpPr>
      <p:grpSpPr>
        <a:xfrm>
          <a:off x="0" y="0"/>
          <a:ext cx="0" cy="0"/>
          <a:chOff x="0" y="0"/>
          <a:chExt cx="0" cy="0"/>
        </a:xfrm>
      </p:grpSpPr>
      <p:sp>
        <p:nvSpPr>
          <p:cNvPr id="974" name="Google Shape;974;p32"/>
          <p:cNvSpPr txBox="1">
            <a:spLocks noGrp="1"/>
          </p:cNvSpPr>
          <p:nvPr>
            <p:ph type="title"/>
          </p:nvPr>
        </p:nvSpPr>
        <p:spPr>
          <a:xfrm>
            <a:off x="719988" y="1299600"/>
            <a:ext cx="4185000" cy="180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5" name="Google Shape;975;p32"/>
          <p:cNvSpPr txBox="1">
            <a:spLocks noGrp="1"/>
          </p:cNvSpPr>
          <p:nvPr>
            <p:ph type="subTitle" idx="1"/>
          </p:nvPr>
        </p:nvSpPr>
        <p:spPr>
          <a:xfrm>
            <a:off x="719988" y="3105900"/>
            <a:ext cx="4185000" cy="738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6" name="Google Shape;976;p32"/>
          <p:cNvSpPr>
            <a:spLocks noGrp="1"/>
          </p:cNvSpPr>
          <p:nvPr>
            <p:ph type="pic" idx="2"/>
          </p:nvPr>
        </p:nvSpPr>
        <p:spPr>
          <a:xfrm>
            <a:off x="5100963" y="986100"/>
            <a:ext cx="3126300" cy="3171300"/>
          </a:xfrm>
          <a:prstGeom prst="rect">
            <a:avLst/>
          </a:prstGeom>
          <a:noFill/>
          <a:ln w="9525" cap="flat" cmpd="sng">
            <a:solidFill>
              <a:schemeClr val="dk1"/>
            </a:solidFill>
            <a:prstDash val="solid"/>
            <a:round/>
            <a:headEnd type="none" w="sm" len="sm"/>
            <a:tailEnd type="none" w="sm" len="sm"/>
          </a:ln>
        </p:spPr>
      </p:sp>
      <p:sp>
        <p:nvSpPr>
          <p:cNvPr id="977" name="Google Shape;977;p32"/>
          <p:cNvSpPr/>
          <p:nvPr/>
        </p:nvSpPr>
        <p:spPr>
          <a:xfrm rot="2700000">
            <a:off x="-123583" y="-361074"/>
            <a:ext cx="1233260" cy="156074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rot="2700000">
            <a:off x="50354" y="-334545"/>
            <a:ext cx="903644" cy="1112845"/>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rot="-8100000">
            <a:off x="8365996" y="3571248"/>
            <a:ext cx="974627" cy="1549516"/>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rot="-8100000">
            <a:off x="8261603" y="3436709"/>
            <a:ext cx="1202406" cy="159170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rot="-900094">
            <a:off x="513486" y="4362156"/>
            <a:ext cx="1159772" cy="1026381"/>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rot="-900094">
            <a:off x="643936" y="4251638"/>
            <a:ext cx="895110" cy="1267812"/>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rot="-1799865">
            <a:off x="8191828" y="-339723"/>
            <a:ext cx="811449" cy="157391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rot="-1799865">
            <a:off x="8402384" y="-107724"/>
            <a:ext cx="636500" cy="1570968"/>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32"/>
          <p:cNvGrpSpPr/>
          <p:nvPr/>
        </p:nvGrpSpPr>
        <p:grpSpPr>
          <a:xfrm>
            <a:off x="752374" y="603108"/>
            <a:ext cx="293748" cy="298803"/>
            <a:chOff x="2300600" y="1393350"/>
            <a:chExt cx="143825" cy="146300"/>
          </a:xfrm>
        </p:grpSpPr>
        <p:sp>
          <p:nvSpPr>
            <p:cNvPr id="986" name="Google Shape;986;p3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32"/>
          <p:cNvGrpSpPr/>
          <p:nvPr/>
        </p:nvGrpSpPr>
        <p:grpSpPr>
          <a:xfrm>
            <a:off x="8706436" y="1108333"/>
            <a:ext cx="293748" cy="298803"/>
            <a:chOff x="2300600" y="1393350"/>
            <a:chExt cx="143825" cy="146300"/>
          </a:xfrm>
        </p:grpSpPr>
        <p:sp>
          <p:nvSpPr>
            <p:cNvPr id="1001" name="Google Shape;1001;p3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2"/>
          <p:cNvSpPr/>
          <p:nvPr/>
        </p:nvSpPr>
        <p:spPr>
          <a:xfrm rot="5400000">
            <a:off x="4115190" y="-551449"/>
            <a:ext cx="698275" cy="1170614"/>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rot="5400000">
            <a:off x="4288992" y="-666566"/>
            <a:ext cx="643919" cy="1308050"/>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32"/>
          <p:cNvGrpSpPr/>
          <p:nvPr/>
        </p:nvGrpSpPr>
        <p:grpSpPr>
          <a:xfrm rot="-5400000">
            <a:off x="121151" y="4844421"/>
            <a:ext cx="238104" cy="128873"/>
            <a:chOff x="-76924" y="4733446"/>
            <a:chExt cx="238104" cy="128873"/>
          </a:xfrm>
        </p:grpSpPr>
        <p:sp>
          <p:nvSpPr>
            <p:cNvPr id="1018" name="Google Shape;1018;p32"/>
            <p:cNvSpPr/>
            <p:nvPr/>
          </p:nvSpPr>
          <p:spPr>
            <a:xfrm>
              <a:off x="52700" y="47350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9821" y="47350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35597" y="47334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76924" y="47334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2"/>
          <p:cNvGrpSpPr/>
          <p:nvPr/>
        </p:nvGrpSpPr>
        <p:grpSpPr>
          <a:xfrm>
            <a:off x="3500311" y="4536679"/>
            <a:ext cx="116536" cy="133598"/>
            <a:chOff x="-23014" y="4119641"/>
            <a:chExt cx="116536" cy="133598"/>
          </a:xfrm>
        </p:grpSpPr>
        <p:sp>
          <p:nvSpPr>
            <p:cNvPr id="1023" name="Google Shape;1023;p32"/>
            <p:cNvSpPr/>
            <p:nvPr/>
          </p:nvSpPr>
          <p:spPr>
            <a:xfrm>
              <a:off x="-8445" y="41431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32"/>
            <p:cNvGrpSpPr/>
            <p:nvPr/>
          </p:nvGrpSpPr>
          <p:grpSpPr>
            <a:xfrm>
              <a:off x="-23014" y="4119641"/>
              <a:ext cx="103578" cy="112558"/>
              <a:chOff x="2027925" y="3315775"/>
              <a:chExt cx="78725" cy="85550"/>
            </a:xfrm>
          </p:grpSpPr>
          <p:sp>
            <p:nvSpPr>
              <p:cNvPr id="1025" name="Google Shape;1025;p32"/>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8" name="Google Shape;1028;p32"/>
          <p:cNvGrpSpPr/>
          <p:nvPr/>
        </p:nvGrpSpPr>
        <p:grpSpPr>
          <a:xfrm>
            <a:off x="4904996" y="4977111"/>
            <a:ext cx="76672" cy="69370"/>
            <a:chOff x="-85904" y="4436636"/>
            <a:chExt cx="76672" cy="69370"/>
          </a:xfrm>
        </p:grpSpPr>
        <p:sp>
          <p:nvSpPr>
            <p:cNvPr id="1029" name="Google Shape;1029;p32"/>
            <p:cNvSpPr/>
            <p:nvPr/>
          </p:nvSpPr>
          <p:spPr>
            <a:xfrm>
              <a:off x="-76102" y="44382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85904" y="44366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32"/>
          <p:cNvSpPr/>
          <p:nvPr/>
        </p:nvSpPr>
        <p:spPr>
          <a:xfrm>
            <a:off x="7216430" y="1390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32"/>
          <p:cNvGrpSpPr/>
          <p:nvPr/>
        </p:nvGrpSpPr>
        <p:grpSpPr>
          <a:xfrm>
            <a:off x="7486256" y="4536612"/>
            <a:ext cx="247083" cy="133774"/>
            <a:chOff x="84506" y="2508325"/>
            <a:chExt cx="247083" cy="133774"/>
          </a:xfrm>
        </p:grpSpPr>
        <p:sp>
          <p:nvSpPr>
            <p:cNvPr id="1033" name="Google Shape;1033;p32"/>
            <p:cNvSpPr/>
            <p:nvPr/>
          </p:nvSpPr>
          <p:spPr>
            <a:xfrm>
              <a:off x="219031" y="25107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101642" y="25107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201106" y="25083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84506" y="25083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32"/>
          <p:cNvGrpSpPr/>
          <p:nvPr/>
        </p:nvGrpSpPr>
        <p:grpSpPr>
          <a:xfrm>
            <a:off x="8368478" y="1642442"/>
            <a:ext cx="111035" cy="127178"/>
            <a:chOff x="-327260" y="986104"/>
            <a:chExt cx="111035" cy="127178"/>
          </a:xfrm>
        </p:grpSpPr>
        <p:sp>
          <p:nvSpPr>
            <p:cNvPr id="1038" name="Google Shape;1038;p32"/>
            <p:cNvSpPr/>
            <p:nvPr/>
          </p:nvSpPr>
          <p:spPr>
            <a:xfrm>
              <a:off x="-327260" y="10088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9" name="Google Shape;1039;p32"/>
            <p:cNvGrpSpPr/>
            <p:nvPr/>
          </p:nvGrpSpPr>
          <p:grpSpPr>
            <a:xfrm>
              <a:off x="-315757" y="986104"/>
              <a:ext cx="99533" cy="107690"/>
              <a:chOff x="1805425" y="934125"/>
              <a:chExt cx="75650" cy="81850"/>
            </a:xfrm>
          </p:grpSpPr>
          <p:sp>
            <p:nvSpPr>
              <p:cNvPr id="1040" name="Google Shape;1040;p32"/>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3" name="Google Shape;1043;p32"/>
          <p:cNvGrpSpPr/>
          <p:nvPr/>
        </p:nvGrpSpPr>
        <p:grpSpPr>
          <a:xfrm>
            <a:off x="8920218" y="3034094"/>
            <a:ext cx="79961" cy="71804"/>
            <a:chOff x="-1039882" y="2807569"/>
            <a:chExt cx="79961" cy="71804"/>
          </a:xfrm>
        </p:grpSpPr>
        <p:sp>
          <p:nvSpPr>
            <p:cNvPr id="1044" name="Google Shape;1044;p32"/>
            <p:cNvSpPr/>
            <p:nvPr/>
          </p:nvSpPr>
          <p:spPr>
            <a:xfrm>
              <a:off x="-1039882" y="2809213"/>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a:off x="-1031725" y="2807569"/>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32"/>
          <p:cNvSpPr/>
          <p:nvPr/>
        </p:nvSpPr>
        <p:spPr>
          <a:xfrm>
            <a:off x="304647" y="29217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32"/>
          <p:cNvGrpSpPr/>
          <p:nvPr/>
        </p:nvGrpSpPr>
        <p:grpSpPr>
          <a:xfrm>
            <a:off x="2911311" y="496954"/>
            <a:ext cx="116536" cy="133598"/>
            <a:chOff x="2840036" y="4458891"/>
            <a:chExt cx="116536" cy="133598"/>
          </a:xfrm>
        </p:grpSpPr>
        <p:sp>
          <p:nvSpPr>
            <p:cNvPr id="1048" name="Google Shape;1048;p32"/>
            <p:cNvSpPr/>
            <p:nvPr/>
          </p:nvSpPr>
          <p:spPr>
            <a:xfrm>
              <a:off x="2854605" y="44823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2"/>
            <p:cNvGrpSpPr/>
            <p:nvPr/>
          </p:nvGrpSpPr>
          <p:grpSpPr>
            <a:xfrm>
              <a:off x="2840036" y="4458891"/>
              <a:ext cx="103578" cy="112558"/>
              <a:chOff x="2027925" y="3315775"/>
              <a:chExt cx="78725" cy="85550"/>
            </a:xfrm>
          </p:grpSpPr>
          <p:sp>
            <p:nvSpPr>
              <p:cNvPr id="1050" name="Google Shape;1050;p32"/>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053"/>
        <p:cNvGrpSpPr/>
        <p:nvPr/>
      </p:nvGrpSpPr>
      <p:grpSpPr>
        <a:xfrm>
          <a:off x="0" y="0"/>
          <a:ext cx="0" cy="0"/>
          <a:chOff x="0" y="0"/>
          <a:chExt cx="0" cy="0"/>
        </a:xfrm>
      </p:grpSpPr>
      <p:sp>
        <p:nvSpPr>
          <p:cNvPr id="1054" name="Google Shape;1054;p33"/>
          <p:cNvSpPr txBox="1">
            <a:spLocks noGrp="1"/>
          </p:cNvSpPr>
          <p:nvPr>
            <p:ph type="title"/>
          </p:nvPr>
        </p:nvSpPr>
        <p:spPr>
          <a:xfrm>
            <a:off x="720000" y="1566313"/>
            <a:ext cx="3768900" cy="126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5" name="Google Shape;1055;p33"/>
          <p:cNvSpPr txBox="1">
            <a:spLocks noGrp="1"/>
          </p:cNvSpPr>
          <p:nvPr>
            <p:ph type="subTitle" idx="1"/>
          </p:nvPr>
        </p:nvSpPr>
        <p:spPr>
          <a:xfrm>
            <a:off x="720000" y="2828613"/>
            <a:ext cx="3768900" cy="74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6" name="Google Shape;1056;p33"/>
          <p:cNvSpPr/>
          <p:nvPr/>
        </p:nvSpPr>
        <p:spPr>
          <a:xfrm rot="3600074">
            <a:off x="132881" y="-324595"/>
            <a:ext cx="688183" cy="133482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rot="3600074">
            <a:off x="11549" y="-218952"/>
            <a:ext cx="539811" cy="133232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rot="-1799951">
            <a:off x="8193632" y="4109641"/>
            <a:ext cx="1233334" cy="1114240"/>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799951">
            <a:off x="7997095" y="4262128"/>
            <a:ext cx="1332052" cy="863605"/>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rot="8100000">
            <a:off x="132942" y="3888512"/>
            <a:ext cx="802470" cy="1556499"/>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rot="8100000">
            <a:off x="42854" y="3701253"/>
            <a:ext cx="629457" cy="1553584"/>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rot="-3599848">
            <a:off x="8091106" y="-381102"/>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rot="-3599848">
            <a:off x="8064897" y="-134143"/>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rot="5400000">
            <a:off x="4446094" y="-303998"/>
            <a:ext cx="476218" cy="830601"/>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rot="5400000">
            <a:off x="4216934" y="-386522"/>
            <a:ext cx="656436" cy="1001346"/>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 name="Google Shape;1066;p33"/>
          <p:cNvGrpSpPr/>
          <p:nvPr/>
        </p:nvGrpSpPr>
        <p:grpSpPr>
          <a:xfrm>
            <a:off x="8337161" y="4336908"/>
            <a:ext cx="293748" cy="298803"/>
            <a:chOff x="2300600" y="1393350"/>
            <a:chExt cx="143825" cy="146300"/>
          </a:xfrm>
        </p:grpSpPr>
        <p:sp>
          <p:nvSpPr>
            <p:cNvPr id="1067" name="Google Shape;1067;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3"/>
          <p:cNvGrpSpPr/>
          <p:nvPr/>
        </p:nvGrpSpPr>
        <p:grpSpPr>
          <a:xfrm>
            <a:off x="573124" y="4246470"/>
            <a:ext cx="293748" cy="298803"/>
            <a:chOff x="2300600" y="1393350"/>
            <a:chExt cx="143825" cy="146300"/>
          </a:xfrm>
        </p:grpSpPr>
        <p:sp>
          <p:nvSpPr>
            <p:cNvPr id="1082" name="Google Shape;1082;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3"/>
          <p:cNvGrpSpPr/>
          <p:nvPr/>
        </p:nvGrpSpPr>
        <p:grpSpPr>
          <a:xfrm>
            <a:off x="8663424" y="774733"/>
            <a:ext cx="293748" cy="298803"/>
            <a:chOff x="2300600" y="1393350"/>
            <a:chExt cx="143825" cy="146300"/>
          </a:xfrm>
        </p:grpSpPr>
        <p:sp>
          <p:nvSpPr>
            <p:cNvPr id="1097" name="Google Shape;1097;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3"/>
          <p:cNvSpPr/>
          <p:nvPr/>
        </p:nvSpPr>
        <p:spPr>
          <a:xfrm>
            <a:off x="4154477" y="4635688"/>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4002026" y="4695944"/>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3" name="Google Shape;1113;p33"/>
          <p:cNvGrpSpPr/>
          <p:nvPr/>
        </p:nvGrpSpPr>
        <p:grpSpPr>
          <a:xfrm rot="-5400000">
            <a:off x="191419" y="2478691"/>
            <a:ext cx="258530" cy="138642"/>
            <a:chOff x="396757" y="7553203"/>
            <a:chExt cx="258530" cy="138642"/>
          </a:xfrm>
        </p:grpSpPr>
        <p:sp>
          <p:nvSpPr>
            <p:cNvPr id="1114" name="Google Shape;1114;p33"/>
            <p:cNvSpPr/>
            <p:nvPr/>
          </p:nvSpPr>
          <p:spPr>
            <a:xfrm>
              <a:off x="396757" y="7554848"/>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519080" y="7554848"/>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408170" y="7553203"/>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530493" y="7553203"/>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33"/>
          <p:cNvGrpSpPr/>
          <p:nvPr/>
        </p:nvGrpSpPr>
        <p:grpSpPr>
          <a:xfrm>
            <a:off x="2159049" y="101291"/>
            <a:ext cx="116536" cy="133598"/>
            <a:chOff x="2061024" y="7652841"/>
            <a:chExt cx="116536" cy="133598"/>
          </a:xfrm>
        </p:grpSpPr>
        <p:sp>
          <p:nvSpPr>
            <p:cNvPr id="1119" name="Google Shape;1119;p33"/>
            <p:cNvSpPr/>
            <p:nvPr/>
          </p:nvSpPr>
          <p:spPr>
            <a:xfrm>
              <a:off x="2075593" y="76763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3"/>
            <p:cNvGrpSpPr/>
            <p:nvPr/>
          </p:nvGrpSpPr>
          <p:grpSpPr>
            <a:xfrm>
              <a:off x="2061024" y="7652841"/>
              <a:ext cx="103578" cy="112558"/>
              <a:chOff x="2027925" y="3315775"/>
              <a:chExt cx="78725" cy="85550"/>
            </a:xfrm>
          </p:grpSpPr>
          <p:sp>
            <p:nvSpPr>
              <p:cNvPr id="1121" name="Google Shape;1121;p33"/>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4" name="Google Shape;1124;p33"/>
          <p:cNvGrpSpPr/>
          <p:nvPr/>
        </p:nvGrpSpPr>
        <p:grpSpPr>
          <a:xfrm rot="-5400000">
            <a:off x="8724289" y="3246857"/>
            <a:ext cx="260931" cy="140254"/>
            <a:chOff x="3632139" y="6083132"/>
            <a:chExt cx="260931" cy="140254"/>
          </a:xfrm>
        </p:grpSpPr>
        <p:sp>
          <p:nvSpPr>
            <p:cNvPr id="1125" name="Google Shape;1125;p33"/>
            <p:cNvSpPr/>
            <p:nvPr/>
          </p:nvSpPr>
          <p:spPr>
            <a:xfrm>
              <a:off x="3773999" y="60847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3650887" y="60847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3756073" y="60831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3632139" y="60831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3"/>
          <p:cNvGrpSpPr/>
          <p:nvPr/>
        </p:nvGrpSpPr>
        <p:grpSpPr>
          <a:xfrm>
            <a:off x="573118" y="974504"/>
            <a:ext cx="79139" cy="71771"/>
            <a:chOff x="3416043" y="5310979"/>
            <a:chExt cx="79139" cy="71771"/>
          </a:xfrm>
        </p:grpSpPr>
        <p:sp>
          <p:nvSpPr>
            <p:cNvPr id="1130" name="Google Shape;1130;p33"/>
            <p:cNvSpPr/>
            <p:nvPr/>
          </p:nvSpPr>
          <p:spPr>
            <a:xfrm>
              <a:off x="3426667" y="53118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3416043" y="53109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33"/>
          <p:cNvGrpSpPr/>
          <p:nvPr/>
        </p:nvGrpSpPr>
        <p:grpSpPr>
          <a:xfrm>
            <a:off x="7286833" y="160099"/>
            <a:ext cx="258497" cy="139464"/>
            <a:chOff x="523158" y="5586574"/>
            <a:chExt cx="258497" cy="139464"/>
          </a:xfrm>
        </p:grpSpPr>
        <p:sp>
          <p:nvSpPr>
            <p:cNvPr id="1133" name="Google Shape;1133;p33"/>
            <p:cNvSpPr/>
            <p:nvPr/>
          </p:nvSpPr>
          <p:spPr>
            <a:xfrm>
              <a:off x="663406" y="558818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41906" y="558818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645448" y="558657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23158" y="558657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3"/>
          <p:cNvGrpSpPr/>
          <p:nvPr/>
        </p:nvGrpSpPr>
        <p:grpSpPr>
          <a:xfrm>
            <a:off x="4044469" y="4627050"/>
            <a:ext cx="364505" cy="133774"/>
            <a:chOff x="2168544" y="6041525"/>
            <a:chExt cx="364505" cy="133774"/>
          </a:xfrm>
        </p:grpSpPr>
        <p:sp>
          <p:nvSpPr>
            <p:cNvPr id="1138" name="Google Shape;1138;p33"/>
            <p:cNvSpPr/>
            <p:nvPr/>
          </p:nvSpPr>
          <p:spPr>
            <a:xfrm>
              <a:off x="2420491" y="60439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2303069" y="60439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2185680" y="60439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402565" y="60415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2285143" y="60415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2168544" y="60415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3"/>
          <p:cNvSpPr/>
          <p:nvPr/>
        </p:nvSpPr>
        <p:spPr>
          <a:xfrm>
            <a:off x="8362819" y="19953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428864" y="20010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8375877" y="20010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8375877" y="19708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383356" y="36315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149"/>
        <p:cNvGrpSpPr/>
        <p:nvPr/>
      </p:nvGrpSpPr>
      <p:grpSpPr>
        <a:xfrm>
          <a:off x="0" y="0"/>
          <a:ext cx="0" cy="0"/>
          <a:chOff x="0" y="0"/>
          <a:chExt cx="0" cy="0"/>
        </a:xfrm>
      </p:grpSpPr>
      <p:sp>
        <p:nvSpPr>
          <p:cNvPr id="1150" name="Google Shape;1150;p34"/>
          <p:cNvSpPr txBox="1">
            <a:spLocks noGrp="1"/>
          </p:cNvSpPr>
          <p:nvPr>
            <p:ph type="title"/>
          </p:nvPr>
        </p:nvSpPr>
        <p:spPr>
          <a:xfrm>
            <a:off x="4655100" y="1913550"/>
            <a:ext cx="3768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1" name="Google Shape;1151;p34"/>
          <p:cNvSpPr txBox="1">
            <a:spLocks noGrp="1"/>
          </p:cNvSpPr>
          <p:nvPr>
            <p:ph type="subTitle" idx="1"/>
          </p:nvPr>
        </p:nvSpPr>
        <p:spPr>
          <a:xfrm>
            <a:off x="4655100" y="2486250"/>
            <a:ext cx="3768900" cy="743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2" name="Google Shape;1152;p34"/>
          <p:cNvSpPr/>
          <p:nvPr/>
        </p:nvSpPr>
        <p:spPr>
          <a:xfrm>
            <a:off x="7831446" y="3808961"/>
            <a:ext cx="1467871" cy="1299044"/>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7993286" y="3668022"/>
            <a:ext cx="1132899" cy="1604612"/>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rot="2699857">
            <a:off x="-83872" y="-450005"/>
            <a:ext cx="1190654" cy="1892966"/>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rot="2699857">
            <a:off x="-234607" y="-337194"/>
            <a:ext cx="1468919" cy="1944511"/>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rot="-8100000">
            <a:off x="7821550" y="-364260"/>
            <a:ext cx="1255016" cy="1721471"/>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rot="-8100000">
            <a:off x="7866304" y="-342450"/>
            <a:ext cx="763331" cy="1786162"/>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rot="10800000">
            <a:off x="21026" y="4027712"/>
            <a:ext cx="1397938" cy="1214622"/>
          </a:xfrm>
          <a:custGeom>
            <a:avLst/>
            <a:gdLst/>
            <a:ahLst/>
            <a:cxnLst/>
            <a:rect l="l" t="t" r="r" b="b"/>
            <a:pathLst>
              <a:path w="32326" h="28087" extrusionOk="0">
                <a:moveTo>
                  <a:pt x="15449" y="0"/>
                </a:moveTo>
                <a:cubicBezTo>
                  <a:pt x="12748" y="0"/>
                  <a:pt x="9972" y="719"/>
                  <a:pt x="7338" y="1460"/>
                </a:cubicBezTo>
                <a:cubicBezTo>
                  <a:pt x="5503" y="1956"/>
                  <a:pt x="0" y="3543"/>
                  <a:pt x="1711" y="6567"/>
                </a:cubicBezTo>
                <a:cubicBezTo>
                  <a:pt x="2206" y="7484"/>
                  <a:pt x="3223" y="7980"/>
                  <a:pt x="4165" y="8376"/>
                </a:cubicBezTo>
                <a:cubicBezTo>
                  <a:pt x="5132" y="8798"/>
                  <a:pt x="6148" y="9219"/>
                  <a:pt x="6768" y="10062"/>
                </a:cubicBezTo>
                <a:cubicBezTo>
                  <a:pt x="7611" y="11252"/>
                  <a:pt x="7387" y="12913"/>
                  <a:pt x="7908" y="14301"/>
                </a:cubicBezTo>
                <a:cubicBezTo>
                  <a:pt x="8354" y="15466"/>
                  <a:pt x="9371" y="16383"/>
                  <a:pt x="10561" y="16731"/>
                </a:cubicBezTo>
                <a:cubicBezTo>
                  <a:pt x="11503" y="17003"/>
                  <a:pt x="12544" y="16954"/>
                  <a:pt x="13411" y="17375"/>
                </a:cubicBezTo>
                <a:cubicBezTo>
                  <a:pt x="14924" y="18119"/>
                  <a:pt x="15444" y="20003"/>
                  <a:pt x="15593" y="21688"/>
                </a:cubicBezTo>
                <a:cubicBezTo>
                  <a:pt x="15742" y="23374"/>
                  <a:pt x="15791" y="25209"/>
                  <a:pt x="16857" y="26522"/>
                </a:cubicBezTo>
                <a:cubicBezTo>
                  <a:pt x="17626" y="27415"/>
                  <a:pt x="18791" y="27886"/>
                  <a:pt x="19956" y="28035"/>
                </a:cubicBezTo>
                <a:cubicBezTo>
                  <a:pt x="20237" y="28070"/>
                  <a:pt x="20518" y="28086"/>
                  <a:pt x="20799" y="28086"/>
                </a:cubicBezTo>
                <a:cubicBezTo>
                  <a:pt x="21683" y="28086"/>
                  <a:pt x="22567" y="27931"/>
                  <a:pt x="23451" y="27762"/>
                </a:cubicBezTo>
                <a:cubicBezTo>
                  <a:pt x="24418" y="27588"/>
                  <a:pt x="25410" y="27365"/>
                  <a:pt x="26252" y="26845"/>
                </a:cubicBezTo>
                <a:cubicBezTo>
                  <a:pt x="27021" y="26349"/>
                  <a:pt x="27641" y="25655"/>
                  <a:pt x="28161" y="24936"/>
                </a:cubicBezTo>
                <a:cubicBezTo>
                  <a:pt x="31309" y="20722"/>
                  <a:pt x="32326" y="14673"/>
                  <a:pt x="29673" y="10137"/>
                </a:cubicBezTo>
                <a:cubicBezTo>
                  <a:pt x="29054" y="9095"/>
                  <a:pt x="28310" y="8178"/>
                  <a:pt x="27541" y="7261"/>
                </a:cubicBezTo>
                <a:cubicBezTo>
                  <a:pt x="25261" y="4584"/>
                  <a:pt x="22782" y="1807"/>
                  <a:pt x="19460" y="642"/>
                </a:cubicBezTo>
                <a:cubicBezTo>
                  <a:pt x="18161" y="184"/>
                  <a:pt x="16815" y="0"/>
                  <a:pt x="15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rot="10800000">
            <a:off x="247207" y="3915230"/>
            <a:ext cx="921983" cy="1376532"/>
          </a:xfrm>
          <a:custGeom>
            <a:avLst/>
            <a:gdLst/>
            <a:ahLst/>
            <a:cxnLst/>
            <a:rect l="l" t="t" r="r" b="b"/>
            <a:pathLst>
              <a:path w="21320" h="31831" fill="none" extrusionOk="0">
                <a:moveTo>
                  <a:pt x="273" y="9445"/>
                </a:moveTo>
                <a:cubicBezTo>
                  <a:pt x="0" y="11850"/>
                  <a:pt x="1388" y="14353"/>
                  <a:pt x="3595" y="15370"/>
                </a:cubicBezTo>
                <a:cubicBezTo>
                  <a:pt x="4140" y="15642"/>
                  <a:pt x="4735" y="15816"/>
                  <a:pt x="5256" y="16138"/>
                </a:cubicBezTo>
                <a:cubicBezTo>
                  <a:pt x="6793" y="17105"/>
                  <a:pt x="7214" y="19138"/>
                  <a:pt x="7140" y="20947"/>
                </a:cubicBezTo>
                <a:cubicBezTo>
                  <a:pt x="7065" y="22757"/>
                  <a:pt x="6619" y="24591"/>
                  <a:pt x="6966" y="26352"/>
                </a:cubicBezTo>
                <a:cubicBezTo>
                  <a:pt x="7487" y="29078"/>
                  <a:pt x="9941" y="31235"/>
                  <a:pt x="12668" y="31533"/>
                </a:cubicBezTo>
                <a:cubicBezTo>
                  <a:pt x="15419" y="31830"/>
                  <a:pt x="18221" y="30293"/>
                  <a:pt x="19584" y="27888"/>
                </a:cubicBezTo>
                <a:cubicBezTo>
                  <a:pt x="21319" y="24740"/>
                  <a:pt x="20576" y="20799"/>
                  <a:pt x="19311" y="17427"/>
                </a:cubicBezTo>
                <a:cubicBezTo>
                  <a:pt x="18022" y="14031"/>
                  <a:pt x="16287" y="10734"/>
                  <a:pt x="16163" y="7115"/>
                </a:cubicBezTo>
                <a:cubicBezTo>
                  <a:pt x="16089" y="5652"/>
                  <a:pt x="16312" y="4115"/>
                  <a:pt x="15692" y="2802"/>
                </a:cubicBezTo>
                <a:cubicBezTo>
                  <a:pt x="14750" y="769"/>
                  <a:pt x="12122" y="0"/>
                  <a:pt x="9966" y="546"/>
                </a:cubicBezTo>
                <a:cubicBezTo>
                  <a:pt x="7462" y="1190"/>
                  <a:pt x="6272" y="3124"/>
                  <a:pt x="4289" y="4512"/>
                </a:cubicBezTo>
                <a:cubicBezTo>
                  <a:pt x="2355" y="5900"/>
                  <a:pt x="570" y="6743"/>
                  <a:pt x="273" y="94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rot="5400000">
            <a:off x="4456902" y="-433497"/>
            <a:ext cx="648967" cy="1110836"/>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rot="5400000">
            <a:off x="4171563" y="-470876"/>
            <a:ext cx="708242" cy="1313496"/>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rot="-5400000">
            <a:off x="3835264" y="4449104"/>
            <a:ext cx="729217" cy="1248135"/>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rot="-5400000">
            <a:off x="4089266" y="4263390"/>
            <a:ext cx="795822" cy="1475844"/>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34"/>
          <p:cNvGrpSpPr/>
          <p:nvPr/>
        </p:nvGrpSpPr>
        <p:grpSpPr>
          <a:xfrm>
            <a:off x="180874" y="1201808"/>
            <a:ext cx="293748" cy="298803"/>
            <a:chOff x="2300600" y="1393350"/>
            <a:chExt cx="143825" cy="146300"/>
          </a:xfrm>
        </p:grpSpPr>
        <p:sp>
          <p:nvSpPr>
            <p:cNvPr id="1165" name="Google Shape;1165;p3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34"/>
          <p:cNvGrpSpPr/>
          <p:nvPr/>
        </p:nvGrpSpPr>
        <p:grpSpPr>
          <a:xfrm>
            <a:off x="8789274" y="3590783"/>
            <a:ext cx="293748" cy="298803"/>
            <a:chOff x="2300600" y="1393350"/>
            <a:chExt cx="143825" cy="146300"/>
          </a:xfrm>
        </p:grpSpPr>
        <p:sp>
          <p:nvSpPr>
            <p:cNvPr id="1180" name="Google Shape;1180;p3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4"/>
          <p:cNvGrpSpPr/>
          <p:nvPr/>
        </p:nvGrpSpPr>
        <p:grpSpPr>
          <a:xfrm>
            <a:off x="7396697" y="172422"/>
            <a:ext cx="79928" cy="71771"/>
            <a:chOff x="4397372" y="8110684"/>
            <a:chExt cx="79928" cy="71771"/>
          </a:xfrm>
        </p:grpSpPr>
        <p:sp>
          <p:nvSpPr>
            <p:cNvPr id="1195" name="Google Shape;1195;p34"/>
            <p:cNvSpPr/>
            <p:nvPr/>
          </p:nvSpPr>
          <p:spPr>
            <a:xfrm>
              <a:off x="4397372" y="811150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4405529" y="811068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34"/>
          <p:cNvGrpSpPr/>
          <p:nvPr/>
        </p:nvGrpSpPr>
        <p:grpSpPr>
          <a:xfrm>
            <a:off x="2528563" y="172421"/>
            <a:ext cx="238104" cy="128873"/>
            <a:chOff x="2781326" y="8745846"/>
            <a:chExt cx="238104" cy="128873"/>
          </a:xfrm>
        </p:grpSpPr>
        <p:sp>
          <p:nvSpPr>
            <p:cNvPr id="1198" name="Google Shape;1198;p34"/>
            <p:cNvSpPr/>
            <p:nvPr/>
          </p:nvSpPr>
          <p:spPr>
            <a:xfrm>
              <a:off x="2910950" y="87474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2798429" y="87474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893847" y="87458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781326" y="87458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34"/>
          <p:cNvGrpSpPr/>
          <p:nvPr/>
        </p:nvGrpSpPr>
        <p:grpSpPr>
          <a:xfrm>
            <a:off x="5955421" y="4943611"/>
            <a:ext cx="76672" cy="69370"/>
            <a:chOff x="2772346" y="8449036"/>
            <a:chExt cx="76672" cy="69370"/>
          </a:xfrm>
        </p:grpSpPr>
        <p:sp>
          <p:nvSpPr>
            <p:cNvPr id="1203" name="Google Shape;1203;p34"/>
            <p:cNvSpPr/>
            <p:nvPr/>
          </p:nvSpPr>
          <p:spPr>
            <a:xfrm>
              <a:off x="2782148" y="84506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772346" y="84490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34"/>
          <p:cNvGrpSpPr/>
          <p:nvPr/>
        </p:nvGrpSpPr>
        <p:grpSpPr>
          <a:xfrm>
            <a:off x="2328764" y="4803345"/>
            <a:ext cx="260931" cy="140254"/>
            <a:chOff x="4406352" y="6562332"/>
            <a:chExt cx="260931" cy="140254"/>
          </a:xfrm>
        </p:grpSpPr>
        <p:sp>
          <p:nvSpPr>
            <p:cNvPr id="1206" name="Google Shape;1206;p34"/>
            <p:cNvSpPr/>
            <p:nvPr/>
          </p:nvSpPr>
          <p:spPr>
            <a:xfrm>
              <a:off x="4548212" y="65639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4425100" y="65639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4530286" y="65623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4406352" y="65623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34"/>
          <p:cNvGrpSpPr/>
          <p:nvPr/>
        </p:nvGrpSpPr>
        <p:grpSpPr>
          <a:xfrm>
            <a:off x="8590256" y="1201804"/>
            <a:ext cx="79139" cy="71771"/>
            <a:chOff x="4190256" y="5790179"/>
            <a:chExt cx="79139" cy="71771"/>
          </a:xfrm>
        </p:grpSpPr>
        <p:sp>
          <p:nvSpPr>
            <p:cNvPr id="1211" name="Google Shape;1211;p34"/>
            <p:cNvSpPr/>
            <p:nvPr/>
          </p:nvSpPr>
          <p:spPr>
            <a:xfrm>
              <a:off x="4200880" y="57910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4190256" y="57901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34"/>
          <p:cNvGrpSpPr/>
          <p:nvPr/>
        </p:nvGrpSpPr>
        <p:grpSpPr>
          <a:xfrm rot="5400000">
            <a:off x="173458" y="3229949"/>
            <a:ext cx="258497" cy="139464"/>
            <a:chOff x="1297371" y="6065774"/>
            <a:chExt cx="258497" cy="139464"/>
          </a:xfrm>
        </p:grpSpPr>
        <p:sp>
          <p:nvSpPr>
            <p:cNvPr id="1214" name="Google Shape;1214;p34"/>
            <p:cNvSpPr/>
            <p:nvPr/>
          </p:nvSpPr>
          <p:spPr>
            <a:xfrm>
              <a:off x="1437619" y="606738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1316119" y="606738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1419660" y="606577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1297371" y="606577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34"/>
          <p:cNvGrpSpPr/>
          <p:nvPr/>
        </p:nvGrpSpPr>
        <p:grpSpPr>
          <a:xfrm>
            <a:off x="5182424" y="172433"/>
            <a:ext cx="293748" cy="298803"/>
            <a:chOff x="2300600" y="1393350"/>
            <a:chExt cx="143825" cy="146300"/>
          </a:xfrm>
        </p:grpSpPr>
        <p:sp>
          <p:nvSpPr>
            <p:cNvPr id="1219" name="Google Shape;1219;p3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1233"/>
        <p:cNvGrpSpPr/>
        <p:nvPr/>
      </p:nvGrpSpPr>
      <p:grpSpPr>
        <a:xfrm>
          <a:off x="0" y="0"/>
          <a:ext cx="0" cy="0"/>
          <a:chOff x="0" y="0"/>
          <a:chExt cx="0" cy="0"/>
        </a:xfrm>
      </p:grpSpPr>
      <p:sp>
        <p:nvSpPr>
          <p:cNvPr id="1234" name="Google Shape;1234;p35"/>
          <p:cNvSpPr txBox="1">
            <a:spLocks noGrp="1"/>
          </p:cNvSpPr>
          <p:nvPr>
            <p:ph type="title"/>
          </p:nvPr>
        </p:nvSpPr>
        <p:spPr>
          <a:xfrm>
            <a:off x="720000" y="1913550"/>
            <a:ext cx="376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5" name="Google Shape;1235;p35"/>
          <p:cNvSpPr txBox="1">
            <a:spLocks noGrp="1"/>
          </p:cNvSpPr>
          <p:nvPr>
            <p:ph type="subTitle" idx="1"/>
          </p:nvPr>
        </p:nvSpPr>
        <p:spPr>
          <a:xfrm>
            <a:off x="720000" y="2486250"/>
            <a:ext cx="3768900" cy="74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6" name="Google Shape;1236;p35"/>
          <p:cNvSpPr/>
          <p:nvPr/>
        </p:nvSpPr>
        <p:spPr>
          <a:xfrm rot="2700000">
            <a:off x="59913" y="-402900"/>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rot="2700000">
            <a:off x="-27739" y="-250208"/>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rot="1800072">
            <a:off x="-280593" y="4196024"/>
            <a:ext cx="1319956" cy="1225112"/>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rot="1800072">
            <a:off x="-201417" y="4414561"/>
            <a:ext cx="1383049" cy="869971"/>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rot="-2700154">
            <a:off x="7750734" y="-287155"/>
            <a:ext cx="1108855" cy="1762918"/>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rot="-2700154">
            <a:off x="7750222" y="-300358"/>
            <a:ext cx="1368003" cy="1810922"/>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rot="-7199862">
            <a:off x="8000619" y="3937576"/>
            <a:ext cx="686671" cy="1747799"/>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rot="-7199862">
            <a:off x="8267432" y="3837646"/>
            <a:ext cx="574376" cy="1606059"/>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rot="4500157">
            <a:off x="3860726" y="4371008"/>
            <a:ext cx="675435" cy="1241075"/>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rot="4500157">
            <a:off x="3727719" y="4362450"/>
            <a:ext cx="654195" cy="1378114"/>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rot="-5400000">
            <a:off x="4729127" y="-464257"/>
            <a:ext cx="645719" cy="1126176"/>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rot="-5400000">
            <a:off x="4795479" y="-583875"/>
            <a:ext cx="890082" cy="1357682"/>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35"/>
          <p:cNvGrpSpPr/>
          <p:nvPr/>
        </p:nvGrpSpPr>
        <p:grpSpPr>
          <a:xfrm>
            <a:off x="508249" y="4567608"/>
            <a:ext cx="293748" cy="298803"/>
            <a:chOff x="2300600" y="1393350"/>
            <a:chExt cx="143825" cy="146300"/>
          </a:xfrm>
        </p:grpSpPr>
        <p:sp>
          <p:nvSpPr>
            <p:cNvPr id="1249" name="Google Shape;1249;p3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5"/>
          <p:cNvGrpSpPr/>
          <p:nvPr/>
        </p:nvGrpSpPr>
        <p:grpSpPr>
          <a:xfrm>
            <a:off x="8506274" y="1310833"/>
            <a:ext cx="293748" cy="298803"/>
            <a:chOff x="2300600" y="1393350"/>
            <a:chExt cx="143825" cy="146300"/>
          </a:xfrm>
        </p:grpSpPr>
        <p:sp>
          <p:nvSpPr>
            <p:cNvPr id="1264" name="Google Shape;1264;p3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5"/>
          <p:cNvGrpSpPr/>
          <p:nvPr/>
        </p:nvGrpSpPr>
        <p:grpSpPr>
          <a:xfrm>
            <a:off x="5234586" y="266558"/>
            <a:ext cx="293748" cy="298803"/>
            <a:chOff x="2300600" y="1393350"/>
            <a:chExt cx="143825" cy="146300"/>
          </a:xfrm>
        </p:grpSpPr>
        <p:sp>
          <p:nvSpPr>
            <p:cNvPr id="1279" name="Google Shape;1279;p3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35"/>
          <p:cNvGrpSpPr/>
          <p:nvPr/>
        </p:nvGrpSpPr>
        <p:grpSpPr>
          <a:xfrm rot="5400000">
            <a:off x="8717474" y="2502023"/>
            <a:ext cx="257707" cy="139464"/>
            <a:chOff x="4135674" y="9249473"/>
            <a:chExt cx="257707" cy="139464"/>
          </a:xfrm>
        </p:grpSpPr>
        <p:sp>
          <p:nvSpPr>
            <p:cNvPr id="1294" name="Google Shape;1294;p35"/>
            <p:cNvSpPr/>
            <p:nvPr/>
          </p:nvSpPr>
          <p:spPr>
            <a:xfrm>
              <a:off x="4275922" y="92510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4153633" y="92510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4257174" y="92494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4135674" y="92494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35"/>
          <p:cNvGrpSpPr/>
          <p:nvPr/>
        </p:nvGrpSpPr>
        <p:grpSpPr>
          <a:xfrm>
            <a:off x="4127147" y="504122"/>
            <a:ext cx="79928" cy="71771"/>
            <a:chOff x="4141397" y="8377034"/>
            <a:chExt cx="79928" cy="71771"/>
          </a:xfrm>
        </p:grpSpPr>
        <p:sp>
          <p:nvSpPr>
            <p:cNvPr id="1299" name="Google Shape;1299;p35"/>
            <p:cNvSpPr/>
            <p:nvPr/>
          </p:nvSpPr>
          <p:spPr>
            <a:xfrm>
              <a:off x="4141397" y="83778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4149554" y="83770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35"/>
          <p:cNvGrpSpPr/>
          <p:nvPr/>
        </p:nvGrpSpPr>
        <p:grpSpPr>
          <a:xfrm>
            <a:off x="6181351" y="4881596"/>
            <a:ext cx="238104" cy="128873"/>
            <a:chOff x="2525351" y="9012196"/>
            <a:chExt cx="238104" cy="128873"/>
          </a:xfrm>
        </p:grpSpPr>
        <p:sp>
          <p:nvSpPr>
            <p:cNvPr id="1302" name="Google Shape;1302;p35"/>
            <p:cNvSpPr/>
            <p:nvPr/>
          </p:nvSpPr>
          <p:spPr>
            <a:xfrm>
              <a:off x="2654975" y="90138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5"/>
            <p:cNvSpPr/>
            <p:nvPr/>
          </p:nvSpPr>
          <p:spPr>
            <a:xfrm>
              <a:off x="2542454" y="90138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5"/>
            <p:cNvSpPr/>
            <p:nvPr/>
          </p:nvSpPr>
          <p:spPr>
            <a:xfrm>
              <a:off x="2637872" y="90121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2525351" y="90121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5"/>
          <p:cNvGrpSpPr/>
          <p:nvPr/>
        </p:nvGrpSpPr>
        <p:grpSpPr>
          <a:xfrm>
            <a:off x="8660061" y="3990441"/>
            <a:ext cx="116536" cy="133598"/>
            <a:chOff x="2579261" y="8398391"/>
            <a:chExt cx="116536" cy="133598"/>
          </a:xfrm>
        </p:grpSpPr>
        <p:sp>
          <p:nvSpPr>
            <p:cNvPr id="1307" name="Google Shape;1307;p35"/>
            <p:cNvSpPr/>
            <p:nvPr/>
          </p:nvSpPr>
          <p:spPr>
            <a:xfrm>
              <a:off x="2593830" y="84218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8" name="Google Shape;1308;p35"/>
            <p:cNvGrpSpPr/>
            <p:nvPr/>
          </p:nvGrpSpPr>
          <p:grpSpPr>
            <a:xfrm>
              <a:off x="2579261" y="8398391"/>
              <a:ext cx="103578" cy="112558"/>
              <a:chOff x="2027925" y="3315775"/>
              <a:chExt cx="78725" cy="85550"/>
            </a:xfrm>
          </p:grpSpPr>
          <p:sp>
            <p:nvSpPr>
              <p:cNvPr id="1309" name="Google Shape;1309;p3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2" name="Google Shape;1312;p35"/>
          <p:cNvGrpSpPr/>
          <p:nvPr/>
        </p:nvGrpSpPr>
        <p:grpSpPr>
          <a:xfrm>
            <a:off x="3000652" y="4646882"/>
            <a:ext cx="260931" cy="140254"/>
            <a:chOff x="4150377" y="6828682"/>
            <a:chExt cx="260931" cy="140254"/>
          </a:xfrm>
        </p:grpSpPr>
        <p:sp>
          <p:nvSpPr>
            <p:cNvPr id="1313" name="Google Shape;1313;p35"/>
            <p:cNvSpPr/>
            <p:nvPr/>
          </p:nvSpPr>
          <p:spPr>
            <a:xfrm>
              <a:off x="4292237" y="683029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4169125" y="683029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4274311" y="682868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4150377" y="682868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35"/>
          <p:cNvSpPr/>
          <p:nvPr/>
        </p:nvSpPr>
        <p:spPr>
          <a:xfrm>
            <a:off x="374232" y="166948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35"/>
          <p:cNvGrpSpPr/>
          <p:nvPr/>
        </p:nvGrpSpPr>
        <p:grpSpPr>
          <a:xfrm>
            <a:off x="6484340" y="193977"/>
            <a:ext cx="260964" cy="141076"/>
            <a:chOff x="2473152" y="5550202"/>
            <a:chExt cx="260964" cy="141076"/>
          </a:xfrm>
        </p:grpSpPr>
        <p:sp>
          <p:nvSpPr>
            <p:cNvPr id="1319" name="Google Shape;1319;p35"/>
            <p:cNvSpPr/>
            <p:nvPr/>
          </p:nvSpPr>
          <p:spPr>
            <a:xfrm>
              <a:off x="2473152" y="55518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2597087" y="55518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2484566" y="55502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2607710" y="55502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35"/>
          <p:cNvGrpSpPr/>
          <p:nvPr/>
        </p:nvGrpSpPr>
        <p:grpSpPr>
          <a:xfrm rot="-5400000">
            <a:off x="163844" y="2926050"/>
            <a:ext cx="364505" cy="133774"/>
            <a:chOff x="2686781" y="6787075"/>
            <a:chExt cx="364505" cy="133774"/>
          </a:xfrm>
        </p:grpSpPr>
        <p:sp>
          <p:nvSpPr>
            <p:cNvPr id="1324" name="Google Shape;1324;p35"/>
            <p:cNvSpPr/>
            <p:nvPr/>
          </p:nvSpPr>
          <p:spPr>
            <a:xfrm>
              <a:off x="2938728" y="67895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2821306" y="67895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2703917" y="67895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2920802" y="67870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2803381" y="67870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2686781" y="67870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35"/>
          <p:cNvGrpSpPr/>
          <p:nvPr/>
        </p:nvGrpSpPr>
        <p:grpSpPr>
          <a:xfrm>
            <a:off x="7210689" y="4567600"/>
            <a:ext cx="79139" cy="71804"/>
            <a:chOff x="2042639" y="5447450"/>
            <a:chExt cx="79139" cy="71804"/>
          </a:xfrm>
        </p:grpSpPr>
        <p:sp>
          <p:nvSpPr>
            <p:cNvPr id="1331" name="Google Shape;1331;p35"/>
            <p:cNvSpPr/>
            <p:nvPr/>
          </p:nvSpPr>
          <p:spPr>
            <a:xfrm>
              <a:off x="2042639" y="54490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2049973" y="54474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35"/>
          <p:cNvSpPr/>
          <p:nvPr/>
        </p:nvSpPr>
        <p:spPr>
          <a:xfrm>
            <a:off x="1015436" y="1918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1334"/>
        <p:cNvGrpSpPr/>
        <p:nvPr/>
      </p:nvGrpSpPr>
      <p:grpSpPr>
        <a:xfrm>
          <a:off x="0" y="0"/>
          <a:ext cx="0" cy="0"/>
          <a:chOff x="0" y="0"/>
          <a:chExt cx="0" cy="0"/>
        </a:xfrm>
      </p:grpSpPr>
      <p:sp>
        <p:nvSpPr>
          <p:cNvPr id="1335" name="Google Shape;1335;p36"/>
          <p:cNvSpPr txBox="1">
            <a:spLocks noGrp="1"/>
          </p:cNvSpPr>
          <p:nvPr>
            <p:ph type="title"/>
          </p:nvPr>
        </p:nvSpPr>
        <p:spPr>
          <a:xfrm>
            <a:off x="4190100" y="1477050"/>
            <a:ext cx="4233900" cy="845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6" name="Google Shape;1336;p36"/>
          <p:cNvSpPr txBox="1">
            <a:spLocks noGrp="1"/>
          </p:cNvSpPr>
          <p:nvPr>
            <p:ph type="subTitle" idx="1"/>
          </p:nvPr>
        </p:nvSpPr>
        <p:spPr>
          <a:xfrm>
            <a:off x="4190100" y="2474538"/>
            <a:ext cx="4233900" cy="1191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7" name="Google Shape;1337;p36"/>
          <p:cNvSpPr/>
          <p:nvPr/>
        </p:nvSpPr>
        <p:spPr>
          <a:xfrm rot="-1799926">
            <a:off x="-85244" y="4016581"/>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rot="-1799926">
            <a:off x="-91666" y="4033130"/>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rot="-3599950">
            <a:off x="8325558" y="-256278"/>
            <a:ext cx="657961" cy="123316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rot="-3599950">
            <a:off x="8193825" y="-372482"/>
            <a:ext cx="695659" cy="1234686"/>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rot="8999751">
            <a:off x="8145803" y="3994852"/>
            <a:ext cx="1253698" cy="1586614"/>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rot="8999751">
            <a:off x="8504805" y="4283402"/>
            <a:ext cx="918619" cy="1131287"/>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rot="1800017">
            <a:off x="-97852" y="-199182"/>
            <a:ext cx="833986" cy="1532404"/>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rot="1800017">
            <a:off x="-157783" y="-106032"/>
            <a:ext cx="807760" cy="1701612"/>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4154477" y="4530050"/>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4002026" y="4590307"/>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rot="-5400000">
            <a:off x="4361511" y="-280442"/>
            <a:ext cx="455824" cy="85431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rot="-5400000">
            <a:off x="4240734" y="-311130"/>
            <a:ext cx="481941" cy="855369"/>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6"/>
          <p:cNvGrpSpPr/>
          <p:nvPr/>
        </p:nvGrpSpPr>
        <p:grpSpPr>
          <a:xfrm>
            <a:off x="2773212" y="4788398"/>
            <a:ext cx="257707" cy="139464"/>
            <a:chOff x="4096824" y="9787648"/>
            <a:chExt cx="257707" cy="139464"/>
          </a:xfrm>
        </p:grpSpPr>
        <p:sp>
          <p:nvSpPr>
            <p:cNvPr id="1350" name="Google Shape;1350;p36"/>
            <p:cNvSpPr/>
            <p:nvPr/>
          </p:nvSpPr>
          <p:spPr>
            <a:xfrm>
              <a:off x="4237072" y="97892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4114783" y="97892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4218324" y="97876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4096824" y="97876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6"/>
          <p:cNvGrpSpPr/>
          <p:nvPr/>
        </p:nvGrpSpPr>
        <p:grpSpPr>
          <a:xfrm>
            <a:off x="6794201" y="296639"/>
            <a:ext cx="79928" cy="71771"/>
            <a:chOff x="4153101" y="10356764"/>
            <a:chExt cx="79928" cy="71771"/>
          </a:xfrm>
        </p:grpSpPr>
        <p:sp>
          <p:nvSpPr>
            <p:cNvPr id="1355" name="Google Shape;1355;p36"/>
            <p:cNvSpPr/>
            <p:nvPr/>
          </p:nvSpPr>
          <p:spPr>
            <a:xfrm>
              <a:off x="4153101" y="1035755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4161258" y="1035676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6"/>
          <p:cNvGrpSpPr/>
          <p:nvPr/>
        </p:nvGrpSpPr>
        <p:grpSpPr>
          <a:xfrm>
            <a:off x="1732751" y="167771"/>
            <a:ext cx="238104" cy="128873"/>
            <a:chOff x="2498451" y="9550371"/>
            <a:chExt cx="238104" cy="128873"/>
          </a:xfrm>
        </p:grpSpPr>
        <p:sp>
          <p:nvSpPr>
            <p:cNvPr id="1358" name="Google Shape;1358;p36"/>
            <p:cNvSpPr/>
            <p:nvPr/>
          </p:nvSpPr>
          <p:spPr>
            <a:xfrm>
              <a:off x="2628075" y="95519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2515554" y="95519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2610972" y="95503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2498451" y="95503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6"/>
          <p:cNvGrpSpPr/>
          <p:nvPr/>
        </p:nvGrpSpPr>
        <p:grpSpPr>
          <a:xfrm>
            <a:off x="249711" y="3793066"/>
            <a:ext cx="116536" cy="133598"/>
            <a:chOff x="2552361" y="8936566"/>
            <a:chExt cx="116536" cy="133598"/>
          </a:xfrm>
        </p:grpSpPr>
        <p:sp>
          <p:nvSpPr>
            <p:cNvPr id="1363" name="Google Shape;1363;p36"/>
            <p:cNvSpPr/>
            <p:nvPr/>
          </p:nvSpPr>
          <p:spPr>
            <a:xfrm>
              <a:off x="2566930" y="89600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36"/>
            <p:cNvGrpSpPr/>
            <p:nvPr/>
          </p:nvGrpSpPr>
          <p:grpSpPr>
            <a:xfrm>
              <a:off x="2552361" y="8936566"/>
              <a:ext cx="103578" cy="112558"/>
              <a:chOff x="2027925" y="3315775"/>
              <a:chExt cx="78725" cy="85550"/>
            </a:xfrm>
          </p:grpSpPr>
          <p:sp>
            <p:nvSpPr>
              <p:cNvPr id="1365" name="Google Shape;1365;p3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8" name="Google Shape;1368;p36"/>
          <p:cNvGrpSpPr/>
          <p:nvPr/>
        </p:nvGrpSpPr>
        <p:grpSpPr>
          <a:xfrm rot="5400000">
            <a:off x="205352" y="1940382"/>
            <a:ext cx="260931" cy="140254"/>
            <a:chOff x="4111527" y="7366857"/>
            <a:chExt cx="260931" cy="140254"/>
          </a:xfrm>
        </p:grpSpPr>
        <p:sp>
          <p:nvSpPr>
            <p:cNvPr id="1369" name="Google Shape;1369;p36"/>
            <p:cNvSpPr/>
            <p:nvPr/>
          </p:nvSpPr>
          <p:spPr>
            <a:xfrm>
              <a:off x="4253387" y="73684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4130275" y="73684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235461" y="73668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111527" y="73668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6"/>
          <p:cNvGrpSpPr/>
          <p:nvPr/>
        </p:nvGrpSpPr>
        <p:grpSpPr>
          <a:xfrm rot="5400000">
            <a:off x="8727202" y="2999964"/>
            <a:ext cx="260964" cy="141076"/>
            <a:chOff x="2446252" y="6088377"/>
            <a:chExt cx="260964" cy="141076"/>
          </a:xfrm>
        </p:grpSpPr>
        <p:sp>
          <p:nvSpPr>
            <p:cNvPr id="1374" name="Google Shape;1374;p36"/>
            <p:cNvSpPr/>
            <p:nvPr/>
          </p:nvSpPr>
          <p:spPr>
            <a:xfrm>
              <a:off x="2446252" y="60899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2570187" y="60899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2457666" y="60883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2580810" y="60883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36"/>
          <p:cNvGrpSpPr/>
          <p:nvPr/>
        </p:nvGrpSpPr>
        <p:grpSpPr>
          <a:xfrm>
            <a:off x="7230715" y="4788404"/>
            <a:ext cx="111035" cy="127178"/>
            <a:chOff x="2248115" y="5803029"/>
            <a:chExt cx="111035" cy="127178"/>
          </a:xfrm>
        </p:grpSpPr>
        <p:sp>
          <p:nvSpPr>
            <p:cNvPr id="1379" name="Google Shape;1379;p36"/>
            <p:cNvSpPr/>
            <p:nvPr/>
          </p:nvSpPr>
          <p:spPr>
            <a:xfrm>
              <a:off x="2248115" y="58258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36"/>
            <p:cNvGrpSpPr/>
            <p:nvPr/>
          </p:nvGrpSpPr>
          <p:grpSpPr>
            <a:xfrm>
              <a:off x="2259618" y="5803029"/>
              <a:ext cx="99533" cy="107690"/>
              <a:chOff x="1805425" y="934125"/>
              <a:chExt cx="75650" cy="81850"/>
            </a:xfrm>
          </p:grpSpPr>
          <p:sp>
            <p:nvSpPr>
              <p:cNvPr id="1381" name="Google Shape;1381;p3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84"/>
        <p:cNvGrpSpPr/>
        <p:nvPr/>
      </p:nvGrpSpPr>
      <p:grpSpPr>
        <a:xfrm>
          <a:off x="0" y="0"/>
          <a:ext cx="0" cy="0"/>
          <a:chOff x="0" y="0"/>
          <a:chExt cx="0" cy="0"/>
        </a:xfrm>
      </p:grpSpPr>
      <p:sp>
        <p:nvSpPr>
          <p:cNvPr id="1385" name="Google Shape;1385;p37"/>
          <p:cNvSpPr txBox="1">
            <a:spLocks noGrp="1"/>
          </p:cNvSpPr>
          <p:nvPr>
            <p:ph type="subTitle" idx="1"/>
          </p:nvPr>
        </p:nvSpPr>
        <p:spPr>
          <a:xfrm>
            <a:off x="1367650" y="2571750"/>
            <a:ext cx="2839500" cy="37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386" name="Google Shape;1386;p37"/>
          <p:cNvSpPr txBox="1">
            <a:spLocks noGrp="1"/>
          </p:cNvSpPr>
          <p:nvPr>
            <p:ph type="subTitle" idx="2"/>
          </p:nvPr>
        </p:nvSpPr>
        <p:spPr>
          <a:xfrm>
            <a:off x="4936840" y="2571750"/>
            <a:ext cx="2839500" cy="37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387" name="Google Shape;1387;p37"/>
          <p:cNvSpPr txBox="1">
            <a:spLocks noGrp="1"/>
          </p:cNvSpPr>
          <p:nvPr>
            <p:ph type="subTitle" idx="3"/>
          </p:nvPr>
        </p:nvSpPr>
        <p:spPr>
          <a:xfrm>
            <a:off x="1367650" y="2885763"/>
            <a:ext cx="2839500" cy="9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8" name="Google Shape;1388;p37"/>
          <p:cNvSpPr txBox="1">
            <a:spLocks noGrp="1"/>
          </p:cNvSpPr>
          <p:nvPr>
            <p:ph type="subTitle" idx="4"/>
          </p:nvPr>
        </p:nvSpPr>
        <p:spPr>
          <a:xfrm>
            <a:off x="4936840" y="2885763"/>
            <a:ext cx="2839500" cy="9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9" name="Google Shape;1389;p3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0" name="Google Shape;1390;p37"/>
          <p:cNvSpPr/>
          <p:nvPr/>
        </p:nvSpPr>
        <p:spPr>
          <a:xfrm rot="2700000">
            <a:off x="-444308" y="3399997"/>
            <a:ext cx="1521641" cy="1412347"/>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rot="2700000">
            <a:off x="-369595" y="3683350"/>
            <a:ext cx="1594375" cy="1002930"/>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rot="3600067">
            <a:off x="44691" y="-455012"/>
            <a:ext cx="855932" cy="1572729"/>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rot="3600067">
            <a:off x="-97987" y="-421339"/>
            <a:ext cx="829016" cy="174639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rot="-7200039">
            <a:off x="8076763" y="3730553"/>
            <a:ext cx="1379561" cy="1745900"/>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rot="-7200039">
            <a:off x="8194104" y="4191751"/>
            <a:ext cx="1010843" cy="1244862"/>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rot="-5400000">
            <a:off x="4273538" y="-756199"/>
            <a:ext cx="782838" cy="1467215"/>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rot="-5400000">
            <a:off x="4066110" y="-808904"/>
            <a:ext cx="827691" cy="1469022"/>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rot="6299908">
            <a:off x="4195922" y="4516346"/>
            <a:ext cx="508856" cy="871009"/>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rot="6299908">
            <a:off x="3966044" y="4433439"/>
            <a:ext cx="555334" cy="1029915"/>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37"/>
          <p:cNvGrpSpPr/>
          <p:nvPr/>
        </p:nvGrpSpPr>
        <p:grpSpPr>
          <a:xfrm>
            <a:off x="924399" y="70033"/>
            <a:ext cx="293748" cy="298803"/>
            <a:chOff x="2300600" y="1393350"/>
            <a:chExt cx="143825" cy="146300"/>
          </a:xfrm>
        </p:grpSpPr>
        <p:sp>
          <p:nvSpPr>
            <p:cNvPr id="1401" name="Google Shape;1401;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37"/>
          <p:cNvGrpSpPr/>
          <p:nvPr/>
        </p:nvGrpSpPr>
        <p:grpSpPr>
          <a:xfrm>
            <a:off x="8753024" y="1247433"/>
            <a:ext cx="293748" cy="298803"/>
            <a:chOff x="2300600" y="1393350"/>
            <a:chExt cx="143825" cy="146300"/>
          </a:xfrm>
        </p:grpSpPr>
        <p:sp>
          <p:nvSpPr>
            <p:cNvPr id="1416" name="Google Shape;1416;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37"/>
          <p:cNvGrpSpPr/>
          <p:nvPr/>
        </p:nvGrpSpPr>
        <p:grpSpPr>
          <a:xfrm>
            <a:off x="7907774" y="4722308"/>
            <a:ext cx="293748" cy="298803"/>
            <a:chOff x="2300600" y="1393350"/>
            <a:chExt cx="143825" cy="146300"/>
          </a:xfrm>
        </p:grpSpPr>
        <p:sp>
          <p:nvSpPr>
            <p:cNvPr id="1431" name="Google Shape;1431;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37"/>
          <p:cNvGrpSpPr/>
          <p:nvPr/>
        </p:nvGrpSpPr>
        <p:grpSpPr>
          <a:xfrm rot="-5400000">
            <a:off x="8771049" y="3325648"/>
            <a:ext cx="257707" cy="139464"/>
            <a:chOff x="2816049" y="5044998"/>
            <a:chExt cx="257707" cy="139464"/>
          </a:xfrm>
        </p:grpSpPr>
        <p:sp>
          <p:nvSpPr>
            <p:cNvPr id="1446" name="Google Shape;1446;p37"/>
            <p:cNvSpPr/>
            <p:nvPr/>
          </p:nvSpPr>
          <p:spPr>
            <a:xfrm>
              <a:off x="2956297" y="50466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2834008" y="50466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2937549" y="50449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2816049" y="50449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7"/>
          <p:cNvGrpSpPr/>
          <p:nvPr/>
        </p:nvGrpSpPr>
        <p:grpSpPr>
          <a:xfrm>
            <a:off x="1949251" y="4887409"/>
            <a:ext cx="238104" cy="128873"/>
            <a:chOff x="1205726" y="4807721"/>
            <a:chExt cx="238104" cy="128873"/>
          </a:xfrm>
        </p:grpSpPr>
        <p:sp>
          <p:nvSpPr>
            <p:cNvPr id="1451" name="Google Shape;1451;p37"/>
            <p:cNvSpPr/>
            <p:nvPr/>
          </p:nvSpPr>
          <p:spPr>
            <a:xfrm>
              <a:off x="1335350" y="48093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1222829" y="48093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1318247" y="48077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1205726" y="48077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7"/>
          <p:cNvGrpSpPr/>
          <p:nvPr/>
        </p:nvGrpSpPr>
        <p:grpSpPr>
          <a:xfrm>
            <a:off x="2476408" y="149686"/>
            <a:ext cx="258497" cy="139464"/>
            <a:chOff x="680746" y="1686649"/>
            <a:chExt cx="258497" cy="139464"/>
          </a:xfrm>
        </p:grpSpPr>
        <p:sp>
          <p:nvSpPr>
            <p:cNvPr id="1456" name="Google Shape;1456;p37"/>
            <p:cNvSpPr/>
            <p:nvPr/>
          </p:nvSpPr>
          <p:spPr>
            <a:xfrm>
              <a:off x="820994" y="16882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699494" y="16882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03035" y="16866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80746" y="16866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37"/>
          <p:cNvGrpSpPr/>
          <p:nvPr/>
        </p:nvGrpSpPr>
        <p:grpSpPr>
          <a:xfrm>
            <a:off x="7282797" y="210884"/>
            <a:ext cx="79928" cy="71771"/>
            <a:chOff x="2821772" y="4172559"/>
            <a:chExt cx="79928" cy="71771"/>
          </a:xfrm>
        </p:grpSpPr>
        <p:sp>
          <p:nvSpPr>
            <p:cNvPr id="1461" name="Google Shape;1461;p37"/>
            <p:cNvSpPr/>
            <p:nvPr/>
          </p:nvSpPr>
          <p:spPr>
            <a:xfrm>
              <a:off x="2821772" y="41733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2829929" y="41725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37"/>
          <p:cNvGrpSpPr/>
          <p:nvPr/>
        </p:nvGrpSpPr>
        <p:grpSpPr>
          <a:xfrm>
            <a:off x="144486" y="1330016"/>
            <a:ext cx="116536" cy="133598"/>
            <a:chOff x="1259636" y="4193916"/>
            <a:chExt cx="116536" cy="133598"/>
          </a:xfrm>
        </p:grpSpPr>
        <p:sp>
          <p:nvSpPr>
            <p:cNvPr id="1464" name="Google Shape;1464;p37"/>
            <p:cNvSpPr/>
            <p:nvPr/>
          </p:nvSpPr>
          <p:spPr>
            <a:xfrm>
              <a:off x="1274205" y="42173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5" name="Google Shape;1465;p37"/>
            <p:cNvGrpSpPr/>
            <p:nvPr/>
          </p:nvGrpSpPr>
          <p:grpSpPr>
            <a:xfrm>
              <a:off x="1259636" y="4193916"/>
              <a:ext cx="103578" cy="112558"/>
              <a:chOff x="2027925" y="3315775"/>
              <a:chExt cx="78725" cy="85550"/>
            </a:xfrm>
          </p:grpSpPr>
          <p:sp>
            <p:nvSpPr>
              <p:cNvPr id="1466" name="Google Shape;1466;p37"/>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1469"/>
        <p:cNvGrpSpPr/>
        <p:nvPr/>
      </p:nvGrpSpPr>
      <p:grpSpPr>
        <a:xfrm>
          <a:off x="0" y="0"/>
          <a:ext cx="0" cy="0"/>
          <a:chOff x="0" y="0"/>
          <a:chExt cx="0" cy="0"/>
        </a:xfrm>
      </p:grpSpPr>
      <p:sp>
        <p:nvSpPr>
          <p:cNvPr id="1470" name="Google Shape;1470;p38"/>
          <p:cNvSpPr txBox="1">
            <a:spLocks noGrp="1"/>
          </p:cNvSpPr>
          <p:nvPr>
            <p:ph type="body" idx="1"/>
          </p:nvPr>
        </p:nvSpPr>
        <p:spPr>
          <a:xfrm>
            <a:off x="720150" y="1391375"/>
            <a:ext cx="3644700" cy="283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1" name="Google Shape;1471;p38"/>
          <p:cNvSpPr txBox="1">
            <a:spLocks noGrp="1"/>
          </p:cNvSpPr>
          <p:nvPr>
            <p:ph type="body" idx="2"/>
          </p:nvPr>
        </p:nvSpPr>
        <p:spPr>
          <a:xfrm>
            <a:off x="4779365" y="1391375"/>
            <a:ext cx="3644700" cy="283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2" name="Google Shape;1472;p3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3" name="Google Shape;1473;p38"/>
          <p:cNvSpPr/>
          <p:nvPr/>
        </p:nvSpPr>
        <p:spPr>
          <a:xfrm rot="3600010">
            <a:off x="-69513" y="-216107"/>
            <a:ext cx="1194907" cy="1512212"/>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rot="3600010">
            <a:off x="148219" y="-181594"/>
            <a:ext cx="875542" cy="1078237"/>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8067484" y="4186025"/>
            <a:ext cx="1317741" cy="1190496"/>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7864050" y="4266433"/>
            <a:ext cx="1423214" cy="922708"/>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rot="-1800016">
            <a:off x="8106666" y="-217036"/>
            <a:ext cx="749051" cy="1282151"/>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rot="-1800016">
            <a:off x="8283950" y="-115307"/>
            <a:ext cx="817468" cy="1516066"/>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rot="5400000">
            <a:off x="4418081" y="4569891"/>
            <a:ext cx="582197" cy="1015446"/>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rot="5400000">
            <a:off x="4137925" y="4469003"/>
            <a:ext cx="802521" cy="1224189"/>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rot="-1799926">
            <a:off x="-195431" y="4049881"/>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rot="-1799926">
            <a:off x="-201853" y="4066430"/>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83"/>
        <p:cNvGrpSpPr/>
        <p:nvPr/>
      </p:nvGrpSpPr>
      <p:grpSpPr>
        <a:xfrm>
          <a:off x="0" y="0"/>
          <a:ext cx="0" cy="0"/>
          <a:chOff x="0" y="0"/>
          <a:chExt cx="0" cy="0"/>
        </a:xfrm>
      </p:grpSpPr>
      <p:sp>
        <p:nvSpPr>
          <p:cNvPr id="1484" name="Google Shape;1484;p39"/>
          <p:cNvSpPr txBox="1">
            <a:spLocks noGrp="1"/>
          </p:cNvSpPr>
          <p:nvPr>
            <p:ph type="subTitle" idx="1"/>
          </p:nvPr>
        </p:nvSpPr>
        <p:spPr>
          <a:xfrm>
            <a:off x="720000" y="257175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485" name="Google Shape;1485;p39"/>
          <p:cNvSpPr txBox="1">
            <a:spLocks noGrp="1"/>
          </p:cNvSpPr>
          <p:nvPr>
            <p:ph type="subTitle" idx="2"/>
          </p:nvPr>
        </p:nvSpPr>
        <p:spPr>
          <a:xfrm>
            <a:off x="720000" y="2885781"/>
            <a:ext cx="23364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6" name="Google Shape;1486;p39"/>
          <p:cNvSpPr txBox="1">
            <a:spLocks noGrp="1"/>
          </p:cNvSpPr>
          <p:nvPr>
            <p:ph type="subTitle" idx="3"/>
          </p:nvPr>
        </p:nvSpPr>
        <p:spPr>
          <a:xfrm>
            <a:off x="3403800" y="2885781"/>
            <a:ext cx="23364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7" name="Google Shape;1487;p39"/>
          <p:cNvSpPr txBox="1">
            <a:spLocks noGrp="1"/>
          </p:cNvSpPr>
          <p:nvPr>
            <p:ph type="subTitle" idx="4"/>
          </p:nvPr>
        </p:nvSpPr>
        <p:spPr>
          <a:xfrm>
            <a:off x="6087600" y="2885781"/>
            <a:ext cx="23364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8" name="Google Shape;1488;p39"/>
          <p:cNvSpPr txBox="1">
            <a:spLocks noGrp="1"/>
          </p:cNvSpPr>
          <p:nvPr>
            <p:ph type="subTitle" idx="5"/>
          </p:nvPr>
        </p:nvSpPr>
        <p:spPr>
          <a:xfrm>
            <a:off x="3403800" y="257175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489" name="Google Shape;1489;p39"/>
          <p:cNvSpPr txBox="1">
            <a:spLocks noGrp="1"/>
          </p:cNvSpPr>
          <p:nvPr>
            <p:ph type="subTitle" idx="6"/>
          </p:nvPr>
        </p:nvSpPr>
        <p:spPr>
          <a:xfrm>
            <a:off x="6087600" y="257175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490" name="Google Shape;1490;p3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1" name="Google Shape;1491;p39"/>
          <p:cNvSpPr/>
          <p:nvPr/>
        </p:nvSpPr>
        <p:spPr>
          <a:xfrm rot="-2700000">
            <a:off x="-193819" y="3897852"/>
            <a:ext cx="618056" cy="1573246"/>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rot="-2700000">
            <a:off x="54315" y="4105027"/>
            <a:ext cx="516982" cy="1445661"/>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rot="-900033">
            <a:off x="8092845" y="4078120"/>
            <a:ext cx="1342317" cy="1212699"/>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rot="-900033">
            <a:off x="7876753" y="4201609"/>
            <a:ext cx="1449758" cy="939917"/>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rot="2700000">
            <a:off x="-194879" y="23714"/>
            <a:ext cx="1312821" cy="166143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rot="2700000">
            <a:off x="-9722" y="51954"/>
            <a:ext cx="961940" cy="1184638"/>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rot="-1800108">
            <a:off x="8218111" y="-302916"/>
            <a:ext cx="779878" cy="1334883"/>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rot="-1800108">
            <a:off x="8402685" y="-197001"/>
            <a:ext cx="851110" cy="1578419"/>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39"/>
          <p:cNvGrpSpPr/>
          <p:nvPr/>
        </p:nvGrpSpPr>
        <p:grpSpPr>
          <a:xfrm>
            <a:off x="165924" y="1358233"/>
            <a:ext cx="293748" cy="298803"/>
            <a:chOff x="2300600" y="1393350"/>
            <a:chExt cx="143825" cy="146300"/>
          </a:xfrm>
        </p:grpSpPr>
        <p:sp>
          <p:nvSpPr>
            <p:cNvPr id="1500" name="Google Shape;1500;p3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39"/>
          <p:cNvGrpSpPr/>
          <p:nvPr/>
        </p:nvGrpSpPr>
        <p:grpSpPr>
          <a:xfrm>
            <a:off x="8277124" y="4454108"/>
            <a:ext cx="293748" cy="298803"/>
            <a:chOff x="2300600" y="1393350"/>
            <a:chExt cx="143825" cy="146300"/>
          </a:xfrm>
        </p:grpSpPr>
        <p:sp>
          <p:nvSpPr>
            <p:cNvPr id="1515" name="Google Shape;1515;p3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9"/>
          <p:cNvGrpSpPr/>
          <p:nvPr/>
        </p:nvGrpSpPr>
        <p:grpSpPr>
          <a:xfrm>
            <a:off x="581399" y="4752133"/>
            <a:ext cx="293748" cy="298803"/>
            <a:chOff x="2300600" y="1393350"/>
            <a:chExt cx="143825" cy="146300"/>
          </a:xfrm>
        </p:grpSpPr>
        <p:sp>
          <p:nvSpPr>
            <p:cNvPr id="1530" name="Google Shape;1530;p3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39"/>
          <p:cNvGrpSpPr/>
          <p:nvPr/>
        </p:nvGrpSpPr>
        <p:grpSpPr>
          <a:xfrm>
            <a:off x="7958774" y="70033"/>
            <a:ext cx="293748" cy="298803"/>
            <a:chOff x="2300600" y="1393350"/>
            <a:chExt cx="143825" cy="146300"/>
          </a:xfrm>
        </p:grpSpPr>
        <p:sp>
          <p:nvSpPr>
            <p:cNvPr id="1545" name="Google Shape;1545;p3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9"/>
          <p:cNvGrpSpPr/>
          <p:nvPr/>
        </p:nvGrpSpPr>
        <p:grpSpPr>
          <a:xfrm rot="-5400000">
            <a:off x="8711052" y="2501632"/>
            <a:ext cx="260931" cy="140254"/>
            <a:chOff x="5604802" y="5066757"/>
            <a:chExt cx="260931" cy="140254"/>
          </a:xfrm>
        </p:grpSpPr>
        <p:sp>
          <p:nvSpPr>
            <p:cNvPr id="1560" name="Google Shape;1560;p39"/>
            <p:cNvSpPr/>
            <p:nvPr/>
          </p:nvSpPr>
          <p:spPr>
            <a:xfrm>
              <a:off x="5746662" y="50683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5623550" y="50683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5728736" y="50667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5604802" y="50667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39"/>
          <p:cNvGrpSpPr/>
          <p:nvPr/>
        </p:nvGrpSpPr>
        <p:grpSpPr>
          <a:xfrm>
            <a:off x="5769446" y="4601824"/>
            <a:ext cx="258497" cy="139464"/>
            <a:chOff x="2495821" y="4570199"/>
            <a:chExt cx="258497" cy="139464"/>
          </a:xfrm>
        </p:grpSpPr>
        <p:sp>
          <p:nvSpPr>
            <p:cNvPr id="1565" name="Google Shape;1565;p39"/>
            <p:cNvSpPr/>
            <p:nvPr/>
          </p:nvSpPr>
          <p:spPr>
            <a:xfrm>
              <a:off x="2636069" y="457181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514569" y="457181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618110" y="457019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495821" y="457019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39"/>
          <p:cNvGrpSpPr/>
          <p:nvPr/>
        </p:nvGrpSpPr>
        <p:grpSpPr>
          <a:xfrm>
            <a:off x="7251152" y="35377"/>
            <a:ext cx="260964" cy="141076"/>
            <a:chOff x="3927577" y="3788277"/>
            <a:chExt cx="260964" cy="141076"/>
          </a:xfrm>
        </p:grpSpPr>
        <p:sp>
          <p:nvSpPr>
            <p:cNvPr id="1570" name="Google Shape;1570;p39"/>
            <p:cNvSpPr/>
            <p:nvPr/>
          </p:nvSpPr>
          <p:spPr>
            <a:xfrm>
              <a:off x="3927577" y="37898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4051512" y="37898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3938991" y="37882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4062135" y="37882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9"/>
          <p:cNvGrpSpPr/>
          <p:nvPr/>
        </p:nvGrpSpPr>
        <p:grpSpPr>
          <a:xfrm rot="-5400000">
            <a:off x="165931" y="3791300"/>
            <a:ext cx="364505" cy="133774"/>
            <a:chOff x="4141206" y="5025150"/>
            <a:chExt cx="364505" cy="133774"/>
          </a:xfrm>
        </p:grpSpPr>
        <p:sp>
          <p:nvSpPr>
            <p:cNvPr id="1575" name="Google Shape;1575;p39"/>
            <p:cNvSpPr/>
            <p:nvPr/>
          </p:nvSpPr>
          <p:spPr>
            <a:xfrm>
              <a:off x="4393153" y="50276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4275731" y="50276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4158342" y="50276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4375227" y="50251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4257806" y="50251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4141206" y="50251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39"/>
          <p:cNvSpPr/>
          <p:nvPr/>
        </p:nvSpPr>
        <p:spPr>
          <a:xfrm>
            <a:off x="4735994" y="2300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4802039" y="2357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4749052" y="2357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4749052" y="2056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5" name="Google Shape;1585;p39"/>
          <p:cNvGrpSpPr/>
          <p:nvPr/>
        </p:nvGrpSpPr>
        <p:grpSpPr>
          <a:xfrm>
            <a:off x="2174543" y="70019"/>
            <a:ext cx="79961" cy="71804"/>
            <a:chOff x="3016818" y="5324394"/>
            <a:chExt cx="79961" cy="71804"/>
          </a:xfrm>
        </p:grpSpPr>
        <p:sp>
          <p:nvSpPr>
            <p:cNvPr id="1586" name="Google Shape;1586;p39"/>
            <p:cNvSpPr/>
            <p:nvPr/>
          </p:nvSpPr>
          <p:spPr>
            <a:xfrm>
              <a:off x="3016818" y="532603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3024975" y="5324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39"/>
          <p:cNvGrpSpPr/>
          <p:nvPr/>
        </p:nvGrpSpPr>
        <p:grpSpPr>
          <a:xfrm>
            <a:off x="7700681" y="4980329"/>
            <a:ext cx="79139" cy="71771"/>
            <a:chOff x="5388706" y="4294604"/>
            <a:chExt cx="79139" cy="71771"/>
          </a:xfrm>
        </p:grpSpPr>
        <p:sp>
          <p:nvSpPr>
            <p:cNvPr id="1589" name="Google Shape;1589;p39"/>
            <p:cNvSpPr/>
            <p:nvPr/>
          </p:nvSpPr>
          <p:spPr>
            <a:xfrm>
              <a:off x="5399330" y="42954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5388706" y="42946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39"/>
          <p:cNvSpPr/>
          <p:nvPr/>
        </p:nvSpPr>
        <p:spPr>
          <a:xfrm>
            <a:off x="5433232" y="4986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2062677" y="49354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93"/>
        <p:cNvGrpSpPr/>
        <p:nvPr/>
      </p:nvGrpSpPr>
      <p:grpSpPr>
        <a:xfrm>
          <a:off x="0" y="0"/>
          <a:ext cx="0" cy="0"/>
          <a:chOff x="0" y="0"/>
          <a:chExt cx="0" cy="0"/>
        </a:xfrm>
      </p:grpSpPr>
      <p:sp>
        <p:nvSpPr>
          <p:cNvPr id="1594" name="Google Shape;1594;p40"/>
          <p:cNvSpPr txBox="1">
            <a:spLocks noGrp="1"/>
          </p:cNvSpPr>
          <p:nvPr>
            <p:ph type="subTitle" idx="1"/>
          </p:nvPr>
        </p:nvSpPr>
        <p:spPr>
          <a:xfrm>
            <a:off x="720000" y="344540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panose="02000000000000000000"/>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2pPr>
            <a:lvl3pPr lvl="2"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3pPr>
            <a:lvl4pPr lvl="3"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595" name="Google Shape;1595;p40"/>
          <p:cNvSpPr txBox="1">
            <a:spLocks noGrp="1"/>
          </p:cNvSpPr>
          <p:nvPr>
            <p:ph type="subTitle" idx="2"/>
          </p:nvPr>
        </p:nvSpPr>
        <p:spPr>
          <a:xfrm>
            <a:off x="720000" y="36721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6" name="Google Shape;1596;p40"/>
          <p:cNvSpPr txBox="1">
            <a:spLocks noGrp="1"/>
          </p:cNvSpPr>
          <p:nvPr>
            <p:ph type="subTitle" idx="3"/>
          </p:nvPr>
        </p:nvSpPr>
        <p:spPr>
          <a:xfrm>
            <a:off x="3403800" y="36721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7" name="Google Shape;1597;p40"/>
          <p:cNvSpPr txBox="1">
            <a:spLocks noGrp="1"/>
          </p:cNvSpPr>
          <p:nvPr>
            <p:ph type="subTitle" idx="4"/>
          </p:nvPr>
        </p:nvSpPr>
        <p:spPr>
          <a:xfrm>
            <a:off x="6087600" y="367218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8" name="Google Shape;1598;p40"/>
          <p:cNvSpPr txBox="1">
            <a:spLocks noGrp="1"/>
          </p:cNvSpPr>
          <p:nvPr>
            <p:ph type="subTitle" idx="5"/>
          </p:nvPr>
        </p:nvSpPr>
        <p:spPr>
          <a:xfrm>
            <a:off x="3403800" y="344540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panose="02000000000000000000"/>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2pPr>
            <a:lvl3pPr lvl="2"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3pPr>
            <a:lvl4pPr lvl="3"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599" name="Google Shape;1599;p40"/>
          <p:cNvSpPr txBox="1">
            <a:spLocks noGrp="1"/>
          </p:cNvSpPr>
          <p:nvPr>
            <p:ph type="subTitle" idx="6"/>
          </p:nvPr>
        </p:nvSpPr>
        <p:spPr>
          <a:xfrm>
            <a:off x="6087600" y="3445400"/>
            <a:ext cx="23364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panose="02000000000000000000"/>
              <a:buNone/>
              <a:defRPr sz="2100" b="1">
                <a:solidFill>
                  <a:schemeClr val="dk1"/>
                </a:solidFill>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2pPr>
            <a:lvl3pPr lvl="2"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3pPr>
            <a:lvl4pPr lvl="3"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Clr>
                <a:schemeClr val="dk1"/>
              </a:buClr>
              <a:buSzPts val="2400"/>
              <a:buFont typeface="Roboto" panose="02000000000000000000"/>
              <a:buNone/>
              <a:defRPr sz="2400" b="1">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600" name="Google Shape;1600;p40"/>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1" name="Google Shape;1601;p40"/>
          <p:cNvSpPr/>
          <p:nvPr/>
        </p:nvSpPr>
        <p:spPr>
          <a:xfrm rot="-1799926">
            <a:off x="125606" y="4077606"/>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rot="-1799926">
            <a:off x="119184" y="4094155"/>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rot="2700115">
            <a:off x="49929" y="-297945"/>
            <a:ext cx="731183" cy="137044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2700115">
            <a:off x="185378" y="-386761"/>
            <a:ext cx="773077" cy="1372136"/>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rgbClr val="040606"/>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rot="-7200152">
            <a:off x="8270451" y="4265431"/>
            <a:ext cx="688209"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rot="-7200152">
            <a:off x="8540164" y="4162287"/>
            <a:ext cx="539831"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40"/>
          <p:cNvGrpSpPr/>
          <p:nvPr/>
        </p:nvGrpSpPr>
        <p:grpSpPr>
          <a:xfrm>
            <a:off x="6688276" y="4925521"/>
            <a:ext cx="238104" cy="128873"/>
            <a:chOff x="3203801" y="8418471"/>
            <a:chExt cx="238104" cy="128873"/>
          </a:xfrm>
        </p:grpSpPr>
        <p:sp>
          <p:nvSpPr>
            <p:cNvPr id="1608" name="Google Shape;1608;p40"/>
            <p:cNvSpPr/>
            <p:nvPr/>
          </p:nvSpPr>
          <p:spPr>
            <a:xfrm>
              <a:off x="3333425" y="84200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3220904" y="84200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3316322" y="84184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3203801" y="84184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40"/>
          <p:cNvGrpSpPr/>
          <p:nvPr/>
        </p:nvGrpSpPr>
        <p:grpSpPr>
          <a:xfrm>
            <a:off x="8771411" y="3471241"/>
            <a:ext cx="116536" cy="133598"/>
            <a:chOff x="3257711" y="7804666"/>
            <a:chExt cx="116536" cy="133598"/>
          </a:xfrm>
        </p:grpSpPr>
        <p:sp>
          <p:nvSpPr>
            <p:cNvPr id="1613" name="Google Shape;1613;p40"/>
            <p:cNvSpPr/>
            <p:nvPr/>
          </p:nvSpPr>
          <p:spPr>
            <a:xfrm>
              <a:off x="3272280" y="78281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4" name="Google Shape;1614;p40"/>
            <p:cNvGrpSpPr/>
            <p:nvPr/>
          </p:nvGrpSpPr>
          <p:grpSpPr>
            <a:xfrm>
              <a:off x="3257711" y="7804666"/>
              <a:ext cx="103578" cy="112558"/>
              <a:chOff x="2027925" y="3315775"/>
              <a:chExt cx="78725" cy="85550"/>
            </a:xfrm>
          </p:grpSpPr>
          <p:sp>
            <p:nvSpPr>
              <p:cNvPr id="1615" name="Google Shape;1615;p40"/>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40"/>
          <p:cNvGrpSpPr/>
          <p:nvPr/>
        </p:nvGrpSpPr>
        <p:grpSpPr>
          <a:xfrm>
            <a:off x="1888102" y="164857"/>
            <a:ext cx="260931" cy="140254"/>
            <a:chOff x="4828827" y="6234957"/>
            <a:chExt cx="260931" cy="140254"/>
          </a:xfrm>
        </p:grpSpPr>
        <p:sp>
          <p:nvSpPr>
            <p:cNvPr id="1619" name="Google Shape;1619;p40"/>
            <p:cNvSpPr/>
            <p:nvPr/>
          </p:nvSpPr>
          <p:spPr>
            <a:xfrm>
              <a:off x="4970687" y="62365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4847575" y="62365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4952761" y="62349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4828827" y="62349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3" name="Google Shape;1623;p40"/>
          <p:cNvSpPr/>
          <p:nvPr/>
        </p:nvSpPr>
        <p:spPr>
          <a:xfrm>
            <a:off x="170195" y="1322572"/>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40"/>
          <p:cNvGrpSpPr/>
          <p:nvPr/>
        </p:nvGrpSpPr>
        <p:grpSpPr>
          <a:xfrm rot="-5400000">
            <a:off x="8679602" y="2270039"/>
            <a:ext cx="260964" cy="141076"/>
            <a:chOff x="3151602" y="4956477"/>
            <a:chExt cx="260964" cy="141076"/>
          </a:xfrm>
        </p:grpSpPr>
        <p:sp>
          <p:nvSpPr>
            <p:cNvPr id="1625" name="Google Shape;1625;p40"/>
            <p:cNvSpPr/>
            <p:nvPr/>
          </p:nvSpPr>
          <p:spPr>
            <a:xfrm>
              <a:off x="3151602" y="49580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3275537" y="49580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0"/>
            <p:cNvSpPr/>
            <p:nvPr/>
          </p:nvSpPr>
          <p:spPr>
            <a:xfrm>
              <a:off x="3163016" y="49564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0"/>
            <p:cNvSpPr/>
            <p:nvPr/>
          </p:nvSpPr>
          <p:spPr>
            <a:xfrm>
              <a:off x="3286160" y="49564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0"/>
          <p:cNvGrpSpPr/>
          <p:nvPr/>
        </p:nvGrpSpPr>
        <p:grpSpPr>
          <a:xfrm rot="-5400000">
            <a:off x="114406" y="3141275"/>
            <a:ext cx="364505" cy="133774"/>
            <a:chOff x="3365231" y="6193350"/>
            <a:chExt cx="364505" cy="133774"/>
          </a:xfrm>
        </p:grpSpPr>
        <p:sp>
          <p:nvSpPr>
            <p:cNvPr id="1630" name="Google Shape;1630;p40"/>
            <p:cNvSpPr/>
            <p:nvPr/>
          </p:nvSpPr>
          <p:spPr>
            <a:xfrm>
              <a:off x="3617178" y="61958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3499756" y="61958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3382367" y="61958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3599252" y="61933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3481831" y="61933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3365231" y="61933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0"/>
          <p:cNvGrpSpPr/>
          <p:nvPr/>
        </p:nvGrpSpPr>
        <p:grpSpPr>
          <a:xfrm>
            <a:off x="2398615" y="4826479"/>
            <a:ext cx="111035" cy="127178"/>
            <a:chOff x="2953465" y="4671129"/>
            <a:chExt cx="111035" cy="127178"/>
          </a:xfrm>
        </p:grpSpPr>
        <p:sp>
          <p:nvSpPr>
            <p:cNvPr id="1637" name="Google Shape;1637;p40"/>
            <p:cNvSpPr/>
            <p:nvPr/>
          </p:nvSpPr>
          <p:spPr>
            <a:xfrm>
              <a:off x="2953465" y="46939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8" name="Google Shape;1638;p40"/>
            <p:cNvGrpSpPr/>
            <p:nvPr/>
          </p:nvGrpSpPr>
          <p:grpSpPr>
            <a:xfrm>
              <a:off x="2964968" y="4671129"/>
              <a:ext cx="99533" cy="107690"/>
              <a:chOff x="1805425" y="934125"/>
              <a:chExt cx="75650" cy="81850"/>
            </a:xfrm>
          </p:grpSpPr>
          <p:sp>
            <p:nvSpPr>
              <p:cNvPr id="1639" name="Google Shape;1639;p40"/>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0"/>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0"/>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2" name="Google Shape;1642;p40"/>
          <p:cNvGrpSpPr/>
          <p:nvPr/>
        </p:nvGrpSpPr>
        <p:grpSpPr>
          <a:xfrm>
            <a:off x="7315289" y="164850"/>
            <a:ext cx="79139" cy="71804"/>
            <a:chOff x="2721089" y="4853725"/>
            <a:chExt cx="79139" cy="71804"/>
          </a:xfrm>
        </p:grpSpPr>
        <p:sp>
          <p:nvSpPr>
            <p:cNvPr id="1643" name="Google Shape;1643;p40"/>
            <p:cNvSpPr/>
            <p:nvPr/>
          </p:nvSpPr>
          <p:spPr>
            <a:xfrm>
              <a:off x="2721089" y="4855369"/>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0"/>
            <p:cNvSpPr/>
            <p:nvPr/>
          </p:nvSpPr>
          <p:spPr>
            <a:xfrm>
              <a:off x="2728423" y="4853725"/>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40"/>
          <p:cNvGrpSpPr/>
          <p:nvPr/>
        </p:nvGrpSpPr>
        <p:grpSpPr>
          <a:xfrm>
            <a:off x="268649" y="305108"/>
            <a:ext cx="293748" cy="298803"/>
            <a:chOff x="2300600" y="1393350"/>
            <a:chExt cx="143825" cy="146300"/>
          </a:xfrm>
        </p:grpSpPr>
        <p:sp>
          <p:nvSpPr>
            <p:cNvPr id="1646" name="Google Shape;1646;p4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40"/>
          <p:cNvGrpSpPr/>
          <p:nvPr/>
        </p:nvGrpSpPr>
        <p:grpSpPr>
          <a:xfrm>
            <a:off x="8193417" y="-446116"/>
            <a:ext cx="1803056" cy="1801235"/>
            <a:chOff x="7923117" y="-384166"/>
            <a:chExt cx="1803056" cy="1801235"/>
          </a:xfrm>
        </p:grpSpPr>
        <p:sp>
          <p:nvSpPr>
            <p:cNvPr id="1661" name="Google Shape;1661;p40"/>
            <p:cNvSpPr/>
            <p:nvPr/>
          </p:nvSpPr>
          <p:spPr>
            <a:xfrm rot="2700000">
              <a:off x="8149866" y="-81524"/>
              <a:ext cx="1351380" cy="1195951"/>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rot="2700000">
              <a:off x="8292668" y="-218147"/>
              <a:ext cx="1042992" cy="1477269"/>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40"/>
            <p:cNvGrpSpPr/>
            <p:nvPr/>
          </p:nvGrpSpPr>
          <p:grpSpPr>
            <a:xfrm>
              <a:off x="8633924" y="305108"/>
              <a:ext cx="293748" cy="298803"/>
              <a:chOff x="2300600" y="1393350"/>
              <a:chExt cx="143825" cy="146300"/>
            </a:xfrm>
          </p:grpSpPr>
          <p:sp>
            <p:nvSpPr>
              <p:cNvPr id="1664" name="Google Shape;1664;p4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8" name="Google Shape;1678;p40"/>
          <p:cNvGrpSpPr/>
          <p:nvPr/>
        </p:nvGrpSpPr>
        <p:grpSpPr>
          <a:xfrm>
            <a:off x="8193436" y="4551458"/>
            <a:ext cx="293748" cy="298803"/>
            <a:chOff x="2300600" y="1393350"/>
            <a:chExt cx="143825" cy="146300"/>
          </a:xfrm>
        </p:grpSpPr>
        <p:sp>
          <p:nvSpPr>
            <p:cNvPr id="1679" name="Google Shape;1679;p4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93"/>
        <p:cNvGrpSpPr/>
        <p:nvPr/>
      </p:nvGrpSpPr>
      <p:grpSpPr>
        <a:xfrm>
          <a:off x="0" y="0"/>
          <a:ext cx="0" cy="0"/>
          <a:chOff x="0" y="0"/>
          <a:chExt cx="0" cy="0"/>
        </a:xfrm>
      </p:grpSpPr>
      <p:sp>
        <p:nvSpPr>
          <p:cNvPr id="1694" name="Google Shape;1694;p41"/>
          <p:cNvSpPr txBox="1">
            <a:spLocks noGrp="1"/>
          </p:cNvSpPr>
          <p:nvPr>
            <p:ph type="subTitle" idx="1"/>
          </p:nvPr>
        </p:nvSpPr>
        <p:spPr>
          <a:xfrm>
            <a:off x="1683038" y="1658363"/>
            <a:ext cx="25050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95" name="Google Shape;1695;p41"/>
          <p:cNvSpPr txBox="1">
            <a:spLocks noGrp="1"/>
          </p:cNvSpPr>
          <p:nvPr>
            <p:ph type="subTitle" idx="2"/>
          </p:nvPr>
        </p:nvSpPr>
        <p:spPr>
          <a:xfrm>
            <a:off x="1683038" y="1885163"/>
            <a:ext cx="2505000" cy="68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6" name="Google Shape;1696;p41"/>
          <p:cNvSpPr txBox="1">
            <a:spLocks noGrp="1"/>
          </p:cNvSpPr>
          <p:nvPr>
            <p:ph type="subTitle" idx="3"/>
          </p:nvPr>
        </p:nvSpPr>
        <p:spPr>
          <a:xfrm>
            <a:off x="4955963" y="1885163"/>
            <a:ext cx="2505000" cy="6879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41"/>
          <p:cNvSpPr txBox="1">
            <a:spLocks noGrp="1"/>
          </p:cNvSpPr>
          <p:nvPr>
            <p:ph type="subTitle" idx="4"/>
          </p:nvPr>
        </p:nvSpPr>
        <p:spPr>
          <a:xfrm>
            <a:off x="1683038" y="3275088"/>
            <a:ext cx="2505000" cy="68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8" name="Google Shape;1698;p41"/>
          <p:cNvSpPr txBox="1">
            <a:spLocks noGrp="1"/>
          </p:cNvSpPr>
          <p:nvPr>
            <p:ph type="subTitle" idx="5"/>
          </p:nvPr>
        </p:nvSpPr>
        <p:spPr>
          <a:xfrm>
            <a:off x="4955963" y="3275088"/>
            <a:ext cx="2505000" cy="6879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41"/>
          <p:cNvSpPr txBox="1">
            <a:spLocks noGrp="1"/>
          </p:cNvSpPr>
          <p:nvPr>
            <p:ph type="subTitle" idx="6"/>
          </p:nvPr>
        </p:nvSpPr>
        <p:spPr>
          <a:xfrm>
            <a:off x="1683038" y="3048288"/>
            <a:ext cx="25050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00" name="Google Shape;1700;p41"/>
          <p:cNvSpPr txBox="1">
            <a:spLocks noGrp="1"/>
          </p:cNvSpPr>
          <p:nvPr>
            <p:ph type="subTitle" idx="7"/>
          </p:nvPr>
        </p:nvSpPr>
        <p:spPr>
          <a:xfrm>
            <a:off x="4955963" y="1658363"/>
            <a:ext cx="2505000" cy="379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01" name="Google Shape;1701;p41"/>
          <p:cNvSpPr txBox="1">
            <a:spLocks noGrp="1"/>
          </p:cNvSpPr>
          <p:nvPr>
            <p:ph type="subTitle" idx="8"/>
          </p:nvPr>
        </p:nvSpPr>
        <p:spPr>
          <a:xfrm>
            <a:off x="4955963" y="3048288"/>
            <a:ext cx="2505000" cy="379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02" name="Google Shape;1702;p4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3" name="Google Shape;1703;p41"/>
          <p:cNvSpPr/>
          <p:nvPr/>
        </p:nvSpPr>
        <p:spPr>
          <a:xfrm flipH="1">
            <a:off x="-416562" y="3537348"/>
            <a:ext cx="1276209" cy="1750435"/>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flipH="1">
            <a:off x="-272206" y="3320927"/>
            <a:ext cx="776221" cy="181621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rot="8999848">
            <a:off x="8423986" y="-381305"/>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rot="8999848">
            <a:off x="8751583" y="-117987"/>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rot="-900070">
            <a:off x="8250875" y="3798160"/>
            <a:ext cx="1302537" cy="1176760"/>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rot="-900070">
            <a:off x="8041186" y="3917988"/>
            <a:ext cx="1406793" cy="912062"/>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rot="5400000">
            <a:off x="4338021" y="4341655"/>
            <a:ext cx="688210"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rot="5400000">
            <a:off x="4190688" y="4335551"/>
            <a:ext cx="539832"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rot="2700000">
            <a:off x="3179" y="-208437"/>
            <a:ext cx="588729" cy="1103410"/>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rot="2700000">
            <a:off x="112243" y="-279953"/>
            <a:ext cx="622461" cy="1104770"/>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3" name="Google Shape;1713;p41"/>
          <p:cNvGrpSpPr/>
          <p:nvPr/>
        </p:nvGrpSpPr>
        <p:grpSpPr>
          <a:xfrm>
            <a:off x="276599" y="540008"/>
            <a:ext cx="293748" cy="298803"/>
            <a:chOff x="2300600" y="1393350"/>
            <a:chExt cx="143825" cy="146300"/>
          </a:xfrm>
        </p:grpSpPr>
        <p:sp>
          <p:nvSpPr>
            <p:cNvPr id="1714" name="Google Shape;1714;p41"/>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41"/>
          <p:cNvGrpSpPr/>
          <p:nvPr/>
        </p:nvGrpSpPr>
        <p:grpSpPr>
          <a:xfrm>
            <a:off x="4256511" y="4454108"/>
            <a:ext cx="293748" cy="298803"/>
            <a:chOff x="2300600" y="1393350"/>
            <a:chExt cx="143825" cy="146300"/>
          </a:xfrm>
        </p:grpSpPr>
        <p:sp>
          <p:nvSpPr>
            <p:cNvPr id="1729" name="Google Shape;1729;p41"/>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1"/>
          <p:cNvGrpSpPr/>
          <p:nvPr/>
        </p:nvGrpSpPr>
        <p:grpSpPr>
          <a:xfrm>
            <a:off x="8597711" y="4079645"/>
            <a:ext cx="293748" cy="298803"/>
            <a:chOff x="2300600" y="1393350"/>
            <a:chExt cx="143825" cy="146300"/>
          </a:xfrm>
        </p:grpSpPr>
        <p:sp>
          <p:nvSpPr>
            <p:cNvPr id="1744" name="Google Shape;1744;p41"/>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8" name="Google Shape;1758;p41"/>
          <p:cNvGrpSpPr/>
          <p:nvPr/>
        </p:nvGrpSpPr>
        <p:grpSpPr>
          <a:xfrm>
            <a:off x="4415399" y="97086"/>
            <a:ext cx="257707" cy="139464"/>
            <a:chOff x="-2035076" y="4031748"/>
            <a:chExt cx="257707" cy="139464"/>
          </a:xfrm>
        </p:grpSpPr>
        <p:sp>
          <p:nvSpPr>
            <p:cNvPr id="1759" name="Google Shape;1759;p41"/>
            <p:cNvSpPr/>
            <p:nvPr/>
          </p:nvSpPr>
          <p:spPr>
            <a:xfrm>
              <a:off x="-1894828" y="40333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2017117" y="40333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1913576" y="40317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2035076" y="40317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1"/>
          <p:cNvGrpSpPr/>
          <p:nvPr/>
        </p:nvGrpSpPr>
        <p:grpSpPr>
          <a:xfrm>
            <a:off x="2030176" y="4823846"/>
            <a:ext cx="238104" cy="128873"/>
            <a:chOff x="-3645399" y="3794471"/>
            <a:chExt cx="238104" cy="128873"/>
          </a:xfrm>
        </p:grpSpPr>
        <p:sp>
          <p:nvSpPr>
            <p:cNvPr id="1764" name="Google Shape;1764;p41"/>
            <p:cNvSpPr/>
            <p:nvPr/>
          </p:nvSpPr>
          <p:spPr>
            <a:xfrm>
              <a:off x="-3515775" y="37960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3628296" y="37960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3532878" y="37944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3645399" y="37944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41"/>
          <p:cNvGrpSpPr/>
          <p:nvPr/>
        </p:nvGrpSpPr>
        <p:grpSpPr>
          <a:xfrm rot="5400000">
            <a:off x="8690852" y="3195520"/>
            <a:ext cx="260931" cy="140254"/>
            <a:chOff x="-2020373" y="1610957"/>
            <a:chExt cx="260931" cy="140254"/>
          </a:xfrm>
        </p:grpSpPr>
        <p:sp>
          <p:nvSpPr>
            <p:cNvPr id="1769" name="Google Shape;1769;p41"/>
            <p:cNvSpPr/>
            <p:nvPr/>
          </p:nvSpPr>
          <p:spPr>
            <a:xfrm>
              <a:off x="-1878513" y="16125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2001625" y="16125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1896439" y="16109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2020373" y="16109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41"/>
          <p:cNvGrpSpPr/>
          <p:nvPr/>
        </p:nvGrpSpPr>
        <p:grpSpPr>
          <a:xfrm rot="-5400000">
            <a:off x="115281" y="2743787"/>
            <a:ext cx="364505" cy="133774"/>
            <a:chOff x="-3483969" y="1569350"/>
            <a:chExt cx="364505" cy="133774"/>
          </a:xfrm>
        </p:grpSpPr>
        <p:sp>
          <p:nvSpPr>
            <p:cNvPr id="1774" name="Google Shape;1774;p41"/>
            <p:cNvSpPr/>
            <p:nvPr/>
          </p:nvSpPr>
          <p:spPr>
            <a:xfrm>
              <a:off x="-3232022" y="15718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3349444" y="15718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3466833" y="15718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3249948" y="15693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3367369" y="15693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3483969" y="15693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41"/>
          <p:cNvGrpSpPr/>
          <p:nvPr/>
        </p:nvGrpSpPr>
        <p:grpSpPr>
          <a:xfrm>
            <a:off x="7059147" y="4823859"/>
            <a:ext cx="79928" cy="71771"/>
            <a:chOff x="-2029353" y="3159309"/>
            <a:chExt cx="79928" cy="71771"/>
          </a:xfrm>
        </p:grpSpPr>
        <p:sp>
          <p:nvSpPr>
            <p:cNvPr id="1781" name="Google Shape;1781;p41"/>
            <p:cNvSpPr/>
            <p:nvPr/>
          </p:nvSpPr>
          <p:spPr>
            <a:xfrm>
              <a:off x="-2029353" y="31601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2021196" y="31593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41"/>
          <p:cNvGrpSpPr/>
          <p:nvPr/>
        </p:nvGrpSpPr>
        <p:grpSpPr>
          <a:xfrm>
            <a:off x="8423989" y="2535864"/>
            <a:ext cx="79928" cy="71771"/>
            <a:chOff x="-1978799" y="4600864"/>
            <a:chExt cx="79928" cy="71771"/>
          </a:xfrm>
        </p:grpSpPr>
        <p:sp>
          <p:nvSpPr>
            <p:cNvPr id="1784" name="Google Shape;1784;p41"/>
            <p:cNvSpPr/>
            <p:nvPr/>
          </p:nvSpPr>
          <p:spPr>
            <a:xfrm>
              <a:off x="-1978799" y="460165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1970642" y="460086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41"/>
          <p:cNvGrpSpPr/>
          <p:nvPr/>
        </p:nvGrpSpPr>
        <p:grpSpPr>
          <a:xfrm>
            <a:off x="2109656" y="192141"/>
            <a:ext cx="79139" cy="71771"/>
            <a:chOff x="-2236469" y="838804"/>
            <a:chExt cx="79139" cy="71771"/>
          </a:xfrm>
        </p:grpSpPr>
        <p:sp>
          <p:nvSpPr>
            <p:cNvPr id="1787" name="Google Shape;1787;p41"/>
            <p:cNvSpPr/>
            <p:nvPr/>
          </p:nvSpPr>
          <p:spPr>
            <a:xfrm>
              <a:off x="-2225845" y="8396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2236469" y="8388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89"/>
        <p:cNvGrpSpPr/>
        <p:nvPr/>
      </p:nvGrpSpPr>
      <p:grpSpPr>
        <a:xfrm>
          <a:off x="0" y="0"/>
          <a:ext cx="0" cy="0"/>
          <a:chOff x="0" y="0"/>
          <a:chExt cx="0" cy="0"/>
        </a:xfrm>
      </p:grpSpPr>
      <p:sp>
        <p:nvSpPr>
          <p:cNvPr id="1790" name="Google Shape;1790;p42"/>
          <p:cNvSpPr txBox="1">
            <a:spLocks noGrp="1"/>
          </p:cNvSpPr>
          <p:nvPr>
            <p:ph type="subTitle" idx="1"/>
          </p:nvPr>
        </p:nvSpPr>
        <p:spPr>
          <a:xfrm>
            <a:off x="1296642" y="2177598"/>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1" name="Google Shape;1791;p42"/>
          <p:cNvSpPr txBox="1">
            <a:spLocks noGrp="1"/>
          </p:cNvSpPr>
          <p:nvPr>
            <p:ph type="subTitle" idx="2"/>
          </p:nvPr>
        </p:nvSpPr>
        <p:spPr>
          <a:xfrm>
            <a:off x="3578694" y="2177598"/>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2" name="Google Shape;1792;p42"/>
          <p:cNvSpPr txBox="1">
            <a:spLocks noGrp="1"/>
          </p:cNvSpPr>
          <p:nvPr>
            <p:ph type="subTitle" idx="3"/>
          </p:nvPr>
        </p:nvSpPr>
        <p:spPr>
          <a:xfrm>
            <a:off x="5860746" y="2177598"/>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3" name="Google Shape;1793;p42"/>
          <p:cNvSpPr txBox="1">
            <a:spLocks noGrp="1"/>
          </p:cNvSpPr>
          <p:nvPr>
            <p:ph type="subTitle" idx="4"/>
          </p:nvPr>
        </p:nvSpPr>
        <p:spPr>
          <a:xfrm>
            <a:off x="1296642" y="3908413"/>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4" name="Google Shape;1794;p42"/>
          <p:cNvSpPr txBox="1">
            <a:spLocks noGrp="1"/>
          </p:cNvSpPr>
          <p:nvPr>
            <p:ph type="subTitle" idx="5"/>
          </p:nvPr>
        </p:nvSpPr>
        <p:spPr>
          <a:xfrm>
            <a:off x="3578694" y="3908413"/>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5" name="Google Shape;1795;p42"/>
          <p:cNvSpPr txBox="1">
            <a:spLocks noGrp="1"/>
          </p:cNvSpPr>
          <p:nvPr>
            <p:ph type="subTitle" idx="6"/>
          </p:nvPr>
        </p:nvSpPr>
        <p:spPr>
          <a:xfrm>
            <a:off x="5860746" y="3908413"/>
            <a:ext cx="1986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6" name="Google Shape;1796;p42"/>
          <p:cNvSpPr txBox="1">
            <a:spLocks noGrp="1"/>
          </p:cNvSpPr>
          <p:nvPr>
            <p:ph type="subTitle" idx="7"/>
          </p:nvPr>
        </p:nvSpPr>
        <p:spPr>
          <a:xfrm>
            <a:off x="1292475" y="1953238"/>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97" name="Google Shape;1797;p42"/>
          <p:cNvSpPr txBox="1">
            <a:spLocks noGrp="1"/>
          </p:cNvSpPr>
          <p:nvPr>
            <p:ph type="subTitle" idx="8"/>
          </p:nvPr>
        </p:nvSpPr>
        <p:spPr>
          <a:xfrm>
            <a:off x="3578694" y="1953238"/>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98" name="Google Shape;1798;p42"/>
          <p:cNvSpPr txBox="1">
            <a:spLocks noGrp="1"/>
          </p:cNvSpPr>
          <p:nvPr>
            <p:ph type="subTitle" idx="9"/>
          </p:nvPr>
        </p:nvSpPr>
        <p:spPr>
          <a:xfrm>
            <a:off x="5864913" y="1953238"/>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99" name="Google Shape;1799;p42"/>
          <p:cNvSpPr txBox="1">
            <a:spLocks noGrp="1"/>
          </p:cNvSpPr>
          <p:nvPr>
            <p:ph type="subTitle" idx="13"/>
          </p:nvPr>
        </p:nvSpPr>
        <p:spPr>
          <a:xfrm>
            <a:off x="1292475" y="3679510"/>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800" name="Google Shape;1800;p42"/>
          <p:cNvSpPr txBox="1">
            <a:spLocks noGrp="1"/>
          </p:cNvSpPr>
          <p:nvPr>
            <p:ph type="subTitle" idx="14"/>
          </p:nvPr>
        </p:nvSpPr>
        <p:spPr>
          <a:xfrm>
            <a:off x="3578694" y="3679510"/>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801" name="Google Shape;1801;p42"/>
          <p:cNvSpPr txBox="1">
            <a:spLocks noGrp="1"/>
          </p:cNvSpPr>
          <p:nvPr>
            <p:ph type="subTitle" idx="15"/>
          </p:nvPr>
        </p:nvSpPr>
        <p:spPr>
          <a:xfrm>
            <a:off x="5864913" y="3679510"/>
            <a:ext cx="1986600" cy="37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100" b="1">
                <a:solidFill>
                  <a:schemeClr val="dk1"/>
                </a:solidFill>
                <a:latin typeface="Noto Serif Georgian" panose="02020502060505020204"/>
                <a:ea typeface="Noto Serif Georgian" panose="02020502060505020204"/>
                <a:cs typeface="Noto Serif Georgian" panose="02020502060505020204"/>
                <a:sym typeface="Noto Serif Georgian" panose="020205020605050202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802" name="Google Shape;1802;p42"/>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3" name="Google Shape;1803;p42"/>
          <p:cNvSpPr/>
          <p:nvPr/>
        </p:nvSpPr>
        <p:spPr>
          <a:xfrm rot="1800136">
            <a:off x="-80210" y="-577938"/>
            <a:ext cx="866571" cy="1680833"/>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rot="1800136">
            <a:off x="-134276" y="-339438"/>
            <a:ext cx="679739" cy="167768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190250" y="4103756"/>
            <a:ext cx="1427586" cy="180667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153599" y="4193926"/>
            <a:ext cx="1046032" cy="1288197"/>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8168938" y="4193929"/>
            <a:ext cx="1303555" cy="117761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7967700" y="4273467"/>
            <a:ext cx="1407893" cy="912723"/>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rot="-2700000" flipH="1">
            <a:off x="8130041" y="-241898"/>
            <a:ext cx="701091" cy="1175335"/>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rot="-5400000">
            <a:off x="4240868" y="4599904"/>
            <a:ext cx="543910" cy="99940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rot="-5400000">
            <a:off x="4373636" y="4528018"/>
            <a:ext cx="526806" cy="11097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42"/>
          <p:cNvGrpSpPr/>
          <p:nvPr/>
        </p:nvGrpSpPr>
        <p:grpSpPr>
          <a:xfrm>
            <a:off x="3035208" y="138974"/>
            <a:ext cx="258497" cy="139464"/>
            <a:chOff x="1513796" y="6293274"/>
            <a:chExt cx="258497" cy="139464"/>
          </a:xfrm>
        </p:grpSpPr>
        <p:sp>
          <p:nvSpPr>
            <p:cNvPr id="1813" name="Google Shape;1813;p42"/>
            <p:cNvSpPr/>
            <p:nvPr/>
          </p:nvSpPr>
          <p:spPr>
            <a:xfrm>
              <a:off x="1654044" y="629488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1532544" y="629488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1636085" y="629327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1513796" y="629327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42"/>
          <p:cNvGrpSpPr/>
          <p:nvPr/>
        </p:nvGrpSpPr>
        <p:grpSpPr>
          <a:xfrm>
            <a:off x="6571881" y="4819512"/>
            <a:ext cx="364505" cy="133774"/>
            <a:chOff x="3159181" y="6748225"/>
            <a:chExt cx="364505" cy="133774"/>
          </a:xfrm>
        </p:grpSpPr>
        <p:sp>
          <p:nvSpPr>
            <p:cNvPr id="1818" name="Google Shape;1818;p42"/>
            <p:cNvSpPr/>
            <p:nvPr/>
          </p:nvSpPr>
          <p:spPr>
            <a:xfrm>
              <a:off x="3411128" y="67506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3293706" y="67506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3176317" y="67506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3393202" y="67482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3275781" y="67482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3159181" y="67482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4" name="Google Shape;1824;p42"/>
          <p:cNvSpPr/>
          <p:nvPr/>
        </p:nvSpPr>
        <p:spPr>
          <a:xfrm>
            <a:off x="3035194" y="4792347"/>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3101239" y="4798037"/>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3048252" y="4798037"/>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3048252" y="4767876"/>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42"/>
          <p:cNvGrpSpPr/>
          <p:nvPr/>
        </p:nvGrpSpPr>
        <p:grpSpPr>
          <a:xfrm>
            <a:off x="5074743" y="172819"/>
            <a:ext cx="79961" cy="71804"/>
            <a:chOff x="2034793" y="7047469"/>
            <a:chExt cx="79961" cy="71804"/>
          </a:xfrm>
        </p:grpSpPr>
        <p:sp>
          <p:nvSpPr>
            <p:cNvPr id="1829" name="Google Shape;1829;p42"/>
            <p:cNvSpPr/>
            <p:nvPr/>
          </p:nvSpPr>
          <p:spPr>
            <a:xfrm>
              <a:off x="2034793" y="7049113"/>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2042950" y="7047469"/>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42"/>
          <p:cNvGrpSpPr/>
          <p:nvPr/>
        </p:nvGrpSpPr>
        <p:grpSpPr>
          <a:xfrm>
            <a:off x="491599" y="602833"/>
            <a:ext cx="293748" cy="298803"/>
            <a:chOff x="2300600" y="1393350"/>
            <a:chExt cx="143825" cy="146300"/>
          </a:xfrm>
        </p:grpSpPr>
        <p:sp>
          <p:nvSpPr>
            <p:cNvPr id="1832" name="Google Shape;1832;p4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42"/>
          <p:cNvGrpSpPr/>
          <p:nvPr/>
        </p:nvGrpSpPr>
        <p:grpSpPr>
          <a:xfrm>
            <a:off x="3923199" y="4736995"/>
            <a:ext cx="293748" cy="298803"/>
            <a:chOff x="2300600" y="1393350"/>
            <a:chExt cx="143825" cy="146300"/>
          </a:xfrm>
        </p:grpSpPr>
        <p:sp>
          <p:nvSpPr>
            <p:cNvPr id="1847" name="Google Shape;1847;p4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42"/>
          <p:cNvGrpSpPr/>
          <p:nvPr/>
        </p:nvGrpSpPr>
        <p:grpSpPr>
          <a:xfrm>
            <a:off x="8842749" y="505783"/>
            <a:ext cx="293748" cy="298803"/>
            <a:chOff x="2300600" y="1393350"/>
            <a:chExt cx="143825" cy="146300"/>
          </a:xfrm>
        </p:grpSpPr>
        <p:sp>
          <p:nvSpPr>
            <p:cNvPr id="1862" name="Google Shape;1862;p4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2"/>
          <p:cNvGrpSpPr/>
          <p:nvPr/>
        </p:nvGrpSpPr>
        <p:grpSpPr>
          <a:xfrm rot="5400000">
            <a:off x="8674366" y="3263083"/>
            <a:ext cx="292769" cy="107657"/>
            <a:chOff x="-2198523" y="3130127"/>
            <a:chExt cx="292769" cy="107657"/>
          </a:xfrm>
        </p:grpSpPr>
        <p:sp>
          <p:nvSpPr>
            <p:cNvPr id="1877" name="Google Shape;1877;p42"/>
            <p:cNvSpPr/>
            <p:nvPr/>
          </p:nvSpPr>
          <p:spPr>
            <a:xfrm>
              <a:off x="-2198523" y="3131771"/>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2104750" y="3131771"/>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2010154" y="3131771"/>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2190366" y="3130127"/>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2095770" y="3130127"/>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2"/>
            <p:cNvSpPr/>
            <p:nvPr/>
          </p:nvSpPr>
          <p:spPr>
            <a:xfrm>
              <a:off x="-2001997" y="3130127"/>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3" name="Google Shape;1883;p42"/>
          <p:cNvSpPr/>
          <p:nvPr/>
        </p:nvSpPr>
        <p:spPr>
          <a:xfrm>
            <a:off x="463931" y="3742564"/>
            <a:ext cx="60391" cy="60391"/>
          </a:xfrm>
          <a:custGeom>
            <a:avLst/>
            <a:gdLst/>
            <a:ahLst/>
            <a:cxnLst/>
            <a:rect l="l" t="t" r="r" b="b"/>
            <a:pathLst>
              <a:path w="1836" h="1836" extrusionOk="0">
                <a:moveTo>
                  <a:pt x="918" y="100"/>
                </a:moveTo>
                <a:cubicBezTo>
                  <a:pt x="1364" y="100"/>
                  <a:pt x="1736" y="472"/>
                  <a:pt x="1736" y="918"/>
                </a:cubicBezTo>
                <a:cubicBezTo>
                  <a:pt x="1736" y="1364"/>
                  <a:pt x="1364" y="1711"/>
                  <a:pt x="918" y="1711"/>
                </a:cubicBezTo>
                <a:cubicBezTo>
                  <a:pt x="472" y="1711"/>
                  <a:pt x="125" y="1364"/>
                  <a:pt x="125" y="918"/>
                </a:cubicBezTo>
                <a:cubicBezTo>
                  <a:pt x="125" y="472"/>
                  <a:pt x="472" y="100"/>
                  <a:pt x="918" y="100"/>
                </a:cubicBezTo>
                <a:close/>
                <a:moveTo>
                  <a:pt x="918" y="1"/>
                </a:moveTo>
                <a:cubicBezTo>
                  <a:pt x="422" y="1"/>
                  <a:pt x="1" y="398"/>
                  <a:pt x="1" y="918"/>
                </a:cubicBezTo>
                <a:cubicBezTo>
                  <a:pt x="1" y="1414"/>
                  <a:pt x="422" y="1835"/>
                  <a:pt x="918" y="1835"/>
                </a:cubicBezTo>
                <a:cubicBezTo>
                  <a:pt x="1439" y="1835"/>
                  <a:pt x="1835" y="1414"/>
                  <a:pt x="1835" y="918"/>
                </a:cubicBezTo>
                <a:cubicBezTo>
                  <a:pt x="1835" y="398"/>
                  <a:pt x="1439"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4" name="Google Shape;1884;p42"/>
          <p:cNvGrpSpPr/>
          <p:nvPr/>
        </p:nvGrpSpPr>
        <p:grpSpPr>
          <a:xfrm rot="-5400000">
            <a:off x="52027" y="2501620"/>
            <a:ext cx="260931" cy="140254"/>
            <a:chOff x="4622777" y="6789832"/>
            <a:chExt cx="260931" cy="140254"/>
          </a:xfrm>
        </p:grpSpPr>
        <p:sp>
          <p:nvSpPr>
            <p:cNvPr id="1885" name="Google Shape;1885;p42"/>
            <p:cNvSpPr/>
            <p:nvPr/>
          </p:nvSpPr>
          <p:spPr>
            <a:xfrm>
              <a:off x="4764637" y="67914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2"/>
            <p:cNvSpPr/>
            <p:nvPr/>
          </p:nvSpPr>
          <p:spPr>
            <a:xfrm>
              <a:off x="4641525" y="67914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2"/>
            <p:cNvSpPr/>
            <p:nvPr/>
          </p:nvSpPr>
          <p:spPr>
            <a:xfrm>
              <a:off x="4746711" y="67898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2"/>
            <p:cNvSpPr/>
            <p:nvPr/>
          </p:nvSpPr>
          <p:spPr>
            <a:xfrm>
              <a:off x="4622777" y="67898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42"/>
          <p:cNvSpPr/>
          <p:nvPr/>
        </p:nvSpPr>
        <p:spPr>
          <a:xfrm>
            <a:off x="8549010" y="14442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890"/>
        <p:cNvGrpSpPr/>
        <p:nvPr/>
      </p:nvGrpSpPr>
      <p:grpSpPr>
        <a:xfrm>
          <a:off x="0" y="0"/>
          <a:ext cx="0" cy="0"/>
          <a:chOff x="0" y="0"/>
          <a:chExt cx="0" cy="0"/>
        </a:xfrm>
      </p:grpSpPr>
      <p:sp>
        <p:nvSpPr>
          <p:cNvPr id="1891" name="Google Shape;1891;p43"/>
          <p:cNvSpPr txBox="1">
            <a:spLocks noGrp="1"/>
          </p:cNvSpPr>
          <p:nvPr>
            <p:ph type="title" hasCustomPrompt="1"/>
          </p:nvPr>
        </p:nvSpPr>
        <p:spPr>
          <a:xfrm>
            <a:off x="2515650" y="540000"/>
            <a:ext cx="4112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92" name="Google Shape;1892;p43"/>
          <p:cNvSpPr txBox="1">
            <a:spLocks noGrp="1"/>
          </p:cNvSpPr>
          <p:nvPr>
            <p:ph type="subTitle" idx="1"/>
          </p:nvPr>
        </p:nvSpPr>
        <p:spPr>
          <a:xfrm>
            <a:off x="2646000" y="1368300"/>
            <a:ext cx="3852000" cy="322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3" name="Google Shape;1893;p43"/>
          <p:cNvSpPr txBox="1">
            <a:spLocks noGrp="1"/>
          </p:cNvSpPr>
          <p:nvPr>
            <p:ph type="title" idx="2" hasCustomPrompt="1"/>
          </p:nvPr>
        </p:nvSpPr>
        <p:spPr>
          <a:xfrm>
            <a:off x="2515650" y="1996139"/>
            <a:ext cx="4112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94" name="Google Shape;1894;p43"/>
          <p:cNvSpPr txBox="1">
            <a:spLocks noGrp="1"/>
          </p:cNvSpPr>
          <p:nvPr>
            <p:ph type="subTitle" idx="3"/>
          </p:nvPr>
        </p:nvSpPr>
        <p:spPr>
          <a:xfrm>
            <a:off x="2646000" y="2824448"/>
            <a:ext cx="3852000" cy="322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5" name="Google Shape;1895;p43"/>
          <p:cNvSpPr txBox="1">
            <a:spLocks noGrp="1"/>
          </p:cNvSpPr>
          <p:nvPr>
            <p:ph type="title" idx="4" hasCustomPrompt="1"/>
          </p:nvPr>
        </p:nvSpPr>
        <p:spPr>
          <a:xfrm>
            <a:off x="2515650" y="3452290"/>
            <a:ext cx="41127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96" name="Google Shape;1896;p43"/>
          <p:cNvSpPr txBox="1">
            <a:spLocks noGrp="1"/>
          </p:cNvSpPr>
          <p:nvPr>
            <p:ph type="subTitle" idx="5"/>
          </p:nvPr>
        </p:nvSpPr>
        <p:spPr>
          <a:xfrm>
            <a:off x="2646000" y="4280600"/>
            <a:ext cx="3852000" cy="322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43"/>
          <p:cNvSpPr/>
          <p:nvPr/>
        </p:nvSpPr>
        <p:spPr>
          <a:xfrm rot="2700000">
            <a:off x="147904" y="-524051"/>
            <a:ext cx="879477" cy="1705864"/>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rot="2700000">
            <a:off x="35892" y="-328922"/>
            <a:ext cx="689861" cy="1702670"/>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rot="-5400000">
            <a:off x="-69225" y="4200457"/>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rot="-5400000">
            <a:off x="-51828" y="4531718"/>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rot="-7199928">
            <a:off x="7957094" y="-330860"/>
            <a:ext cx="1310808" cy="118423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rot="-7199928">
            <a:off x="7933511" y="-41250"/>
            <a:ext cx="1415727" cy="917854"/>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rot="2700000">
            <a:off x="8539582" y="3963605"/>
            <a:ext cx="923257" cy="1696434"/>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rot="2700000">
            <a:off x="8425063" y="4039091"/>
            <a:ext cx="894224" cy="1883755"/>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5" name="Google Shape;1905;p43"/>
          <p:cNvGrpSpPr/>
          <p:nvPr/>
        </p:nvGrpSpPr>
        <p:grpSpPr>
          <a:xfrm>
            <a:off x="2052124" y="4789748"/>
            <a:ext cx="257707" cy="139464"/>
            <a:chOff x="4570674" y="9158773"/>
            <a:chExt cx="257707" cy="139464"/>
          </a:xfrm>
        </p:grpSpPr>
        <p:sp>
          <p:nvSpPr>
            <p:cNvPr id="1906" name="Google Shape;1906;p43"/>
            <p:cNvSpPr/>
            <p:nvPr/>
          </p:nvSpPr>
          <p:spPr>
            <a:xfrm>
              <a:off x="4710922" y="91603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4588633" y="91603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4692174" y="91587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4570674" y="91587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0" name="Google Shape;1910;p43"/>
          <p:cNvSpPr/>
          <p:nvPr/>
        </p:nvSpPr>
        <p:spPr>
          <a:xfrm>
            <a:off x="131505" y="403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1" name="Google Shape;1911;p43"/>
          <p:cNvGrpSpPr/>
          <p:nvPr/>
        </p:nvGrpSpPr>
        <p:grpSpPr>
          <a:xfrm rot="-5400000">
            <a:off x="8741714" y="2120007"/>
            <a:ext cx="260931" cy="140254"/>
            <a:chOff x="4585377" y="6737982"/>
            <a:chExt cx="260931" cy="140254"/>
          </a:xfrm>
        </p:grpSpPr>
        <p:sp>
          <p:nvSpPr>
            <p:cNvPr id="1912" name="Google Shape;1912;p43"/>
            <p:cNvSpPr/>
            <p:nvPr/>
          </p:nvSpPr>
          <p:spPr>
            <a:xfrm>
              <a:off x="4727237" y="673959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4604125" y="673959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4709311" y="673798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4585377" y="673798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43"/>
          <p:cNvGrpSpPr/>
          <p:nvPr/>
        </p:nvGrpSpPr>
        <p:grpSpPr>
          <a:xfrm rot="5400000">
            <a:off x="136306" y="3078200"/>
            <a:ext cx="364505" cy="133774"/>
            <a:chOff x="3133731" y="6696375"/>
            <a:chExt cx="364505" cy="133774"/>
          </a:xfrm>
        </p:grpSpPr>
        <p:sp>
          <p:nvSpPr>
            <p:cNvPr id="1917" name="Google Shape;1917;p43"/>
            <p:cNvSpPr/>
            <p:nvPr/>
          </p:nvSpPr>
          <p:spPr>
            <a:xfrm>
              <a:off x="3385678" y="66988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3268256" y="66988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3150867" y="66988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3367752" y="66963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3250331" y="66963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3133731" y="66963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923;p43"/>
          <p:cNvGrpSpPr/>
          <p:nvPr/>
        </p:nvGrpSpPr>
        <p:grpSpPr>
          <a:xfrm>
            <a:off x="617849" y="591633"/>
            <a:ext cx="293748" cy="298803"/>
            <a:chOff x="2300600" y="1393350"/>
            <a:chExt cx="143825" cy="146300"/>
          </a:xfrm>
        </p:grpSpPr>
        <p:sp>
          <p:nvSpPr>
            <p:cNvPr id="1924" name="Google Shape;1924;p4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8" name="Google Shape;1938;p43"/>
          <p:cNvGrpSpPr/>
          <p:nvPr/>
        </p:nvGrpSpPr>
        <p:grpSpPr>
          <a:xfrm>
            <a:off x="8854324" y="4662433"/>
            <a:ext cx="293748" cy="298803"/>
            <a:chOff x="2300600" y="1393350"/>
            <a:chExt cx="143825" cy="146300"/>
          </a:xfrm>
        </p:grpSpPr>
        <p:sp>
          <p:nvSpPr>
            <p:cNvPr id="1939" name="Google Shape;1939;p4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43"/>
          <p:cNvGrpSpPr/>
          <p:nvPr/>
        </p:nvGrpSpPr>
        <p:grpSpPr>
          <a:xfrm>
            <a:off x="8673256" y="4406116"/>
            <a:ext cx="79139" cy="71771"/>
            <a:chOff x="4369281" y="5965829"/>
            <a:chExt cx="79139" cy="71771"/>
          </a:xfrm>
        </p:grpSpPr>
        <p:sp>
          <p:nvSpPr>
            <p:cNvPr id="1954" name="Google Shape;1954;p43"/>
            <p:cNvSpPr/>
            <p:nvPr/>
          </p:nvSpPr>
          <p:spPr>
            <a:xfrm>
              <a:off x="4379905" y="59666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4369281" y="59658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3"/>
          <p:cNvSpPr/>
          <p:nvPr/>
        </p:nvSpPr>
        <p:spPr>
          <a:xfrm>
            <a:off x="4764795" y="4908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3"/>
          <p:cNvGrpSpPr/>
          <p:nvPr/>
        </p:nvGrpSpPr>
        <p:grpSpPr>
          <a:xfrm>
            <a:off x="6804327" y="138652"/>
            <a:ext cx="260964" cy="141076"/>
            <a:chOff x="2920102" y="5459502"/>
            <a:chExt cx="260964" cy="141076"/>
          </a:xfrm>
        </p:grpSpPr>
        <p:sp>
          <p:nvSpPr>
            <p:cNvPr id="1958" name="Google Shape;1958;p43"/>
            <p:cNvSpPr/>
            <p:nvPr/>
          </p:nvSpPr>
          <p:spPr>
            <a:xfrm>
              <a:off x="2920102" y="54611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3044037" y="54611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3"/>
            <p:cNvSpPr/>
            <p:nvPr/>
          </p:nvSpPr>
          <p:spPr>
            <a:xfrm>
              <a:off x="2931516" y="54595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3"/>
            <p:cNvSpPr/>
            <p:nvPr/>
          </p:nvSpPr>
          <p:spPr>
            <a:xfrm>
              <a:off x="3054660" y="54595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962"/>
        <p:cNvGrpSpPr/>
        <p:nvPr/>
      </p:nvGrpSpPr>
      <p:grpSpPr>
        <a:xfrm>
          <a:off x="0" y="0"/>
          <a:ext cx="0" cy="0"/>
          <a:chOff x="0" y="0"/>
          <a:chExt cx="0" cy="0"/>
        </a:xfrm>
      </p:grpSpPr>
      <p:sp>
        <p:nvSpPr>
          <p:cNvPr id="1963" name="Google Shape;1963;p4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4" name="Google Shape;1964;p44"/>
          <p:cNvSpPr txBox="1">
            <a:spLocks noGrp="1"/>
          </p:cNvSpPr>
          <p:nvPr>
            <p:ph type="subTitle" idx="1"/>
          </p:nvPr>
        </p:nvSpPr>
        <p:spPr>
          <a:xfrm>
            <a:off x="845768" y="3484338"/>
            <a:ext cx="2293500" cy="78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5" name="Google Shape;1965;p44"/>
          <p:cNvSpPr txBox="1">
            <a:spLocks noGrp="1"/>
          </p:cNvSpPr>
          <p:nvPr>
            <p:ph type="subTitle" idx="2"/>
          </p:nvPr>
        </p:nvSpPr>
        <p:spPr>
          <a:xfrm>
            <a:off x="3427628" y="3484351"/>
            <a:ext cx="2293500" cy="78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6" name="Google Shape;1966;p44"/>
          <p:cNvSpPr txBox="1">
            <a:spLocks noGrp="1"/>
          </p:cNvSpPr>
          <p:nvPr>
            <p:ph type="subTitle" idx="3"/>
          </p:nvPr>
        </p:nvSpPr>
        <p:spPr>
          <a:xfrm>
            <a:off x="6009487" y="3484338"/>
            <a:ext cx="2293500" cy="78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7" name="Google Shape;1967;p44"/>
          <p:cNvSpPr txBox="1">
            <a:spLocks noGrp="1"/>
          </p:cNvSpPr>
          <p:nvPr>
            <p:ph type="subTitle" idx="4"/>
          </p:nvPr>
        </p:nvSpPr>
        <p:spPr>
          <a:xfrm>
            <a:off x="841025" y="3257550"/>
            <a:ext cx="2293500" cy="379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Kite One"/>
              <a:buNone/>
              <a:defRPr sz="2100" b="1">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2pPr>
            <a:lvl3pPr lvl="2"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3pPr>
            <a:lvl4pPr lvl="3"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4pPr>
            <a:lvl5pPr lvl="4"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5pPr>
            <a:lvl6pPr lvl="5"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6pPr>
            <a:lvl7pPr lvl="6"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7pPr>
            <a:lvl8pPr lvl="7"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8pPr>
            <a:lvl9pPr lvl="8"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9pPr>
          </a:lstStyle>
          <a:p>
            <a:endParaRPr/>
          </a:p>
        </p:txBody>
      </p:sp>
      <p:sp>
        <p:nvSpPr>
          <p:cNvPr id="1968" name="Google Shape;1968;p44"/>
          <p:cNvSpPr txBox="1">
            <a:spLocks noGrp="1"/>
          </p:cNvSpPr>
          <p:nvPr>
            <p:ph type="subTitle" idx="5"/>
          </p:nvPr>
        </p:nvSpPr>
        <p:spPr>
          <a:xfrm>
            <a:off x="3427626" y="3257550"/>
            <a:ext cx="2293500" cy="379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Kite One"/>
              <a:buNone/>
              <a:defRPr sz="2100" b="1">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2pPr>
            <a:lvl3pPr lvl="2"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3pPr>
            <a:lvl4pPr lvl="3"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4pPr>
            <a:lvl5pPr lvl="4"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5pPr>
            <a:lvl6pPr lvl="5"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6pPr>
            <a:lvl7pPr lvl="6"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7pPr>
            <a:lvl8pPr lvl="7"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8pPr>
            <a:lvl9pPr lvl="8"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9pPr>
          </a:lstStyle>
          <a:p>
            <a:endParaRPr/>
          </a:p>
        </p:txBody>
      </p:sp>
      <p:sp>
        <p:nvSpPr>
          <p:cNvPr id="1969" name="Google Shape;1969;p44"/>
          <p:cNvSpPr txBox="1">
            <a:spLocks noGrp="1"/>
          </p:cNvSpPr>
          <p:nvPr>
            <p:ph type="subTitle" idx="6"/>
          </p:nvPr>
        </p:nvSpPr>
        <p:spPr>
          <a:xfrm>
            <a:off x="6009484" y="3257550"/>
            <a:ext cx="2293500" cy="379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Kite One"/>
              <a:buNone/>
              <a:defRPr sz="2100" b="1">
                <a:latin typeface="Roboto" panose="02000000000000000000"/>
                <a:ea typeface="Roboto" panose="02000000000000000000"/>
                <a:cs typeface="Roboto" panose="02000000000000000000"/>
                <a:sym typeface="Roboto" panose="02000000000000000000"/>
              </a:defRPr>
            </a:lvl1pPr>
            <a:lvl2pPr lvl="1"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2pPr>
            <a:lvl3pPr lvl="2"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3pPr>
            <a:lvl4pPr lvl="3"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4pPr>
            <a:lvl5pPr lvl="4"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5pPr>
            <a:lvl6pPr lvl="5"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6pPr>
            <a:lvl7pPr lvl="6"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7pPr>
            <a:lvl8pPr lvl="7"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8pPr>
            <a:lvl9pPr lvl="8" algn="ctr" rtl="0">
              <a:lnSpc>
                <a:spcPct val="100000"/>
              </a:lnSpc>
              <a:spcBef>
                <a:spcPts val="0"/>
              </a:spcBef>
              <a:spcAft>
                <a:spcPts val="0"/>
              </a:spcAft>
              <a:buClr>
                <a:schemeClr val="dk1"/>
              </a:buClr>
              <a:buSzPts val="2500"/>
              <a:buFont typeface="Kite One"/>
              <a:buNone/>
              <a:defRPr sz="2500" b="1">
                <a:solidFill>
                  <a:schemeClr val="dk1"/>
                </a:solidFill>
                <a:latin typeface="Kite One"/>
                <a:ea typeface="Kite One"/>
                <a:cs typeface="Kite One"/>
                <a:sym typeface="Kite One"/>
              </a:defRPr>
            </a:lvl9pPr>
          </a:lstStyle>
          <a:p>
            <a:endParaRPr/>
          </a:p>
        </p:txBody>
      </p:sp>
      <p:sp>
        <p:nvSpPr>
          <p:cNvPr id="1970" name="Google Shape;1970;p44"/>
          <p:cNvSpPr txBox="1">
            <a:spLocks noGrp="1"/>
          </p:cNvSpPr>
          <p:nvPr>
            <p:ph type="title" idx="7" hasCustomPrompt="1"/>
          </p:nvPr>
        </p:nvSpPr>
        <p:spPr>
          <a:xfrm>
            <a:off x="4105503" y="2618588"/>
            <a:ext cx="933000" cy="475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900"/>
              <a:buNone/>
              <a:defRPr sz="2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71" name="Google Shape;1971;p44"/>
          <p:cNvSpPr txBox="1">
            <a:spLocks noGrp="1"/>
          </p:cNvSpPr>
          <p:nvPr>
            <p:ph type="title" idx="8" hasCustomPrompt="1"/>
          </p:nvPr>
        </p:nvSpPr>
        <p:spPr>
          <a:xfrm>
            <a:off x="6689725" y="2618588"/>
            <a:ext cx="933000" cy="475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900"/>
              <a:buNone/>
              <a:defRPr sz="2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72" name="Google Shape;1972;p44"/>
          <p:cNvSpPr txBox="1">
            <a:spLocks noGrp="1"/>
          </p:cNvSpPr>
          <p:nvPr>
            <p:ph type="title" idx="9" hasCustomPrompt="1"/>
          </p:nvPr>
        </p:nvSpPr>
        <p:spPr>
          <a:xfrm>
            <a:off x="1526028" y="2618588"/>
            <a:ext cx="933000" cy="475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900"/>
              <a:buNone/>
              <a:defRPr sz="25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73" name="Google Shape;1973;p44"/>
          <p:cNvSpPr/>
          <p:nvPr/>
        </p:nvSpPr>
        <p:spPr>
          <a:xfrm rot="8100000">
            <a:off x="38510" y="3451656"/>
            <a:ext cx="508825" cy="870956"/>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4"/>
          <p:cNvSpPr/>
          <p:nvPr/>
        </p:nvSpPr>
        <p:spPr>
          <a:xfrm rot="8100000">
            <a:off x="-161950" y="3265898"/>
            <a:ext cx="555300" cy="1029852"/>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4"/>
          <p:cNvSpPr/>
          <p:nvPr/>
        </p:nvSpPr>
        <p:spPr>
          <a:xfrm rot="-2700000">
            <a:off x="8235091" y="-181666"/>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4"/>
          <p:cNvSpPr/>
          <p:nvPr/>
        </p:nvSpPr>
        <p:spPr>
          <a:xfrm rot="-2700000">
            <a:off x="8460719" y="-18579"/>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4"/>
          <p:cNvSpPr/>
          <p:nvPr/>
        </p:nvSpPr>
        <p:spPr>
          <a:xfrm rot="5400000">
            <a:off x="4363298" y="4353053"/>
            <a:ext cx="784780" cy="1368785"/>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4"/>
          <p:cNvSpPr/>
          <p:nvPr/>
        </p:nvSpPr>
        <p:spPr>
          <a:xfrm rot="5400000">
            <a:off x="3985657" y="4217057"/>
            <a:ext cx="1081769" cy="165016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44"/>
          <p:cNvGrpSpPr/>
          <p:nvPr/>
        </p:nvGrpSpPr>
        <p:grpSpPr>
          <a:xfrm>
            <a:off x="3813599" y="171998"/>
            <a:ext cx="257707" cy="139464"/>
            <a:chOff x="2934049" y="8422698"/>
            <a:chExt cx="257707" cy="139464"/>
          </a:xfrm>
        </p:grpSpPr>
        <p:sp>
          <p:nvSpPr>
            <p:cNvPr id="1980" name="Google Shape;1980;p44"/>
            <p:cNvSpPr/>
            <p:nvPr/>
          </p:nvSpPr>
          <p:spPr>
            <a:xfrm>
              <a:off x="3074297" y="84243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4"/>
            <p:cNvSpPr/>
            <p:nvPr/>
          </p:nvSpPr>
          <p:spPr>
            <a:xfrm>
              <a:off x="2952008" y="84243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4"/>
            <p:cNvSpPr/>
            <p:nvPr/>
          </p:nvSpPr>
          <p:spPr>
            <a:xfrm>
              <a:off x="3055549" y="84226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4"/>
            <p:cNvSpPr/>
            <p:nvPr/>
          </p:nvSpPr>
          <p:spPr>
            <a:xfrm>
              <a:off x="2934049" y="84226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44"/>
          <p:cNvGrpSpPr/>
          <p:nvPr/>
        </p:nvGrpSpPr>
        <p:grpSpPr>
          <a:xfrm rot="-5400000">
            <a:off x="242476" y="2870746"/>
            <a:ext cx="238104" cy="128873"/>
            <a:chOff x="1323726" y="8185421"/>
            <a:chExt cx="238104" cy="128873"/>
          </a:xfrm>
        </p:grpSpPr>
        <p:sp>
          <p:nvSpPr>
            <p:cNvPr id="1985" name="Google Shape;1985;p44"/>
            <p:cNvSpPr/>
            <p:nvPr/>
          </p:nvSpPr>
          <p:spPr>
            <a:xfrm>
              <a:off x="1453350" y="81870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4"/>
            <p:cNvSpPr/>
            <p:nvPr/>
          </p:nvSpPr>
          <p:spPr>
            <a:xfrm>
              <a:off x="1340829" y="81870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4"/>
            <p:cNvSpPr/>
            <p:nvPr/>
          </p:nvSpPr>
          <p:spPr>
            <a:xfrm>
              <a:off x="1436247" y="81854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4"/>
            <p:cNvSpPr/>
            <p:nvPr/>
          </p:nvSpPr>
          <p:spPr>
            <a:xfrm>
              <a:off x="1323726" y="81854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44"/>
          <p:cNvGrpSpPr/>
          <p:nvPr/>
        </p:nvGrpSpPr>
        <p:grpSpPr>
          <a:xfrm rot="5400000">
            <a:off x="8458156" y="1749837"/>
            <a:ext cx="364505" cy="133774"/>
            <a:chOff x="1485156" y="5960300"/>
            <a:chExt cx="364505" cy="133774"/>
          </a:xfrm>
        </p:grpSpPr>
        <p:sp>
          <p:nvSpPr>
            <p:cNvPr id="1990" name="Google Shape;1990;p44"/>
            <p:cNvSpPr/>
            <p:nvPr/>
          </p:nvSpPr>
          <p:spPr>
            <a:xfrm>
              <a:off x="1737103" y="596276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4"/>
            <p:cNvSpPr/>
            <p:nvPr/>
          </p:nvSpPr>
          <p:spPr>
            <a:xfrm>
              <a:off x="1619681" y="596276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4"/>
            <p:cNvSpPr/>
            <p:nvPr/>
          </p:nvSpPr>
          <p:spPr>
            <a:xfrm>
              <a:off x="1502292" y="596276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4"/>
            <p:cNvSpPr/>
            <p:nvPr/>
          </p:nvSpPr>
          <p:spPr>
            <a:xfrm>
              <a:off x="1719177" y="596030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4"/>
            <p:cNvSpPr/>
            <p:nvPr/>
          </p:nvSpPr>
          <p:spPr>
            <a:xfrm>
              <a:off x="1601756" y="596030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4"/>
            <p:cNvSpPr/>
            <p:nvPr/>
          </p:nvSpPr>
          <p:spPr>
            <a:xfrm>
              <a:off x="1485156" y="596030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44"/>
          <p:cNvGrpSpPr/>
          <p:nvPr/>
        </p:nvGrpSpPr>
        <p:grpSpPr>
          <a:xfrm>
            <a:off x="8707299" y="106158"/>
            <a:ext cx="293748" cy="298803"/>
            <a:chOff x="2300600" y="1393350"/>
            <a:chExt cx="143825" cy="146300"/>
          </a:xfrm>
        </p:grpSpPr>
        <p:sp>
          <p:nvSpPr>
            <p:cNvPr id="1997" name="Google Shape;1997;p4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4"/>
          <p:cNvGrpSpPr/>
          <p:nvPr/>
        </p:nvGrpSpPr>
        <p:grpSpPr>
          <a:xfrm>
            <a:off x="4153274" y="4501258"/>
            <a:ext cx="293748" cy="298803"/>
            <a:chOff x="2300600" y="1393350"/>
            <a:chExt cx="143825" cy="146300"/>
          </a:xfrm>
        </p:grpSpPr>
        <p:sp>
          <p:nvSpPr>
            <p:cNvPr id="2012" name="Google Shape;2012;p4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6" name="Google Shape;2026;p44"/>
          <p:cNvSpPr/>
          <p:nvPr/>
        </p:nvSpPr>
        <p:spPr>
          <a:xfrm>
            <a:off x="9005480" y="35268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7" name="Google Shape;2027;p44"/>
          <p:cNvGrpSpPr/>
          <p:nvPr/>
        </p:nvGrpSpPr>
        <p:grpSpPr>
          <a:xfrm>
            <a:off x="7622731" y="400779"/>
            <a:ext cx="79139" cy="71771"/>
            <a:chOff x="2732656" y="5229754"/>
            <a:chExt cx="79139" cy="71771"/>
          </a:xfrm>
        </p:grpSpPr>
        <p:sp>
          <p:nvSpPr>
            <p:cNvPr id="2028" name="Google Shape;2028;p44"/>
            <p:cNvSpPr/>
            <p:nvPr/>
          </p:nvSpPr>
          <p:spPr>
            <a:xfrm>
              <a:off x="2743280" y="52305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4"/>
            <p:cNvSpPr/>
            <p:nvPr/>
          </p:nvSpPr>
          <p:spPr>
            <a:xfrm>
              <a:off x="2732656" y="52297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44"/>
          <p:cNvGrpSpPr/>
          <p:nvPr/>
        </p:nvGrpSpPr>
        <p:grpSpPr>
          <a:xfrm>
            <a:off x="7141902" y="4817752"/>
            <a:ext cx="260964" cy="141076"/>
            <a:chOff x="1271527" y="4723427"/>
            <a:chExt cx="260964" cy="141076"/>
          </a:xfrm>
        </p:grpSpPr>
        <p:sp>
          <p:nvSpPr>
            <p:cNvPr id="2031" name="Google Shape;2031;p44"/>
            <p:cNvSpPr/>
            <p:nvPr/>
          </p:nvSpPr>
          <p:spPr>
            <a:xfrm>
              <a:off x="1271527" y="472503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1395462" y="472503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4"/>
            <p:cNvSpPr/>
            <p:nvPr/>
          </p:nvSpPr>
          <p:spPr>
            <a:xfrm>
              <a:off x="1282941" y="472342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4"/>
            <p:cNvSpPr/>
            <p:nvPr/>
          </p:nvSpPr>
          <p:spPr>
            <a:xfrm>
              <a:off x="1406085" y="472342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44"/>
          <p:cNvGrpSpPr/>
          <p:nvPr/>
        </p:nvGrpSpPr>
        <p:grpSpPr>
          <a:xfrm>
            <a:off x="329865" y="1536179"/>
            <a:ext cx="111035" cy="127178"/>
            <a:chOff x="1073390" y="4438079"/>
            <a:chExt cx="111035" cy="127178"/>
          </a:xfrm>
        </p:grpSpPr>
        <p:sp>
          <p:nvSpPr>
            <p:cNvPr id="2036" name="Google Shape;2036;p44"/>
            <p:cNvSpPr/>
            <p:nvPr/>
          </p:nvSpPr>
          <p:spPr>
            <a:xfrm>
              <a:off x="1073390" y="446085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7" name="Google Shape;2037;p44"/>
            <p:cNvGrpSpPr/>
            <p:nvPr/>
          </p:nvGrpSpPr>
          <p:grpSpPr>
            <a:xfrm>
              <a:off x="1084893" y="4438079"/>
              <a:ext cx="99533" cy="107690"/>
              <a:chOff x="1805425" y="934125"/>
              <a:chExt cx="75650" cy="81850"/>
            </a:xfrm>
          </p:grpSpPr>
          <p:sp>
            <p:nvSpPr>
              <p:cNvPr id="2038" name="Google Shape;2038;p44"/>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4"/>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41" name="Google Shape;2041;p44"/>
          <p:cNvSpPr/>
          <p:nvPr/>
        </p:nvSpPr>
        <p:spPr>
          <a:xfrm>
            <a:off x="1016324" y="484163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42"/>
        <p:cNvGrpSpPr/>
        <p:nvPr/>
      </p:nvGrpSpPr>
      <p:grpSpPr>
        <a:xfrm>
          <a:off x="0" y="0"/>
          <a:ext cx="0" cy="0"/>
          <a:chOff x="0" y="0"/>
          <a:chExt cx="0" cy="0"/>
        </a:xfrm>
      </p:grpSpPr>
      <p:sp>
        <p:nvSpPr>
          <p:cNvPr id="2043" name="Google Shape;2043;p45"/>
          <p:cNvSpPr txBox="1">
            <a:spLocks noGrp="1"/>
          </p:cNvSpPr>
          <p:nvPr>
            <p:ph type="ctrTitle"/>
          </p:nvPr>
        </p:nvSpPr>
        <p:spPr>
          <a:xfrm>
            <a:off x="720000" y="602075"/>
            <a:ext cx="3852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44" name="Google Shape;2044;p45"/>
          <p:cNvSpPr txBox="1">
            <a:spLocks noGrp="1"/>
          </p:cNvSpPr>
          <p:nvPr>
            <p:ph type="subTitle" idx="1"/>
          </p:nvPr>
        </p:nvSpPr>
        <p:spPr>
          <a:xfrm>
            <a:off x="720000" y="1636800"/>
            <a:ext cx="3304200" cy="11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45" name="Google Shape;2045;p45"/>
          <p:cNvSpPr txBox="1"/>
          <p:nvPr/>
        </p:nvSpPr>
        <p:spPr>
          <a:xfrm>
            <a:off x="720001" y="3567413"/>
            <a:ext cx="3304200" cy="67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solidFill>
                  <a:schemeClr val="dk1"/>
                </a:solidFill>
                <a:latin typeface="Open Sans"/>
                <a:ea typeface="Open Sans"/>
                <a:cs typeface="Open Sans"/>
                <a:sym typeface="Open Sans"/>
              </a:rPr>
              <a:t>CREDITS: This presentation template was created by </a:t>
            </a:r>
            <a:r>
              <a:rPr lang="en-GB" sz="1100" b="1">
                <a:solidFill>
                  <a:schemeClr val="dk1"/>
                </a:solidFill>
                <a:uFill>
                  <a:noFill/>
                </a:uFill>
                <a:latin typeface="Open Sans"/>
                <a:ea typeface="Open Sans"/>
                <a:cs typeface="Open Sans"/>
                <a:sym typeface="Open Sans"/>
                <a:hlinkClick r:id="rId2"/>
              </a:rPr>
              <a:t>Slidesgo</a:t>
            </a:r>
            <a:r>
              <a:rPr lang="en-GB" sz="1100">
                <a:solidFill>
                  <a:schemeClr val="dk1"/>
                </a:solidFill>
                <a:latin typeface="Open Sans"/>
                <a:ea typeface="Open Sans"/>
                <a:cs typeface="Open Sans"/>
                <a:sym typeface="Open Sans"/>
              </a:rPr>
              <a:t>, and includes icons by </a:t>
            </a:r>
            <a:r>
              <a:rPr lang="en-GB" sz="1100" b="1">
                <a:solidFill>
                  <a:schemeClr val="dk1"/>
                </a:solidFill>
                <a:uFill>
                  <a:noFill/>
                </a:uFill>
                <a:latin typeface="Open Sans"/>
                <a:ea typeface="Open Sans"/>
                <a:cs typeface="Open Sans"/>
                <a:sym typeface="Open Sans"/>
                <a:hlinkClick r:id="rId3"/>
              </a:rPr>
              <a:t>Flaticon</a:t>
            </a:r>
            <a:r>
              <a:rPr lang="en-GB" sz="1100">
                <a:solidFill>
                  <a:schemeClr val="dk1"/>
                </a:solidFill>
                <a:latin typeface="Open Sans"/>
                <a:ea typeface="Open Sans"/>
                <a:cs typeface="Open Sans"/>
                <a:sym typeface="Open Sans"/>
              </a:rPr>
              <a:t>, and infographics &amp; images by </a:t>
            </a:r>
            <a:r>
              <a:rPr lang="en-GB" sz="1100" b="1">
                <a:solidFill>
                  <a:schemeClr val="dk1"/>
                </a:solidFill>
                <a:uFill>
                  <a:noFill/>
                </a:uFill>
                <a:latin typeface="Open Sans"/>
                <a:ea typeface="Open Sans"/>
                <a:cs typeface="Open Sans"/>
                <a:sym typeface="Open Sans"/>
                <a:hlinkClick r:id="rId4"/>
              </a:rPr>
              <a:t>Freepik</a:t>
            </a:r>
            <a:endParaRPr sz="1100" b="1">
              <a:solidFill>
                <a:schemeClr val="dk1"/>
              </a:solidFill>
              <a:latin typeface="Open Sans"/>
              <a:ea typeface="Open Sans"/>
              <a:cs typeface="Open Sans"/>
              <a:sym typeface="Open Sans"/>
            </a:endParaRPr>
          </a:p>
        </p:txBody>
      </p:sp>
      <p:sp>
        <p:nvSpPr>
          <p:cNvPr id="2046" name="Google Shape;2046;p45"/>
          <p:cNvSpPr/>
          <p:nvPr/>
        </p:nvSpPr>
        <p:spPr>
          <a:xfrm rot="-1799926">
            <a:off x="-163319" y="3986181"/>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rot="-1799926">
            <a:off x="-169741" y="4002730"/>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rot="7199847">
            <a:off x="8330286" y="-218773"/>
            <a:ext cx="664819" cy="1246021"/>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rot="7199847">
            <a:off x="8425310" y="-102885"/>
            <a:ext cx="702911" cy="1247556"/>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rot="2700000">
            <a:off x="118480" y="-476035"/>
            <a:ext cx="845523" cy="164000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rot="2700000">
            <a:off x="10783" y="-288425"/>
            <a:ext cx="663228" cy="163693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rot="2700000">
            <a:off x="8147804" y="3997324"/>
            <a:ext cx="1143984" cy="1447766"/>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rot="2700000">
            <a:off x="8309148" y="4021934"/>
            <a:ext cx="838229" cy="103228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45"/>
          <p:cNvGrpSpPr/>
          <p:nvPr/>
        </p:nvGrpSpPr>
        <p:grpSpPr>
          <a:xfrm rot="5400000">
            <a:off x="271787" y="2261498"/>
            <a:ext cx="257707" cy="139464"/>
            <a:chOff x="5252524" y="8756773"/>
            <a:chExt cx="257707" cy="139464"/>
          </a:xfrm>
        </p:grpSpPr>
        <p:sp>
          <p:nvSpPr>
            <p:cNvPr id="2055" name="Google Shape;2055;p45"/>
            <p:cNvSpPr/>
            <p:nvPr/>
          </p:nvSpPr>
          <p:spPr>
            <a:xfrm>
              <a:off x="5392772" y="87583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5270483" y="87583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5374024" y="87567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5252524" y="87567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45"/>
          <p:cNvGrpSpPr/>
          <p:nvPr/>
        </p:nvGrpSpPr>
        <p:grpSpPr>
          <a:xfrm>
            <a:off x="6148127" y="4814507"/>
            <a:ext cx="260931" cy="140254"/>
            <a:chOff x="5267227" y="6335982"/>
            <a:chExt cx="260931" cy="140254"/>
          </a:xfrm>
        </p:grpSpPr>
        <p:sp>
          <p:nvSpPr>
            <p:cNvPr id="2060" name="Google Shape;2060;p45"/>
            <p:cNvSpPr/>
            <p:nvPr/>
          </p:nvSpPr>
          <p:spPr>
            <a:xfrm>
              <a:off x="5409087" y="633759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5285975" y="633759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5"/>
            <p:cNvSpPr/>
            <p:nvPr/>
          </p:nvSpPr>
          <p:spPr>
            <a:xfrm>
              <a:off x="5391161" y="633598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5267227" y="633598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5"/>
          <p:cNvGrpSpPr/>
          <p:nvPr/>
        </p:nvGrpSpPr>
        <p:grpSpPr>
          <a:xfrm>
            <a:off x="7308802" y="221452"/>
            <a:ext cx="260964" cy="141076"/>
            <a:chOff x="3601952" y="5057502"/>
            <a:chExt cx="260964" cy="141076"/>
          </a:xfrm>
        </p:grpSpPr>
        <p:sp>
          <p:nvSpPr>
            <p:cNvPr id="2065" name="Google Shape;2065;p45"/>
            <p:cNvSpPr/>
            <p:nvPr/>
          </p:nvSpPr>
          <p:spPr>
            <a:xfrm>
              <a:off x="3601952" y="50591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5"/>
            <p:cNvSpPr/>
            <p:nvPr/>
          </p:nvSpPr>
          <p:spPr>
            <a:xfrm>
              <a:off x="3725887" y="50591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5"/>
            <p:cNvSpPr/>
            <p:nvPr/>
          </p:nvSpPr>
          <p:spPr>
            <a:xfrm>
              <a:off x="3613366" y="50575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5"/>
            <p:cNvSpPr/>
            <p:nvPr/>
          </p:nvSpPr>
          <p:spPr>
            <a:xfrm>
              <a:off x="3736510" y="50575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45"/>
          <p:cNvGrpSpPr/>
          <p:nvPr/>
        </p:nvGrpSpPr>
        <p:grpSpPr>
          <a:xfrm rot="-5400000">
            <a:off x="8622106" y="3071125"/>
            <a:ext cx="364505" cy="133774"/>
            <a:chOff x="3815581" y="6294375"/>
            <a:chExt cx="364505" cy="133774"/>
          </a:xfrm>
        </p:grpSpPr>
        <p:sp>
          <p:nvSpPr>
            <p:cNvPr id="2070" name="Google Shape;2070;p45"/>
            <p:cNvSpPr/>
            <p:nvPr/>
          </p:nvSpPr>
          <p:spPr>
            <a:xfrm>
              <a:off x="4067528" y="62968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3950106" y="62968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3832717" y="62968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4049602" y="62943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3932181" y="62943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3815581" y="62943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45"/>
          <p:cNvGrpSpPr/>
          <p:nvPr/>
        </p:nvGrpSpPr>
        <p:grpSpPr>
          <a:xfrm>
            <a:off x="1956676" y="221452"/>
            <a:ext cx="79928" cy="71771"/>
            <a:chOff x="5308801" y="9325889"/>
            <a:chExt cx="79928" cy="71771"/>
          </a:xfrm>
        </p:grpSpPr>
        <p:sp>
          <p:nvSpPr>
            <p:cNvPr id="2077" name="Google Shape;2077;p45"/>
            <p:cNvSpPr/>
            <p:nvPr/>
          </p:nvSpPr>
          <p:spPr>
            <a:xfrm>
              <a:off x="5308801" y="932667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5316958" y="932588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9" name="Google Shape;2079;p45"/>
          <p:cNvSpPr/>
          <p:nvPr/>
        </p:nvSpPr>
        <p:spPr>
          <a:xfrm>
            <a:off x="7707457" y="47696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0" name="Google Shape;2080;p45"/>
          <p:cNvGrpSpPr/>
          <p:nvPr/>
        </p:nvGrpSpPr>
        <p:grpSpPr>
          <a:xfrm>
            <a:off x="3514201" y="411134"/>
            <a:ext cx="238104" cy="128873"/>
            <a:chOff x="3654151" y="8519496"/>
            <a:chExt cx="238104" cy="128873"/>
          </a:xfrm>
        </p:grpSpPr>
        <p:sp>
          <p:nvSpPr>
            <p:cNvPr id="2081" name="Google Shape;2081;p45"/>
            <p:cNvSpPr/>
            <p:nvPr/>
          </p:nvSpPr>
          <p:spPr>
            <a:xfrm>
              <a:off x="3783775" y="85211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3671254" y="85211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3766672" y="85194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3654151" y="85194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45"/>
          <p:cNvGrpSpPr/>
          <p:nvPr/>
        </p:nvGrpSpPr>
        <p:grpSpPr>
          <a:xfrm>
            <a:off x="1745261" y="4923841"/>
            <a:ext cx="116536" cy="133598"/>
            <a:chOff x="3708061" y="7905691"/>
            <a:chExt cx="116536" cy="133598"/>
          </a:xfrm>
        </p:grpSpPr>
        <p:sp>
          <p:nvSpPr>
            <p:cNvPr id="2086" name="Google Shape;2086;p45"/>
            <p:cNvSpPr/>
            <p:nvPr/>
          </p:nvSpPr>
          <p:spPr>
            <a:xfrm>
              <a:off x="3722630" y="79291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7" name="Google Shape;2087;p45"/>
            <p:cNvGrpSpPr/>
            <p:nvPr/>
          </p:nvGrpSpPr>
          <p:grpSpPr>
            <a:xfrm>
              <a:off x="3708061" y="7905691"/>
              <a:ext cx="103578" cy="112558"/>
              <a:chOff x="2027925" y="3315775"/>
              <a:chExt cx="78725" cy="85550"/>
            </a:xfrm>
          </p:grpSpPr>
          <p:sp>
            <p:nvSpPr>
              <p:cNvPr id="2088" name="Google Shape;2088;p4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1" name="Google Shape;2091;p45"/>
          <p:cNvGrpSpPr/>
          <p:nvPr/>
        </p:nvGrpSpPr>
        <p:grpSpPr>
          <a:xfrm>
            <a:off x="226881" y="3204904"/>
            <a:ext cx="79139" cy="71771"/>
            <a:chOff x="5051131" y="5563829"/>
            <a:chExt cx="79139" cy="71771"/>
          </a:xfrm>
        </p:grpSpPr>
        <p:sp>
          <p:nvSpPr>
            <p:cNvPr id="2092" name="Google Shape;2092;p45"/>
            <p:cNvSpPr/>
            <p:nvPr/>
          </p:nvSpPr>
          <p:spPr>
            <a:xfrm>
              <a:off x="5061755" y="55646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p:nvPr/>
          </p:nvSpPr>
          <p:spPr>
            <a:xfrm>
              <a:off x="5051131" y="55638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45"/>
          <p:cNvGrpSpPr/>
          <p:nvPr/>
        </p:nvGrpSpPr>
        <p:grpSpPr>
          <a:xfrm>
            <a:off x="5498678" y="4539904"/>
            <a:ext cx="111035" cy="127178"/>
            <a:chOff x="3403815" y="4772154"/>
            <a:chExt cx="111035" cy="127178"/>
          </a:xfrm>
        </p:grpSpPr>
        <p:sp>
          <p:nvSpPr>
            <p:cNvPr id="2095" name="Google Shape;2095;p45"/>
            <p:cNvSpPr/>
            <p:nvPr/>
          </p:nvSpPr>
          <p:spPr>
            <a:xfrm>
              <a:off x="3403815" y="479493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45"/>
            <p:cNvGrpSpPr/>
            <p:nvPr/>
          </p:nvGrpSpPr>
          <p:grpSpPr>
            <a:xfrm>
              <a:off x="3415318" y="4772154"/>
              <a:ext cx="99533" cy="107690"/>
              <a:chOff x="1805425" y="934125"/>
              <a:chExt cx="75650" cy="81850"/>
            </a:xfrm>
          </p:grpSpPr>
          <p:sp>
            <p:nvSpPr>
              <p:cNvPr id="2097" name="Google Shape;2097;p45"/>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5"/>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00"/>
        <p:cNvGrpSpPr/>
        <p:nvPr/>
      </p:nvGrpSpPr>
      <p:grpSpPr>
        <a:xfrm>
          <a:off x="0" y="0"/>
          <a:ext cx="0" cy="0"/>
          <a:chOff x="0" y="0"/>
          <a:chExt cx="0" cy="0"/>
        </a:xfrm>
      </p:grpSpPr>
      <p:sp>
        <p:nvSpPr>
          <p:cNvPr id="2101" name="Google Shape;2101;p46"/>
          <p:cNvSpPr/>
          <p:nvPr/>
        </p:nvSpPr>
        <p:spPr>
          <a:xfrm rot="2700000">
            <a:off x="-60775" y="-582150"/>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rot="-2700000">
            <a:off x="8191131" y="-437085"/>
            <a:ext cx="618056" cy="1573246"/>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rot="2700000">
            <a:off x="-148426" y="-429458"/>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rot="-2700000">
            <a:off x="8439265" y="-229910"/>
            <a:ext cx="516982" cy="1445661"/>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6488852" y="4147518"/>
            <a:ext cx="96243" cy="104401"/>
          </a:xfrm>
          <a:custGeom>
            <a:avLst/>
            <a:gdLst/>
            <a:ahLst/>
            <a:cxnLst/>
            <a:rect l="l" t="t" r="r" b="b"/>
            <a:pathLst>
              <a:path w="2926" h="3174" extrusionOk="0">
                <a:moveTo>
                  <a:pt x="1463" y="0"/>
                </a:moveTo>
                <a:lnTo>
                  <a:pt x="0" y="843"/>
                </a:lnTo>
                <a:lnTo>
                  <a:pt x="0" y="2330"/>
                </a:lnTo>
                <a:lnTo>
                  <a:pt x="1463" y="3173"/>
                </a:lnTo>
                <a:lnTo>
                  <a:pt x="2925" y="2330"/>
                </a:lnTo>
                <a:lnTo>
                  <a:pt x="2925" y="843"/>
                </a:lnTo>
                <a:lnTo>
                  <a:pt x="1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46"/>
          <p:cNvGrpSpPr/>
          <p:nvPr/>
        </p:nvGrpSpPr>
        <p:grpSpPr>
          <a:xfrm>
            <a:off x="6500423" y="4124940"/>
            <a:ext cx="99500" cy="107657"/>
            <a:chOff x="3177550" y="4713300"/>
            <a:chExt cx="75625" cy="81825"/>
          </a:xfrm>
        </p:grpSpPr>
        <p:sp>
          <p:nvSpPr>
            <p:cNvPr id="2107" name="Google Shape;2107;p46"/>
            <p:cNvSpPr/>
            <p:nvPr/>
          </p:nvSpPr>
          <p:spPr>
            <a:xfrm>
              <a:off x="3214100" y="4734350"/>
              <a:ext cx="39075" cy="60775"/>
            </a:xfrm>
            <a:custGeom>
              <a:avLst/>
              <a:gdLst/>
              <a:ahLst/>
              <a:cxnLst/>
              <a:rect l="l" t="t" r="r" b="b"/>
              <a:pathLst>
                <a:path w="1563" h="2431" extrusionOk="0">
                  <a:moveTo>
                    <a:pt x="1488" y="125"/>
                  </a:moveTo>
                  <a:lnTo>
                    <a:pt x="1488" y="1513"/>
                  </a:lnTo>
                  <a:lnTo>
                    <a:pt x="100" y="2306"/>
                  </a:lnTo>
                  <a:lnTo>
                    <a:pt x="100" y="918"/>
                  </a:lnTo>
                  <a:lnTo>
                    <a:pt x="1488" y="125"/>
                  </a:lnTo>
                  <a:close/>
                  <a:moveTo>
                    <a:pt x="1563" y="1"/>
                  </a:moveTo>
                  <a:lnTo>
                    <a:pt x="1" y="869"/>
                  </a:lnTo>
                  <a:lnTo>
                    <a:pt x="1" y="2430"/>
                  </a:lnTo>
                  <a:lnTo>
                    <a:pt x="1563" y="1538"/>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3177550" y="4734350"/>
              <a:ext cx="39050" cy="60775"/>
            </a:xfrm>
            <a:custGeom>
              <a:avLst/>
              <a:gdLst/>
              <a:ahLst/>
              <a:cxnLst/>
              <a:rect l="l" t="t" r="r" b="b"/>
              <a:pathLst>
                <a:path w="1562" h="2431" extrusionOk="0">
                  <a:moveTo>
                    <a:pt x="75" y="125"/>
                  </a:moveTo>
                  <a:lnTo>
                    <a:pt x="1463" y="918"/>
                  </a:lnTo>
                  <a:lnTo>
                    <a:pt x="1463" y="2306"/>
                  </a:lnTo>
                  <a:lnTo>
                    <a:pt x="75" y="1513"/>
                  </a:lnTo>
                  <a:lnTo>
                    <a:pt x="75" y="125"/>
                  </a:lnTo>
                  <a:close/>
                  <a:moveTo>
                    <a:pt x="0" y="1"/>
                  </a:moveTo>
                  <a:lnTo>
                    <a:pt x="0" y="1538"/>
                  </a:lnTo>
                  <a:lnTo>
                    <a:pt x="1562" y="2430"/>
                  </a:lnTo>
                  <a:lnTo>
                    <a:pt x="1562" y="8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3177550" y="4713300"/>
              <a:ext cx="75625" cy="44625"/>
            </a:xfrm>
            <a:custGeom>
              <a:avLst/>
              <a:gdLst/>
              <a:ahLst/>
              <a:cxnLst/>
              <a:rect l="l" t="t" r="r" b="b"/>
              <a:pathLst>
                <a:path w="3025" h="1785" extrusionOk="0">
                  <a:moveTo>
                    <a:pt x="1512" y="75"/>
                  </a:moveTo>
                  <a:lnTo>
                    <a:pt x="2925" y="893"/>
                  </a:lnTo>
                  <a:lnTo>
                    <a:pt x="1512" y="1686"/>
                  </a:lnTo>
                  <a:lnTo>
                    <a:pt x="99" y="893"/>
                  </a:lnTo>
                  <a:lnTo>
                    <a:pt x="1512" y="75"/>
                  </a:lnTo>
                  <a:close/>
                  <a:moveTo>
                    <a:pt x="1512" y="0"/>
                  </a:moveTo>
                  <a:lnTo>
                    <a:pt x="0" y="868"/>
                  </a:lnTo>
                  <a:lnTo>
                    <a:pt x="0" y="917"/>
                  </a:lnTo>
                  <a:lnTo>
                    <a:pt x="1512" y="1785"/>
                  </a:lnTo>
                  <a:lnTo>
                    <a:pt x="3025" y="917"/>
                  </a:lnTo>
                  <a:lnTo>
                    <a:pt x="3025" y="868"/>
                  </a:lnTo>
                  <a:lnTo>
                    <a:pt x="1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46"/>
          <p:cNvSpPr/>
          <p:nvPr/>
        </p:nvSpPr>
        <p:spPr>
          <a:xfrm>
            <a:off x="8908447" y="26446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8916604" y="26438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5477607" y="59086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rot="5400000">
            <a:off x="174038" y="3363946"/>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rot="5400000">
            <a:off x="174055" y="3498202"/>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rot="5400000">
            <a:off x="170387" y="3377399"/>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rot="5400000">
            <a:off x="170387" y="3511671"/>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8268680" y="12373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8" name="Google Shape;2118;p46"/>
          <p:cNvGrpSpPr/>
          <p:nvPr/>
        </p:nvGrpSpPr>
        <p:grpSpPr>
          <a:xfrm>
            <a:off x="8254111" y="1213916"/>
            <a:ext cx="103578" cy="112558"/>
            <a:chOff x="2027925" y="3315775"/>
            <a:chExt cx="78725" cy="85550"/>
          </a:xfrm>
        </p:grpSpPr>
        <p:sp>
          <p:nvSpPr>
            <p:cNvPr id="2119" name="Google Shape;2119;p4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46"/>
          <p:cNvGrpSpPr/>
          <p:nvPr/>
        </p:nvGrpSpPr>
        <p:grpSpPr>
          <a:xfrm>
            <a:off x="783371" y="898611"/>
            <a:ext cx="76672" cy="69370"/>
            <a:chOff x="2992871" y="4870536"/>
            <a:chExt cx="76672" cy="69370"/>
          </a:xfrm>
        </p:grpSpPr>
        <p:sp>
          <p:nvSpPr>
            <p:cNvPr id="2123" name="Google Shape;2123;p46"/>
            <p:cNvSpPr/>
            <p:nvPr/>
          </p:nvSpPr>
          <p:spPr>
            <a:xfrm>
              <a:off x="3002673" y="48721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2992871" y="48705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5" name="Google Shape;2125;p46"/>
          <p:cNvSpPr/>
          <p:nvPr/>
        </p:nvSpPr>
        <p:spPr>
          <a:xfrm>
            <a:off x="1368953" y="4298164"/>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1115380" y="157144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8147137" y="3960928"/>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8428456" y="3789730"/>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1216062" y="785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1092950" y="785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1198136" y="769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1074202" y="769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8147120" y="45737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954478" y="32667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272500" y="4052682"/>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243128" y="4124944"/>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6953994" y="500563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6832494" y="500563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6936035" y="500402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6813746" y="500402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7361852" y="8328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7485787" y="8328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7373266" y="8312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7496410" y="8312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3515866" y="48746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3398444" y="48746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3281055" y="48746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3497940" y="48721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3380518" y="48721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3263919" y="48721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356515" y="24709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6710144" y="1013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6776189" y="1070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6723202" y="1070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6"/>
          <p:cNvGrpSpPr/>
          <p:nvPr/>
        </p:nvGrpSpPr>
        <p:grpSpPr>
          <a:xfrm>
            <a:off x="368018" y="2448192"/>
            <a:ext cx="99533" cy="107690"/>
            <a:chOff x="1805425" y="934125"/>
            <a:chExt cx="75650" cy="81850"/>
          </a:xfrm>
        </p:grpSpPr>
        <p:sp>
          <p:nvSpPr>
            <p:cNvPr id="2156" name="Google Shape;2156;p4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9" name="Google Shape;2159;p46"/>
          <p:cNvSpPr/>
          <p:nvPr/>
        </p:nvSpPr>
        <p:spPr>
          <a:xfrm>
            <a:off x="6723202" y="768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8765211" y="193933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3502602" y="124607"/>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8297622" y="30988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46"/>
          <p:cNvGrpSpPr/>
          <p:nvPr/>
        </p:nvGrpSpPr>
        <p:grpSpPr>
          <a:xfrm>
            <a:off x="-25401" y="292083"/>
            <a:ext cx="293748" cy="298803"/>
            <a:chOff x="2300600" y="1393350"/>
            <a:chExt cx="143825" cy="146300"/>
          </a:xfrm>
        </p:grpSpPr>
        <p:sp>
          <p:nvSpPr>
            <p:cNvPr id="2164" name="Google Shape;216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2178;p46"/>
          <p:cNvGrpSpPr/>
          <p:nvPr/>
        </p:nvGrpSpPr>
        <p:grpSpPr>
          <a:xfrm>
            <a:off x="8640374" y="532408"/>
            <a:ext cx="293748" cy="298803"/>
            <a:chOff x="2300600" y="1393350"/>
            <a:chExt cx="143825" cy="146300"/>
          </a:xfrm>
        </p:grpSpPr>
        <p:sp>
          <p:nvSpPr>
            <p:cNvPr id="2179" name="Google Shape;217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46"/>
          <p:cNvGrpSpPr/>
          <p:nvPr/>
        </p:nvGrpSpPr>
        <p:grpSpPr>
          <a:xfrm>
            <a:off x="29124" y="4482695"/>
            <a:ext cx="293748" cy="298803"/>
            <a:chOff x="2300600" y="1393350"/>
            <a:chExt cx="143825" cy="146300"/>
          </a:xfrm>
        </p:grpSpPr>
        <p:sp>
          <p:nvSpPr>
            <p:cNvPr id="2194" name="Google Shape;219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46"/>
          <p:cNvGrpSpPr/>
          <p:nvPr/>
        </p:nvGrpSpPr>
        <p:grpSpPr>
          <a:xfrm>
            <a:off x="8588574" y="4755820"/>
            <a:ext cx="293748" cy="298803"/>
            <a:chOff x="2300600" y="1393350"/>
            <a:chExt cx="143825" cy="146300"/>
          </a:xfrm>
        </p:grpSpPr>
        <p:sp>
          <p:nvSpPr>
            <p:cNvPr id="2209" name="Google Shape;220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2223"/>
        <p:cNvGrpSpPr/>
        <p:nvPr/>
      </p:nvGrpSpPr>
      <p:grpSpPr>
        <a:xfrm>
          <a:off x="0" y="0"/>
          <a:ext cx="0" cy="0"/>
          <a:chOff x="0" y="0"/>
          <a:chExt cx="0" cy="0"/>
        </a:xfrm>
      </p:grpSpPr>
      <p:sp>
        <p:nvSpPr>
          <p:cNvPr id="2224" name="Google Shape;2224;p47"/>
          <p:cNvSpPr/>
          <p:nvPr/>
        </p:nvSpPr>
        <p:spPr>
          <a:xfrm rot="4500092">
            <a:off x="8836402" y="4586463"/>
            <a:ext cx="534118" cy="895415"/>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rot="4500092">
            <a:off x="8956339" y="4470588"/>
            <a:ext cx="492541" cy="1000542"/>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rot="1800152">
            <a:off x="-12692" y="-406577"/>
            <a:ext cx="688209"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rot="5400000">
            <a:off x="4473183" y="-740478"/>
            <a:ext cx="618083" cy="1573314"/>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rot="1800152">
            <a:off x="-55631" y="-217163"/>
            <a:ext cx="539831"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rgbClr val="040606"/>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rot="5400000">
            <a:off x="4282616" y="-638350"/>
            <a:ext cx="517004" cy="1445724"/>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12093" y="4092245"/>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rot="8100000">
            <a:off x="8872335" y="-58107"/>
            <a:ext cx="476197" cy="830565"/>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250411" y="415470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rot="8100000">
            <a:off x="8681897" y="-239786"/>
            <a:ext cx="656407" cy="100130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1332244" y="392347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1466517" y="392347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1343658" y="392182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1477930" y="392182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8" name="Google Shape;2238;p47"/>
          <p:cNvGrpSpPr/>
          <p:nvPr/>
        </p:nvGrpSpPr>
        <p:grpSpPr>
          <a:xfrm rot="5400000">
            <a:off x="8826590" y="2785314"/>
            <a:ext cx="292769" cy="107657"/>
            <a:chOff x="2073852" y="4810889"/>
            <a:chExt cx="292769" cy="107657"/>
          </a:xfrm>
        </p:grpSpPr>
        <p:sp>
          <p:nvSpPr>
            <p:cNvPr id="2239" name="Google Shape;2239;p47"/>
            <p:cNvSpPr/>
            <p:nvPr/>
          </p:nvSpPr>
          <p:spPr>
            <a:xfrm>
              <a:off x="2073852" y="4812534"/>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2167625" y="4812534"/>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262221" y="4812534"/>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082009" y="4810889"/>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176605" y="4810889"/>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270378" y="4810889"/>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47"/>
          <p:cNvSpPr/>
          <p:nvPr/>
        </p:nvSpPr>
        <p:spPr>
          <a:xfrm>
            <a:off x="282037" y="2006838"/>
            <a:ext cx="88908" cy="95454"/>
          </a:xfrm>
          <a:custGeom>
            <a:avLst/>
            <a:gdLst/>
            <a:ahLst/>
            <a:cxnLst/>
            <a:rect l="l" t="t" r="r" b="b"/>
            <a:pathLst>
              <a:path w="2703" h="2902" extrusionOk="0">
                <a:moveTo>
                  <a:pt x="1339" y="1"/>
                </a:moveTo>
                <a:lnTo>
                  <a:pt x="1" y="769"/>
                </a:lnTo>
                <a:lnTo>
                  <a:pt x="1" y="2133"/>
                </a:lnTo>
                <a:lnTo>
                  <a:pt x="1339" y="2901"/>
                </a:lnTo>
                <a:lnTo>
                  <a:pt x="2703" y="2133"/>
                </a:lnTo>
                <a:lnTo>
                  <a:pt x="2703" y="769"/>
                </a:ln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47"/>
          <p:cNvGrpSpPr/>
          <p:nvPr/>
        </p:nvGrpSpPr>
        <p:grpSpPr>
          <a:xfrm>
            <a:off x="269050" y="1985876"/>
            <a:ext cx="91375" cy="98678"/>
            <a:chOff x="1428625" y="4177225"/>
            <a:chExt cx="69450" cy="75000"/>
          </a:xfrm>
        </p:grpSpPr>
        <p:sp>
          <p:nvSpPr>
            <p:cNvPr id="2247" name="Google Shape;2247;p47"/>
            <p:cNvSpPr/>
            <p:nvPr/>
          </p:nvSpPr>
          <p:spPr>
            <a:xfrm>
              <a:off x="1428625" y="4196425"/>
              <a:ext cx="35350" cy="55800"/>
            </a:xfrm>
            <a:custGeom>
              <a:avLst/>
              <a:gdLst/>
              <a:ahLst/>
              <a:cxnLst/>
              <a:rect l="l" t="t" r="r" b="b"/>
              <a:pathLst>
                <a:path w="1414" h="2232" extrusionOk="0">
                  <a:moveTo>
                    <a:pt x="75" y="125"/>
                  </a:moveTo>
                  <a:lnTo>
                    <a:pt x="1340" y="844"/>
                  </a:lnTo>
                  <a:lnTo>
                    <a:pt x="1340" y="2108"/>
                  </a:lnTo>
                  <a:lnTo>
                    <a:pt x="75" y="1389"/>
                  </a:lnTo>
                  <a:lnTo>
                    <a:pt x="75" y="125"/>
                  </a:lnTo>
                  <a:close/>
                  <a:moveTo>
                    <a:pt x="1" y="1"/>
                  </a:moveTo>
                  <a:lnTo>
                    <a:pt x="1" y="1439"/>
                  </a:lnTo>
                  <a:lnTo>
                    <a:pt x="1414" y="2232"/>
                  </a:lnTo>
                  <a:lnTo>
                    <a:pt x="1414" y="8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1462100" y="4196425"/>
              <a:ext cx="35975" cy="55800"/>
            </a:xfrm>
            <a:custGeom>
              <a:avLst/>
              <a:gdLst/>
              <a:ahLst/>
              <a:cxnLst/>
              <a:rect l="l" t="t" r="r" b="b"/>
              <a:pathLst>
                <a:path w="1439" h="2232" extrusionOk="0">
                  <a:moveTo>
                    <a:pt x="1364" y="125"/>
                  </a:moveTo>
                  <a:lnTo>
                    <a:pt x="1364" y="1389"/>
                  </a:lnTo>
                  <a:lnTo>
                    <a:pt x="75" y="2108"/>
                  </a:lnTo>
                  <a:lnTo>
                    <a:pt x="75" y="844"/>
                  </a:lnTo>
                  <a:lnTo>
                    <a:pt x="1364" y="125"/>
                  </a:lnTo>
                  <a:close/>
                  <a:moveTo>
                    <a:pt x="1438" y="1"/>
                  </a:moveTo>
                  <a:lnTo>
                    <a:pt x="1" y="819"/>
                  </a:lnTo>
                  <a:lnTo>
                    <a:pt x="1" y="2232"/>
                  </a:lnTo>
                  <a:lnTo>
                    <a:pt x="1438" y="1439"/>
                  </a:lnTo>
                  <a:lnTo>
                    <a:pt x="1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1428625" y="4177225"/>
              <a:ext cx="69450" cy="40925"/>
            </a:xfrm>
            <a:custGeom>
              <a:avLst/>
              <a:gdLst/>
              <a:ahLst/>
              <a:cxnLst/>
              <a:rect l="l" t="t" r="r" b="b"/>
              <a:pathLst>
                <a:path w="2778" h="1637" extrusionOk="0">
                  <a:moveTo>
                    <a:pt x="1389" y="75"/>
                  </a:moveTo>
                  <a:lnTo>
                    <a:pt x="2678" y="818"/>
                  </a:lnTo>
                  <a:lnTo>
                    <a:pt x="1389" y="1562"/>
                  </a:lnTo>
                  <a:lnTo>
                    <a:pt x="100" y="818"/>
                  </a:lnTo>
                  <a:lnTo>
                    <a:pt x="1389" y="75"/>
                  </a:lnTo>
                  <a:close/>
                  <a:moveTo>
                    <a:pt x="1389" y="0"/>
                  </a:moveTo>
                  <a:lnTo>
                    <a:pt x="1" y="793"/>
                  </a:lnTo>
                  <a:lnTo>
                    <a:pt x="1" y="843"/>
                  </a:lnTo>
                  <a:lnTo>
                    <a:pt x="1389" y="1636"/>
                  </a:lnTo>
                  <a:lnTo>
                    <a:pt x="2777" y="843"/>
                  </a:lnTo>
                  <a:lnTo>
                    <a:pt x="2777" y="793"/>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0" name="Google Shape;2250;p47"/>
          <p:cNvSpPr/>
          <p:nvPr/>
        </p:nvSpPr>
        <p:spPr>
          <a:xfrm>
            <a:off x="5378323" y="4155485"/>
            <a:ext cx="81573" cy="81573"/>
          </a:xfrm>
          <a:custGeom>
            <a:avLst/>
            <a:gdLst/>
            <a:ahLst/>
            <a:cxnLst/>
            <a:rect l="l" t="t" r="r" b="b"/>
            <a:pathLst>
              <a:path w="2480" h="2480" extrusionOk="0">
                <a:moveTo>
                  <a:pt x="1909" y="1"/>
                </a:moveTo>
                <a:lnTo>
                  <a:pt x="1463" y="497"/>
                </a:lnTo>
                <a:lnTo>
                  <a:pt x="1215" y="769"/>
                </a:lnTo>
                <a:lnTo>
                  <a:pt x="967" y="522"/>
                </a:lnTo>
                <a:lnTo>
                  <a:pt x="472" y="51"/>
                </a:lnTo>
                <a:lnTo>
                  <a:pt x="1" y="571"/>
                </a:lnTo>
                <a:lnTo>
                  <a:pt x="496" y="1042"/>
                </a:lnTo>
                <a:lnTo>
                  <a:pt x="744" y="1265"/>
                </a:lnTo>
                <a:lnTo>
                  <a:pt x="521" y="1513"/>
                </a:lnTo>
                <a:lnTo>
                  <a:pt x="50" y="2034"/>
                </a:lnTo>
                <a:lnTo>
                  <a:pt x="571" y="2480"/>
                </a:lnTo>
                <a:lnTo>
                  <a:pt x="1017" y="1984"/>
                </a:lnTo>
                <a:lnTo>
                  <a:pt x="1265" y="1736"/>
                </a:lnTo>
                <a:lnTo>
                  <a:pt x="1513" y="1959"/>
                </a:lnTo>
                <a:lnTo>
                  <a:pt x="2009" y="2430"/>
                </a:lnTo>
                <a:lnTo>
                  <a:pt x="2480" y="1935"/>
                </a:lnTo>
                <a:lnTo>
                  <a:pt x="1984" y="1464"/>
                </a:lnTo>
                <a:lnTo>
                  <a:pt x="1711" y="1216"/>
                </a:lnTo>
                <a:lnTo>
                  <a:pt x="1959" y="968"/>
                </a:lnTo>
                <a:lnTo>
                  <a:pt x="2430" y="472"/>
                </a:lnTo>
                <a:lnTo>
                  <a:pt x="1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5366087" y="4154696"/>
            <a:ext cx="84830" cy="84830"/>
          </a:xfrm>
          <a:custGeom>
            <a:avLst/>
            <a:gdLst/>
            <a:ahLst/>
            <a:cxnLst/>
            <a:rect l="l" t="t" r="r" b="b"/>
            <a:pathLst>
              <a:path w="2579" h="2579" extrusionOk="0">
                <a:moveTo>
                  <a:pt x="1959" y="99"/>
                </a:moveTo>
                <a:lnTo>
                  <a:pt x="2430" y="521"/>
                </a:lnTo>
                <a:lnTo>
                  <a:pt x="1711" y="1264"/>
                </a:lnTo>
                <a:lnTo>
                  <a:pt x="2480" y="1959"/>
                </a:lnTo>
                <a:lnTo>
                  <a:pt x="2058" y="2430"/>
                </a:lnTo>
                <a:lnTo>
                  <a:pt x="1290" y="1711"/>
                </a:lnTo>
                <a:lnTo>
                  <a:pt x="596" y="2479"/>
                </a:lnTo>
                <a:lnTo>
                  <a:pt x="150" y="2058"/>
                </a:lnTo>
                <a:lnTo>
                  <a:pt x="844" y="1289"/>
                </a:lnTo>
                <a:lnTo>
                  <a:pt x="100" y="595"/>
                </a:lnTo>
                <a:lnTo>
                  <a:pt x="521" y="149"/>
                </a:lnTo>
                <a:lnTo>
                  <a:pt x="1265" y="843"/>
                </a:lnTo>
                <a:lnTo>
                  <a:pt x="1959" y="99"/>
                </a:lnTo>
                <a:close/>
                <a:moveTo>
                  <a:pt x="1959" y="0"/>
                </a:moveTo>
                <a:lnTo>
                  <a:pt x="1265" y="744"/>
                </a:lnTo>
                <a:lnTo>
                  <a:pt x="497" y="50"/>
                </a:lnTo>
                <a:lnTo>
                  <a:pt x="1" y="595"/>
                </a:lnTo>
                <a:lnTo>
                  <a:pt x="744" y="1314"/>
                </a:lnTo>
                <a:lnTo>
                  <a:pt x="50" y="2058"/>
                </a:lnTo>
                <a:lnTo>
                  <a:pt x="596" y="2578"/>
                </a:lnTo>
                <a:lnTo>
                  <a:pt x="1315" y="1810"/>
                </a:lnTo>
                <a:lnTo>
                  <a:pt x="2058" y="2504"/>
                </a:lnTo>
                <a:lnTo>
                  <a:pt x="2579" y="1959"/>
                </a:lnTo>
                <a:lnTo>
                  <a:pt x="1810" y="1264"/>
                </a:lnTo>
                <a:lnTo>
                  <a:pt x="2505" y="496"/>
                </a:lnTo>
                <a:lnTo>
                  <a:pt x="1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4776408" y="504943"/>
            <a:ext cx="69337" cy="69337"/>
          </a:xfrm>
          <a:custGeom>
            <a:avLst/>
            <a:gdLst/>
            <a:ahLst/>
            <a:cxnLst/>
            <a:rect l="l" t="t" r="r" b="b"/>
            <a:pathLst>
              <a:path w="2108" h="2108" extrusionOk="0">
                <a:moveTo>
                  <a:pt x="422" y="0"/>
                </a:moveTo>
                <a:lnTo>
                  <a:pt x="0" y="422"/>
                </a:lnTo>
                <a:lnTo>
                  <a:pt x="422" y="843"/>
                </a:lnTo>
                <a:lnTo>
                  <a:pt x="645" y="1066"/>
                </a:lnTo>
                <a:lnTo>
                  <a:pt x="422" y="1265"/>
                </a:lnTo>
                <a:lnTo>
                  <a:pt x="0" y="1686"/>
                </a:lnTo>
                <a:lnTo>
                  <a:pt x="422" y="2107"/>
                </a:lnTo>
                <a:lnTo>
                  <a:pt x="843" y="1686"/>
                </a:lnTo>
                <a:lnTo>
                  <a:pt x="1066" y="1488"/>
                </a:lnTo>
                <a:lnTo>
                  <a:pt x="1265" y="1686"/>
                </a:lnTo>
                <a:lnTo>
                  <a:pt x="1686" y="2107"/>
                </a:lnTo>
                <a:lnTo>
                  <a:pt x="2107" y="1686"/>
                </a:lnTo>
                <a:lnTo>
                  <a:pt x="1686" y="1265"/>
                </a:lnTo>
                <a:lnTo>
                  <a:pt x="1488" y="1066"/>
                </a:lnTo>
                <a:lnTo>
                  <a:pt x="1686" y="843"/>
                </a:lnTo>
                <a:lnTo>
                  <a:pt x="2107" y="422"/>
                </a:lnTo>
                <a:lnTo>
                  <a:pt x="1686" y="0"/>
                </a:lnTo>
                <a:lnTo>
                  <a:pt x="1265" y="422"/>
                </a:lnTo>
                <a:lnTo>
                  <a:pt x="1066" y="645"/>
                </a:lnTo>
                <a:lnTo>
                  <a:pt x="843"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765817" y="504120"/>
            <a:ext cx="71771" cy="71771"/>
          </a:xfrm>
          <a:custGeom>
            <a:avLst/>
            <a:gdLst/>
            <a:ahLst/>
            <a:cxnLst/>
            <a:rect l="l" t="t" r="r" b="b"/>
            <a:pathLst>
              <a:path w="2182" h="2182" extrusionOk="0">
                <a:moveTo>
                  <a:pt x="1735" y="75"/>
                </a:moveTo>
                <a:lnTo>
                  <a:pt x="2107" y="447"/>
                </a:lnTo>
                <a:lnTo>
                  <a:pt x="1463" y="1091"/>
                </a:lnTo>
                <a:lnTo>
                  <a:pt x="2107" y="1711"/>
                </a:lnTo>
                <a:lnTo>
                  <a:pt x="1735" y="2083"/>
                </a:lnTo>
                <a:lnTo>
                  <a:pt x="1091" y="1463"/>
                </a:lnTo>
                <a:lnTo>
                  <a:pt x="471" y="2083"/>
                </a:lnTo>
                <a:lnTo>
                  <a:pt x="99" y="1711"/>
                </a:lnTo>
                <a:lnTo>
                  <a:pt x="719" y="1091"/>
                </a:lnTo>
                <a:lnTo>
                  <a:pt x="99" y="447"/>
                </a:lnTo>
                <a:lnTo>
                  <a:pt x="471" y="75"/>
                </a:lnTo>
                <a:lnTo>
                  <a:pt x="1091" y="695"/>
                </a:lnTo>
                <a:lnTo>
                  <a:pt x="1735" y="75"/>
                </a:lnTo>
                <a:close/>
                <a:moveTo>
                  <a:pt x="471" y="1"/>
                </a:moveTo>
                <a:lnTo>
                  <a:pt x="0" y="447"/>
                </a:lnTo>
                <a:lnTo>
                  <a:pt x="645" y="1091"/>
                </a:lnTo>
                <a:lnTo>
                  <a:pt x="0" y="1711"/>
                </a:lnTo>
                <a:lnTo>
                  <a:pt x="471" y="2182"/>
                </a:lnTo>
                <a:lnTo>
                  <a:pt x="1091" y="1537"/>
                </a:lnTo>
                <a:lnTo>
                  <a:pt x="1735" y="2182"/>
                </a:lnTo>
                <a:lnTo>
                  <a:pt x="2182" y="1711"/>
                </a:lnTo>
                <a:lnTo>
                  <a:pt x="1562" y="1091"/>
                </a:lnTo>
                <a:lnTo>
                  <a:pt x="2182" y="447"/>
                </a:lnTo>
                <a:lnTo>
                  <a:pt x="1735" y="1"/>
                </a:lnTo>
                <a:lnTo>
                  <a:pt x="1091" y="620"/>
                </a:lnTo>
                <a:lnTo>
                  <a:pt x="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8423994" y="1839064"/>
            <a:ext cx="60391" cy="60391"/>
          </a:xfrm>
          <a:custGeom>
            <a:avLst/>
            <a:gdLst/>
            <a:ahLst/>
            <a:cxnLst/>
            <a:rect l="l" t="t" r="r" b="b"/>
            <a:pathLst>
              <a:path w="1836" h="1836" extrusionOk="0">
                <a:moveTo>
                  <a:pt x="918" y="100"/>
                </a:moveTo>
                <a:cubicBezTo>
                  <a:pt x="1364" y="100"/>
                  <a:pt x="1736" y="472"/>
                  <a:pt x="1736" y="918"/>
                </a:cubicBezTo>
                <a:cubicBezTo>
                  <a:pt x="1736" y="1364"/>
                  <a:pt x="1364" y="1711"/>
                  <a:pt x="918" y="1711"/>
                </a:cubicBezTo>
                <a:cubicBezTo>
                  <a:pt x="472" y="1711"/>
                  <a:pt x="125" y="1364"/>
                  <a:pt x="125" y="918"/>
                </a:cubicBezTo>
                <a:cubicBezTo>
                  <a:pt x="125" y="472"/>
                  <a:pt x="472" y="100"/>
                  <a:pt x="918" y="100"/>
                </a:cubicBezTo>
                <a:close/>
                <a:moveTo>
                  <a:pt x="918" y="1"/>
                </a:moveTo>
                <a:cubicBezTo>
                  <a:pt x="422" y="1"/>
                  <a:pt x="1" y="398"/>
                  <a:pt x="1" y="918"/>
                </a:cubicBezTo>
                <a:cubicBezTo>
                  <a:pt x="1" y="1414"/>
                  <a:pt x="422" y="1835"/>
                  <a:pt x="918" y="1835"/>
                </a:cubicBezTo>
                <a:cubicBezTo>
                  <a:pt x="1439" y="1835"/>
                  <a:pt x="1835" y="1414"/>
                  <a:pt x="1835" y="918"/>
                </a:cubicBezTo>
                <a:cubicBezTo>
                  <a:pt x="1835" y="398"/>
                  <a:pt x="1439"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4057953" y="5012126"/>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590905" y="383052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rot="-5400000">
            <a:off x="3994125" y="4595794"/>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rot="-5400000">
            <a:off x="4011522" y="4927056"/>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1627119" y="289048"/>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1505619" y="289048"/>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1609160" y="287436"/>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486871" y="287436"/>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7183465" y="3163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4" name="Google Shape;2264;p47"/>
          <p:cNvGrpSpPr/>
          <p:nvPr/>
        </p:nvGrpSpPr>
        <p:grpSpPr>
          <a:xfrm>
            <a:off x="7194968" y="293592"/>
            <a:ext cx="99533" cy="107690"/>
            <a:chOff x="1805425" y="934125"/>
            <a:chExt cx="75650" cy="81850"/>
          </a:xfrm>
        </p:grpSpPr>
        <p:sp>
          <p:nvSpPr>
            <p:cNvPr id="2265" name="Google Shape;2265;p47"/>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8" name="Google Shape;2268;p47"/>
          <p:cNvSpPr/>
          <p:nvPr/>
        </p:nvSpPr>
        <p:spPr>
          <a:xfrm>
            <a:off x="6290781" y="4940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6356827" y="4946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6303839" y="4946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6303839" y="4915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8194289" y="47493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8201623" y="47477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8839181" y="104733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8847338" y="10456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175186" y="49685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8857124" y="42715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2552" y="13597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3330031" y="24159"/>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0" name="Google Shape;2280;p47"/>
          <p:cNvGrpSpPr/>
          <p:nvPr/>
        </p:nvGrpSpPr>
        <p:grpSpPr>
          <a:xfrm>
            <a:off x="-395051" y="1935633"/>
            <a:ext cx="293748" cy="298803"/>
            <a:chOff x="2300600" y="1393350"/>
            <a:chExt cx="143825" cy="146300"/>
          </a:xfrm>
        </p:grpSpPr>
        <p:sp>
          <p:nvSpPr>
            <p:cNvPr id="2281" name="Google Shape;2281;p4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theme" Target="../theme/theme2.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Clr>
                <a:schemeClr val="dk1"/>
              </a:buClr>
              <a:buSzPts val="2800"/>
              <a:buFont typeface="Roboto" panose="02000000000000000000"/>
              <a:buNone/>
              <a:defRPr sz="28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52" name="Google Shape;52;p1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eepik.com/free-vector/data-analytics-tools-techniques-diagrams-graphics-symbols-presentation-analysis-strategy-colorful-flat-elements-set-isolated_7497418.htm/?utm_source=slidesgo_template&amp;utm_medium=referral-link&amp;utm_campaign=sg_resources&amp;utm_content=freepik"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aYV3jUWvp1hTM1TKEpf9v-9a_NksDV7b8VSqsopvVvc/copy" TargetMode="External"/><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4"/>
        <p:cNvGrpSpPr/>
        <p:nvPr/>
      </p:nvGrpSpPr>
      <p:grpSpPr>
        <a:xfrm>
          <a:off x="0" y="0"/>
          <a:ext cx="0" cy="0"/>
          <a:chOff x="0" y="0"/>
          <a:chExt cx="0" cy="0"/>
        </a:xfrm>
      </p:grpSpPr>
      <p:sp>
        <p:nvSpPr>
          <p:cNvPr id="2305" name="Google Shape;2305;p51"/>
          <p:cNvSpPr/>
          <p:nvPr/>
        </p:nvSpPr>
        <p:spPr>
          <a:xfrm>
            <a:off x="5581750" y="4006963"/>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51"/>
          <p:cNvGrpSpPr/>
          <p:nvPr/>
        </p:nvGrpSpPr>
        <p:grpSpPr>
          <a:xfrm>
            <a:off x="7595421" y="1133000"/>
            <a:ext cx="1272082" cy="910515"/>
            <a:chOff x="4685050" y="775525"/>
            <a:chExt cx="1762375" cy="1261450"/>
          </a:xfrm>
        </p:grpSpPr>
        <p:sp>
          <p:nvSpPr>
            <p:cNvPr id="2307" name="Google Shape;2307;p51"/>
            <p:cNvSpPr/>
            <p:nvPr/>
          </p:nvSpPr>
          <p:spPr>
            <a:xfrm>
              <a:off x="4869900" y="775525"/>
              <a:ext cx="1117200" cy="1065800"/>
            </a:xfrm>
            <a:custGeom>
              <a:avLst/>
              <a:gdLst/>
              <a:ahLst/>
              <a:cxnLst/>
              <a:rect l="l" t="t" r="r" b="b"/>
              <a:pathLst>
                <a:path w="44688" h="42632" extrusionOk="0">
                  <a:moveTo>
                    <a:pt x="34674" y="1"/>
                  </a:moveTo>
                  <a:cubicBezTo>
                    <a:pt x="31175" y="1"/>
                    <a:pt x="26300" y="3362"/>
                    <a:pt x="21388" y="12804"/>
                  </a:cubicBezTo>
                  <a:cubicBezTo>
                    <a:pt x="13670" y="27627"/>
                    <a:pt x="0" y="40071"/>
                    <a:pt x="0" y="40071"/>
                  </a:cubicBezTo>
                  <a:lnTo>
                    <a:pt x="1407" y="40936"/>
                  </a:lnTo>
                  <a:lnTo>
                    <a:pt x="2164" y="41369"/>
                  </a:lnTo>
                  <a:lnTo>
                    <a:pt x="4328" y="42631"/>
                  </a:lnTo>
                  <a:cubicBezTo>
                    <a:pt x="4328" y="42631"/>
                    <a:pt x="44687" y="22434"/>
                    <a:pt x="39530" y="3967"/>
                  </a:cubicBezTo>
                  <a:cubicBezTo>
                    <a:pt x="38878" y="1629"/>
                    <a:pt x="37110" y="1"/>
                    <a:pt x="34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905050" y="1039975"/>
              <a:ext cx="756550" cy="769775"/>
            </a:xfrm>
            <a:custGeom>
              <a:avLst/>
              <a:gdLst/>
              <a:ahLst/>
              <a:cxnLst/>
              <a:rect l="l" t="t" r="r" b="b"/>
              <a:pathLst>
                <a:path w="30262" h="30791" extrusionOk="0">
                  <a:moveTo>
                    <a:pt x="29823" y="1"/>
                  </a:moveTo>
                  <a:cubicBezTo>
                    <a:pt x="29695" y="1"/>
                    <a:pt x="29571" y="57"/>
                    <a:pt x="29504" y="170"/>
                  </a:cubicBezTo>
                  <a:cubicBezTo>
                    <a:pt x="29468" y="242"/>
                    <a:pt x="26113" y="5328"/>
                    <a:pt x="20559" y="11711"/>
                  </a:cubicBezTo>
                  <a:cubicBezTo>
                    <a:pt x="15834" y="17158"/>
                    <a:pt x="8549" y="24624"/>
                    <a:pt x="1" y="30358"/>
                  </a:cubicBezTo>
                  <a:lnTo>
                    <a:pt x="758" y="30791"/>
                  </a:lnTo>
                  <a:cubicBezTo>
                    <a:pt x="9270" y="25056"/>
                    <a:pt x="16447" y="17663"/>
                    <a:pt x="21172" y="12216"/>
                  </a:cubicBezTo>
                  <a:cubicBezTo>
                    <a:pt x="26763" y="5796"/>
                    <a:pt x="30117" y="675"/>
                    <a:pt x="30153" y="603"/>
                  </a:cubicBezTo>
                  <a:cubicBezTo>
                    <a:pt x="30261" y="422"/>
                    <a:pt x="30225" y="206"/>
                    <a:pt x="30045" y="62"/>
                  </a:cubicBezTo>
                  <a:cubicBezTo>
                    <a:pt x="29977" y="21"/>
                    <a:pt x="29899" y="1"/>
                    <a:pt x="29823"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685050" y="1081525"/>
              <a:ext cx="1762375" cy="955450"/>
            </a:xfrm>
            <a:custGeom>
              <a:avLst/>
              <a:gdLst/>
              <a:ahLst/>
              <a:cxnLst/>
              <a:rect l="l" t="t" r="r" b="b"/>
              <a:pathLst>
                <a:path w="70495" h="38218" extrusionOk="0">
                  <a:moveTo>
                    <a:pt x="62082" y="1"/>
                  </a:moveTo>
                  <a:cubicBezTo>
                    <a:pt x="57402" y="1"/>
                    <a:pt x="50681" y="2613"/>
                    <a:pt x="42019" y="9689"/>
                  </a:cubicBezTo>
                  <a:cubicBezTo>
                    <a:pt x="24129" y="24296"/>
                    <a:pt x="1" y="32628"/>
                    <a:pt x="1" y="32628"/>
                  </a:cubicBezTo>
                  <a:lnTo>
                    <a:pt x="1335" y="34467"/>
                  </a:lnTo>
                  <a:lnTo>
                    <a:pt x="2056" y="35441"/>
                  </a:lnTo>
                  <a:lnTo>
                    <a:pt x="4076" y="38218"/>
                  </a:lnTo>
                  <a:cubicBezTo>
                    <a:pt x="4076" y="38218"/>
                    <a:pt x="66364" y="34611"/>
                    <a:pt x="69898" y="8390"/>
                  </a:cubicBezTo>
                  <a:cubicBezTo>
                    <a:pt x="70495" y="3938"/>
                    <a:pt x="67827" y="1"/>
                    <a:pt x="6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718425" y="1386150"/>
              <a:ext cx="1370550" cy="581400"/>
            </a:xfrm>
            <a:custGeom>
              <a:avLst/>
              <a:gdLst/>
              <a:ahLst/>
              <a:cxnLst/>
              <a:rect l="l" t="t" r="r" b="b"/>
              <a:pathLst>
                <a:path w="54822" h="23256" extrusionOk="0">
                  <a:moveTo>
                    <a:pt x="54189" y="0"/>
                  </a:moveTo>
                  <a:cubicBezTo>
                    <a:pt x="54085" y="0"/>
                    <a:pt x="53979" y="33"/>
                    <a:pt x="53884" y="101"/>
                  </a:cubicBezTo>
                  <a:cubicBezTo>
                    <a:pt x="53812" y="137"/>
                    <a:pt x="46779" y="4753"/>
                    <a:pt x="36247" y="9875"/>
                  </a:cubicBezTo>
                  <a:cubicBezTo>
                    <a:pt x="27267" y="14203"/>
                    <a:pt x="13958" y="19685"/>
                    <a:pt x="0" y="22282"/>
                  </a:cubicBezTo>
                  <a:lnTo>
                    <a:pt x="721" y="23256"/>
                  </a:lnTo>
                  <a:cubicBezTo>
                    <a:pt x="14607" y="20623"/>
                    <a:pt x="27808" y="15141"/>
                    <a:pt x="36716" y="10849"/>
                  </a:cubicBezTo>
                  <a:cubicBezTo>
                    <a:pt x="47356" y="5727"/>
                    <a:pt x="54425" y="1074"/>
                    <a:pt x="54497" y="1002"/>
                  </a:cubicBezTo>
                  <a:cubicBezTo>
                    <a:pt x="54750" y="858"/>
                    <a:pt x="54822" y="497"/>
                    <a:pt x="54642" y="245"/>
                  </a:cubicBezTo>
                  <a:cubicBezTo>
                    <a:pt x="54529" y="88"/>
                    <a:pt x="54361" y="0"/>
                    <a:pt x="54189"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1"/>
          <p:cNvGrpSpPr/>
          <p:nvPr/>
        </p:nvGrpSpPr>
        <p:grpSpPr>
          <a:xfrm>
            <a:off x="7669682" y="2169389"/>
            <a:ext cx="646483" cy="1090343"/>
            <a:chOff x="4845550" y="3012575"/>
            <a:chExt cx="906200" cy="1528375"/>
          </a:xfrm>
        </p:grpSpPr>
        <p:sp>
          <p:nvSpPr>
            <p:cNvPr id="2312" name="Google Shape;2312;p51"/>
            <p:cNvSpPr/>
            <p:nvPr/>
          </p:nvSpPr>
          <p:spPr>
            <a:xfrm>
              <a:off x="4845550" y="3182725"/>
              <a:ext cx="725875" cy="1358225"/>
            </a:xfrm>
            <a:custGeom>
              <a:avLst/>
              <a:gdLst/>
              <a:ahLst/>
              <a:cxnLst/>
              <a:rect l="l" t="t" r="r" b="b"/>
              <a:pathLst>
                <a:path w="29035" h="54329" extrusionOk="0">
                  <a:moveTo>
                    <a:pt x="27138" y="0"/>
                  </a:moveTo>
                  <a:cubicBezTo>
                    <a:pt x="27097" y="0"/>
                    <a:pt x="27056" y="4"/>
                    <a:pt x="27015" y="11"/>
                  </a:cubicBezTo>
                  <a:cubicBezTo>
                    <a:pt x="26618" y="119"/>
                    <a:pt x="26365" y="480"/>
                    <a:pt x="26438" y="877"/>
                  </a:cubicBezTo>
                  <a:cubicBezTo>
                    <a:pt x="28457" y="11372"/>
                    <a:pt x="19296" y="29767"/>
                    <a:pt x="0" y="54112"/>
                  </a:cubicBezTo>
                  <a:lnTo>
                    <a:pt x="1696" y="54328"/>
                  </a:lnTo>
                  <a:cubicBezTo>
                    <a:pt x="9558" y="44193"/>
                    <a:pt x="17168" y="33157"/>
                    <a:pt x="21352" y="25222"/>
                  </a:cubicBezTo>
                  <a:cubicBezTo>
                    <a:pt x="26834" y="14907"/>
                    <a:pt x="29034" y="6612"/>
                    <a:pt x="27880" y="624"/>
                  </a:cubicBezTo>
                  <a:cubicBezTo>
                    <a:pt x="27816" y="269"/>
                    <a:pt x="27490" y="0"/>
                    <a:pt x="27138"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5482125" y="3416550"/>
              <a:ext cx="269625" cy="172500"/>
            </a:xfrm>
            <a:custGeom>
              <a:avLst/>
              <a:gdLst/>
              <a:ahLst/>
              <a:cxnLst/>
              <a:rect l="l" t="t" r="r" b="b"/>
              <a:pathLst>
                <a:path w="10785" h="6900" extrusionOk="0">
                  <a:moveTo>
                    <a:pt x="7305" y="1"/>
                  </a:moveTo>
                  <a:cubicBezTo>
                    <a:pt x="4497" y="1"/>
                    <a:pt x="877" y="1063"/>
                    <a:pt x="1" y="6275"/>
                  </a:cubicBezTo>
                  <a:cubicBezTo>
                    <a:pt x="1" y="6275"/>
                    <a:pt x="934" y="6900"/>
                    <a:pt x="2445" y="6900"/>
                  </a:cubicBezTo>
                  <a:cubicBezTo>
                    <a:pt x="4473" y="6900"/>
                    <a:pt x="7540" y="5775"/>
                    <a:pt x="10785" y="505"/>
                  </a:cubicBezTo>
                  <a:cubicBezTo>
                    <a:pt x="10785" y="505"/>
                    <a:pt x="9238" y="1"/>
                    <a:pt x="7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5198100" y="3418325"/>
              <a:ext cx="310200" cy="276850"/>
            </a:xfrm>
            <a:custGeom>
              <a:avLst/>
              <a:gdLst/>
              <a:ahLst/>
              <a:cxnLst/>
              <a:rect l="l" t="t" r="r" b="b"/>
              <a:pathLst>
                <a:path w="12408" h="11074" extrusionOk="0">
                  <a:moveTo>
                    <a:pt x="3535" y="1"/>
                  </a:moveTo>
                  <a:lnTo>
                    <a:pt x="3535" y="1"/>
                  </a:lnTo>
                  <a:cubicBezTo>
                    <a:pt x="3535" y="1"/>
                    <a:pt x="1" y="9126"/>
                    <a:pt x="8693" y="11073"/>
                  </a:cubicBezTo>
                  <a:cubicBezTo>
                    <a:pt x="8693" y="11073"/>
                    <a:pt x="12408" y="6204"/>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5341475" y="3012575"/>
              <a:ext cx="316500" cy="303900"/>
            </a:xfrm>
            <a:custGeom>
              <a:avLst/>
              <a:gdLst/>
              <a:ahLst/>
              <a:cxnLst/>
              <a:rect l="l" t="t" r="r" b="b"/>
              <a:pathLst>
                <a:path w="12660" h="12156" extrusionOk="0">
                  <a:moveTo>
                    <a:pt x="6384" y="1"/>
                  </a:moveTo>
                  <a:cubicBezTo>
                    <a:pt x="6384" y="1"/>
                    <a:pt x="1" y="7394"/>
                    <a:pt x="7538" y="12155"/>
                  </a:cubicBezTo>
                  <a:cubicBezTo>
                    <a:pt x="7538" y="12155"/>
                    <a:pt x="12660" y="8765"/>
                    <a:pt x="6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5288275" y="3845600"/>
              <a:ext cx="302075" cy="143175"/>
            </a:xfrm>
            <a:custGeom>
              <a:avLst/>
              <a:gdLst/>
              <a:ahLst/>
              <a:cxnLst/>
              <a:rect l="l" t="t" r="r" b="b"/>
              <a:pathLst>
                <a:path w="12083" h="5727" extrusionOk="0">
                  <a:moveTo>
                    <a:pt x="6029" y="0"/>
                  </a:moveTo>
                  <a:cubicBezTo>
                    <a:pt x="3949" y="0"/>
                    <a:pt x="1716" y="925"/>
                    <a:pt x="0" y="3973"/>
                  </a:cubicBezTo>
                  <a:cubicBezTo>
                    <a:pt x="0" y="3973"/>
                    <a:pt x="1293" y="5726"/>
                    <a:pt x="4122" y="5726"/>
                  </a:cubicBezTo>
                  <a:cubicBezTo>
                    <a:pt x="6042" y="5726"/>
                    <a:pt x="8670" y="4918"/>
                    <a:pt x="12083" y="2206"/>
                  </a:cubicBezTo>
                  <a:cubicBezTo>
                    <a:pt x="12083" y="2206"/>
                    <a:pt x="9239" y="0"/>
                    <a:pt x="6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4996125" y="3764575"/>
              <a:ext cx="317425" cy="294875"/>
            </a:xfrm>
            <a:custGeom>
              <a:avLst/>
              <a:gdLst/>
              <a:ahLst/>
              <a:cxnLst/>
              <a:rect l="l" t="t" r="r" b="b"/>
              <a:pathLst>
                <a:path w="12697" h="11795" extrusionOk="0">
                  <a:moveTo>
                    <a:pt x="5050" y="1"/>
                  </a:moveTo>
                  <a:cubicBezTo>
                    <a:pt x="5050" y="1"/>
                    <a:pt x="1" y="8332"/>
                    <a:pt x="8224" y="11794"/>
                  </a:cubicBezTo>
                  <a:cubicBezTo>
                    <a:pt x="8224" y="11794"/>
                    <a:pt x="12696" y="7611"/>
                    <a:pt x="5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5098025" y="4130425"/>
              <a:ext cx="302075" cy="142525"/>
            </a:xfrm>
            <a:custGeom>
              <a:avLst/>
              <a:gdLst/>
              <a:ahLst/>
              <a:cxnLst/>
              <a:rect l="l" t="t" r="r" b="b"/>
              <a:pathLst>
                <a:path w="12083" h="5701" extrusionOk="0">
                  <a:moveTo>
                    <a:pt x="5966" y="0"/>
                  </a:moveTo>
                  <a:cubicBezTo>
                    <a:pt x="3928" y="0"/>
                    <a:pt x="1737" y="910"/>
                    <a:pt x="0" y="3869"/>
                  </a:cubicBezTo>
                  <a:cubicBezTo>
                    <a:pt x="0" y="3869"/>
                    <a:pt x="1291" y="5700"/>
                    <a:pt x="4199" y="5700"/>
                  </a:cubicBezTo>
                  <a:cubicBezTo>
                    <a:pt x="6103" y="5700"/>
                    <a:pt x="8701" y="4915"/>
                    <a:pt x="12083" y="2318"/>
                  </a:cubicBezTo>
                  <a:cubicBezTo>
                    <a:pt x="12083" y="2318"/>
                    <a:pt x="9220" y="0"/>
                    <a:pt x="5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51"/>
          <p:cNvGrpSpPr/>
          <p:nvPr/>
        </p:nvGrpSpPr>
        <p:grpSpPr>
          <a:xfrm>
            <a:off x="5758846" y="1067167"/>
            <a:ext cx="952773" cy="1042178"/>
            <a:chOff x="1558050" y="1669975"/>
            <a:chExt cx="1182100" cy="1293025"/>
          </a:xfrm>
        </p:grpSpPr>
        <p:sp>
          <p:nvSpPr>
            <p:cNvPr id="2320" name="Google Shape;2320;p51"/>
            <p:cNvSpPr/>
            <p:nvPr/>
          </p:nvSpPr>
          <p:spPr>
            <a:xfrm>
              <a:off x="1692400" y="1839425"/>
              <a:ext cx="1047750" cy="1123575"/>
            </a:xfrm>
            <a:custGeom>
              <a:avLst/>
              <a:gdLst/>
              <a:ahLst/>
              <a:cxnLst/>
              <a:rect l="l" t="t" r="r" b="b"/>
              <a:pathLst>
                <a:path w="41910" h="44943" extrusionOk="0">
                  <a:moveTo>
                    <a:pt x="746" y="0"/>
                  </a:moveTo>
                  <a:cubicBezTo>
                    <a:pt x="726" y="0"/>
                    <a:pt x="706" y="1"/>
                    <a:pt x="685" y="3"/>
                  </a:cubicBezTo>
                  <a:cubicBezTo>
                    <a:pt x="289" y="75"/>
                    <a:pt x="0" y="436"/>
                    <a:pt x="36" y="833"/>
                  </a:cubicBezTo>
                  <a:cubicBezTo>
                    <a:pt x="613" y="6892"/>
                    <a:pt x="5086" y="14250"/>
                    <a:pt x="13237" y="22581"/>
                  </a:cubicBezTo>
                  <a:cubicBezTo>
                    <a:pt x="19512" y="29001"/>
                    <a:pt x="29936" y="37441"/>
                    <a:pt x="40359" y="44943"/>
                  </a:cubicBezTo>
                  <a:lnTo>
                    <a:pt x="41910" y="44258"/>
                  </a:lnTo>
                  <a:cubicBezTo>
                    <a:pt x="16483" y="26368"/>
                    <a:pt x="2525" y="11328"/>
                    <a:pt x="1479" y="688"/>
                  </a:cubicBezTo>
                  <a:cubicBezTo>
                    <a:pt x="1445" y="312"/>
                    <a:pt x="1118" y="0"/>
                    <a:pt x="746"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1558050" y="2094325"/>
              <a:ext cx="298475" cy="146550"/>
            </a:xfrm>
            <a:custGeom>
              <a:avLst/>
              <a:gdLst/>
              <a:ahLst/>
              <a:cxnLst/>
              <a:rect l="l" t="t" r="r" b="b"/>
              <a:pathLst>
                <a:path w="11939" h="5862" extrusionOk="0">
                  <a:moveTo>
                    <a:pt x="5731" y="0"/>
                  </a:moveTo>
                  <a:cubicBezTo>
                    <a:pt x="2702" y="0"/>
                    <a:pt x="0" y="1854"/>
                    <a:pt x="0" y="1854"/>
                  </a:cubicBezTo>
                  <a:cubicBezTo>
                    <a:pt x="3482" y="4976"/>
                    <a:pt x="6186" y="5862"/>
                    <a:pt x="8134" y="5862"/>
                  </a:cubicBezTo>
                  <a:cubicBezTo>
                    <a:pt x="10686" y="5862"/>
                    <a:pt x="11938" y="4342"/>
                    <a:pt x="11938" y="4342"/>
                  </a:cubicBezTo>
                  <a:cubicBezTo>
                    <a:pt x="10301" y="976"/>
                    <a:pt x="7930" y="0"/>
                    <a:pt x="5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1832150" y="1999100"/>
              <a:ext cx="318325" cy="302075"/>
            </a:xfrm>
            <a:custGeom>
              <a:avLst/>
              <a:gdLst/>
              <a:ahLst/>
              <a:cxnLst/>
              <a:rect l="l" t="t" r="r" b="b"/>
              <a:pathLst>
                <a:path w="12733" h="12083" extrusionOk="0">
                  <a:moveTo>
                    <a:pt x="6745" y="0"/>
                  </a:moveTo>
                  <a:lnTo>
                    <a:pt x="6745" y="0"/>
                  </a:lnTo>
                  <a:cubicBezTo>
                    <a:pt x="1" y="8440"/>
                    <a:pt x="4942" y="12083"/>
                    <a:pt x="4942" y="12083"/>
                  </a:cubicBezTo>
                  <a:cubicBezTo>
                    <a:pt x="12732" y="7719"/>
                    <a:pt x="6745" y="0"/>
                    <a:pt x="6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1592300" y="1669975"/>
              <a:ext cx="293975" cy="299375"/>
            </a:xfrm>
            <a:custGeom>
              <a:avLst/>
              <a:gdLst/>
              <a:ahLst/>
              <a:cxnLst/>
              <a:rect l="l" t="t" r="r" b="b"/>
              <a:pathLst>
                <a:path w="11759" h="11975" extrusionOk="0">
                  <a:moveTo>
                    <a:pt x="3535" y="1"/>
                  </a:moveTo>
                  <a:lnTo>
                    <a:pt x="3535" y="1"/>
                  </a:lnTo>
                  <a:cubicBezTo>
                    <a:pt x="1" y="10208"/>
                    <a:pt x="5844" y="11975"/>
                    <a:pt x="5844" y="11975"/>
                  </a:cubicBezTo>
                  <a:cubicBezTo>
                    <a:pt x="11758" y="5303"/>
                    <a:pt x="3536" y="1"/>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1845675" y="2445100"/>
              <a:ext cx="302075" cy="138650"/>
            </a:xfrm>
            <a:custGeom>
              <a:avLst/>
              <a:gdLst/>
              <a:ahLst/>
              <a:cxnLst/>
              <a:rect l="l" t="t" r="r" b="b"/>
              <a:pathLst>
                <a:path w="12083" h="5546" extrusionOk="0">
                  <a:moveTo>
                    <a:pt x="6954" y="1"/>
                  </a:moveTo>
                  <a:cubicBezTo>
                    <a:pt x="2936" y="1"/>
                    <a:pt x="1" y="4089"/>
                    <a:pt x="1" y="4089"/>
                  </a:cubicBezTo>
                  <a:cubicBezTo>
                    <a:pt x="2617" y="5153"/>
                    <a:pt x="4691" y="5546"/>
                    <a:pt x="6327" y="5546"/>
                  </a:cubicBezTo>
                  <a:cubicBezTo>
                    <a:pt x="10960" y="5546"/>
                    <a:pt x="12083" y="2394"/>
                    <a:pt x="12083" y="2394"/>
                  </a:cubicBezTo>
                  <a:cubicBezTo>
                    <a:pt x="10281" y="633"/>
                    <a:pt x="8534" y="1"/>
                    <a:pt x="6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2127000" y="2284925"/>
              <a:ext cx="309300" cy="304800"/>
            </a:xfrm>
            <a:custGeom>
              <a:avLst/>
              <a:gdLst/>
              <a:ahLst/>
              <a:cxnLst/>
              <a:rect l="l" t="t" r="r" b="b"/>
              <a:pathLst>
                <a:path w="12372" h="12192" extrusionOk="0">
                  <a:moveTo>
                    <a:pt x="5158" y="0"/>
                  </a:moveTo>
                  <a:lnTo>
                    <a:pt x="5158" y="0"/>
                  </a:lnTo>
                  <a:cubicBezTo>
                    <a:pt x="0" y="9450"/>
                    <a:pt x="5483" y="12191"/>
                    <a:pt x="5483" y="12191"/>
                  </a:cubicBezTo>
                  <a:cubicBezTo>
                    <a:pt x="12371" y="6565"/>
                    <a:pt x="5158" y="1"/>
                    <a:pt x="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2109875" y="2664275"/>
              <a:ext cx="301175" cy="138875"/>
            </a:xfrm>
            <a:custGeom>
              <a:avLst/>
              <a:gdLst/>
              <a:ahLst/>
              <a:cxnLst/>
              <a:rect l="l" t="t" r="r" b="b"/>
              <a:pathLst>
                <a:path w="12047" h="5555" extrusionOk="0">
                  <a:moveTo>
                    <a:pt x="6987" y="1"/>
                  </a:moveTo>
                  <a:cubicBezTo>
                    <a:pt x="2902" y="1"/>
                    <a:pt x="0" y="4230"/>
                    <a:pt x="0" y="4230"/>
                  </a:cubicBezTo>
                  <a:cubicBezTo>
                    <a:pt x="2510" y="5193"/>
                    <a:pt x="4517" y="5554"/>
                    <a:pt x="6116" y="5554"/>
                  </a:cubicBezTo>
                  <a:cubicBezTo>
                    <a:pt x="10929" y="5554"/>
                    <a:pt x="12047" y="2283"/>
                    <a:pt x="12047" y="2283"/>
                  </a:cubicBezTo>
                  <a:cubicBezTo>
                    <a:pt x="10253" y="608"/>
                    <a:pt x="8535" y="1"/>
                    <a:pt x="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7" name="Google Shape;2327;p51"/>
          <p:cNvGrpSpPr/>
          <p:nvPr/>
        </p:nvGrpSpPr>
        <p:grpSpPr>
          <a:xfrm>
            <a:off x="5596077" y="3006793"/>
            <a:ext cx="1272076" cy="916421"/>
            <a:chOff x="1225400" y="4174175"/>
            <a:chExt cx="1758225" cy="1266650"/>
          </a:xfrm>
        </p:grpSpPr>
        <p:sp>
          <p:nvSpPr>
            <p:cNvPr id="2328" name="Google Shape;2328;p51"/>
            <p:cNvSpPr/>
            <p:nvPr/>
          </p:nvSpPr>
          <p:spPr>
            <a:xfrm>
              <a:off x="1685175" y="4174175"/>
              <a:ext cx="1114500" cy="1070075"/>
            </a:xfrm>
            <a:custGeom>
              <a:avLst/>
              <a:gdLst/>
              <a:ahLst/>
              <a:cxnLst/>
              <a:rect l="l" t="t" r="r" b="b"/>
              <a:pathLst>
                <a:path w="44580" h="42803" extrusionOk="0">
                  <a:moveTo>
                    <a:pt x="10123" y="0"/>
                  </a:moveTo>
                  <a:cubicBezTo>
                    <a:pt x="7700" y="0"/>
                    <a:pt x="5929" y="1609"/>
                    <a:pt x="5266" y="3922"/>
                  </a:cubicBezTo>
                  <a:cubicBezTo>
                    <a:pt x="1" y="22353"/>
                    <a:pt x="40251" y="42803"/>
                    <a:pt x="40251" y="42803"/>
                  </a:cubicBezTo>
                  <a:lnTo>
                    <a:pt x="42379" y="41540"/>
                  </a:lnTo>
                  <a:lnTo>
                    <a:pt x="43137" y="41108"/>
                  </a:lnTo>
                  <a:lnTo>
                    <a:pt x="44579" y="40278"/>
                  </a:lnTo>
                  <a:cubicBezTo>
                    <a:pt x="44579" y="40278"/>
                    <a:pt x="30982" y="27763"/>
                    <a:pt x="23372" y="12867"/>
                  </a:cubicBezTo>
                  <a:cubicBezTo>
                    <a:pt x="18508" y="3374"/>
                    <a:pt x="13631" y="0"/>
                    <a:pt x="10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2011575" y="4438925"/>
              <a:ext cx="752025" cy="773775"/>
            </a:xfrm>
            <a:custGeom>
              <a:avLst/>
              <a:gdLst/>
              <a:ahLst/>
              <a:cxnLst/>
              <a:rect l="l" t="t" r="r" b="b"/>
              <a:pathLst>
                <a:path w="30081" h="30951" extrusionOk="0">
                  <a:moveTo>
                    <a:pt x="470" y="0"/>
                  </a:moveTo>
                  <a:cubicBezTo>
                    <a:pt x="395" y="0"/>
                    <a:pt x="320" y="24"/>
                    <a:pt x="253" y="77"/>
                  </a:cubicBezTo>
                  <a:cubicBezTo>
                    <a:pt x="73" y="185"/>
                    <a:pt x="1" y="438"/>
                    <a:pt x="145" y="618"/>
                  </a:cubicBezTo>
                  <a:cubicBezTo>
                    <a:pt x="181" y="654"/>
                    <a:pt x="3499" y="5812"/>
                    <a:pt x="9054" y="12268"/>
                  </a:cubicBezTo>
                  <a:cubicBezTo>
                    <a:pt x="13742" y="17714"/>
                    <a:pt x="20884" y="25180"/>
                    <a:pt x="29323" y="30950"/>
                  </a:cubicBezTo>
                  <a:lnTo>
                    <a:pt x="30081" y="30518"/>
                  </a:lnTo>
                  <a:cubicBezTo>
                    <a:pt x="21569" y="24747"/>
                    <a:pt x="14356" y="17245"/>
                    <a:pt x="9667" y="11763"/>
                  </a:cubicBezTo>
                  <a:cubicBezTo>
                    <a:pt x="4149" y="5343"/>
                    <a:pt x="830" y="221"/>
                    <a:pt x="794" y="185"/>
                  </a:cubicBezTo>
                  <a:cubicBezTo>
                    <a:pt x="726" y="71"/>
                    <a:pt x="600" y="0"/>
                    <a:pt x="47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1225400" y="4476575"/>
              <a:ext cx="1758225" cy="964250"/>
            </a:xfrm>
            <a:custGeom>
              <a:avLst/>
              <a:gdLst/>
              <a:ahLst/>
              <a:cxnLst/>
              <a:rect l="l" t="t" r="r" b="b"/>
              <a:pathLst>
                <a:path w="70329" h="38570" extrusionOk="0">
                  <a:moveTo>
                    <a:pt x="8359" y="0"/>
                  </a:moveTo>
                  <a:cubicBezTo>
                    <a:pt x="2663" y="0"/>
                    <a:pt x="1" y="3912"/>
                    <a:pt x="574" y="8345"/>
                  </a:cubicBezTo>
                  <a:cubicBezTo>
                    <a:pt x="3965" y="34602"/>
                    <a:pt x="66216" y="38569"/>
                    <a:pt x="66216" y="38569"/>
                  </a:cubicBezTo>
                  <a:lnTo>
                    <a:pt x="68272" y="35828"/>
                  </a:lnTo>
                  <a:lnTo>
                    <a:pt x="68994" y="34854"/>
                  </a:lnTo>
                  <a:lnTo>
                    <a:pt x="70328" y="33015"/>
                  </a:lnTo>
                  <a:cubicBezTo>
                    <a:pt x="70328" y="33015"/>
                    <a:pt x="46235" y="24539"/>
                    <a:pt x="28454" y="9824"/>
                  </a:cubicBezTo>
                  <a:cubicBezTo>
                    <a:pt x="19779" y="2646"/>
                    <a:pt x="13043" y="0"/>
                    <a:pt x="8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1"/>
            <p:cNvSpPr/>
            <p:nvPr/>
          </p:nvSpPr>
          <p:spPr>
            <a:xfrm>
              <a:off x="1583300" y="4782775"/>
              <a:ext cx="1366950" cy="589525"/>
            </a:xfrm>
            <a:custGeom>
              <a:avLst/>
              <a:gdLst/>
              <a:ahLst/>
              <a:cxnLst/>
              <a:rect l="l" t="t" r="r" b="b"/>
              <a:pathLst>
                <a:path w="54678" h="23581" extrusionOk="0">
                  <a:moveTo>
                    <a:pt x="612" y="0"/>
                  </a:moveTo>
                  <a:cubicBezTo>
                    <a:pt x="439" y="0"/>
                    <a:pt x="257" y="88"/>
                    <a:pt x="144" y="245"/>
                  </a:cubicBezTo>
                  <a:cubicBezTo>
                    <a:pt x="0" y="497"/>
                    <a:pt x="72" y="822"/>
                    <a:pt x="325" y="1002"/>
                  </a:cubicBezTo>
                  <a:cubicBezTo>
                    <a:pt x="397" y="1038"/>
                    <a:pt x="7430" y="5727"/>
                    <a:pt x="17997" y="10921"/>
                  </a:cubicBezTo>
                  <a:cubicBezTo>
                    <a:pt x="26906" y="15285"/>
                    <a:pt x="40070" y="20839"/>
                    <a:pt x="53956" y="23580"/>
                  </a:cubicBezTo>
                  <a:lnTo>
                    <a:pt x="54678" y="22606"/>
                  </a:lnTo>
                  <a:cubicBezTo>
                    <a:pt x="40720" y="19937"/>
                    <a:pt x="27447" y="14347"/>
                    <a:pt x="18502" y="9947"/>
                  </a:cubicBezTo>
                  <a:cubicBezTo>
                    <a:pt x="8007" y="4789"/>
                    <a:pt x="974" y="137"/>
                    <a:pt x="902" y="101"/>
                  </a:cubicBezTo>
                  <a:cubicBezTo>
                    <a:pt x="820" y="32"/>
                    <a:pt x="718" y="0"/>
                    <a:pt x="61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51"/>
          <p:cNvSpPr txBox="1">
            <a:spLocks noGrp="1"/>
          </p:cNvSpPr>
          <p:nvPr>
            <p:ph type="ctrTitle"/>
          </p:nvPr>
        </p:nvSpPr>
        <p:spPr>
          <a:xfrm>
            <a:off x="720000" y="1279350"/>
            <a:ext cx="4553700" cy="19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E-commerce </a:t>
            </a:r>
            <a:br>
              <a:rPr lang="en-GB" dirty="0">
                <a:latin typeface="Roboto" panose="02000000000000000000"/>
                <a:ea typeface="Roboto" panose="02000000000000000000"/>
                <a:cs typeface="Roboto" panose="02000000000000000000"/>
                <a:sym typeface="Roboto" panose="02000000000000000000"/>
              </a:rPr>
            </a:br>
            <a:r>
              <a:rPr lang="en-US" altLang="en-GB" dirty="0">
                <a:latin typeface="Roboto" panose="02000000000000000000"/>
                <a:ea typeface="Roboto" panose="02000000000000000000"/>
                <a:cs typeface="Roboto" panose="02000000000000000000"/>
                <a:sym typeface="Roboto" panose="02000000000000000000"/>
              </a:rPr>
              <a:t>Platform</a:t>
            </a:r>
            <a:endParaRPr lang="en-US" altLang="en-GB" b="0" dirty="0">
              <a:latin typeface="Roboto" panose="02000000000000000000"/>
              <a:ea typeface="Roboto" panose="02000000000000000000"/>
              <a:cs typeface="Roboto" panose="02000000000000000000"/>
              <a:sym typeface="Roboto" panose="02000000000000000000"/>
            </a:endParaRPr>
          </a:p>
        </p:txBody>
      </p:sp>
      <p:sp>
        <p:nvSpPr>
          <p:cNvPr id="2333" name="Google Shape;2333;p51"/>
          <p:cNvSpPr txBox="1">
            <a:spLocks noGrp="1"/>
          </p:cNvSpPr>
          <p:nvPr>
            <p:ph type="subTitle" idx="1"/>
          </p:nvPr>
        </p:nvSpPr>
        <p:spPr>
          <a:xfrm>
            <a:off x="720000" y="3468450"/>
            <a:ext cx="3852000" cy="39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t>Here is where our presentation begins</a:t>
            </a:r>
          </a:p>
        </p:txBody>
      </p:sp>
      <p:grpSp>
        <p:nvGrpSpPr>
          <p:cNvPr id="2334" name="Google Shape;2334;p51"/>
          <p:cNvGrpSpPr/>
          <p:nvPr/>
        </p:nvGrpSpPr>
        <p:grpSpPr>
          <a:xfrm>
            <a:off x="5570951" y="1420607"/>
            <a:ext cx="2433903" cy="2587913"/>
            <a:chOff x="1264500" y="4173500"/>
            <a:chExt cx="1201275" cy="1277225"/>
          </a:xfrm>
        </p:grpSpPr>
        <p:sp>
          <p:nvSpPr>
            <p:cNvPr id="2335" name="Google Shape;2335;p51"/>
            <p:cNvSpPr/>
            <p:nvPr/>
          </p:nvSpPr>
          <p:spPr>
            <a:xfrm>
              <a:off x="1718125" y="4173500"/>
              <a:ext cx="701325" cy="1277225"/>
            </a:xfrm>
            <a:custGeom>
              <a:avLst/>
              <a:gdLst/>
              <a:ahLst/>
              <a:cxnLst/>
              <a:rect l="l" t="t" r="r" b="b"/>
              <a:pathLst>
                <a:path w="28053" h="51089" extrusionOk="0">
                  <a:moveTo>
                    <a:pt x="2605" y="1"/>
                  </a:moveTo>
                  <a:cubicBezTo>
                    <a:pt x="1168" y="1"/>
                    <a:pt x="1" y="1168"/>
                    <a:pt x="1" y="2605"/>
                  </a:cubicBezTo>
                  <a:lnTo>
                    <a:pt x="1" y="48484"/>
                  </a:lnTo>
                  <a:cubicBezTo>
                    <a:pt x="1" y="49198"/>
                    <a:pt x="290" y="49844"/>
                    <a:pt x="753" y="50317"/>
                  </a:cubicBezTo>
                  <a:cubicBezTo>
                    <a:pt x="1226" y="50789"/>
                    <a:pt x="1882" y="51088"/>
                    <a:pt x="2605" y="51088"/>
                  </a:cubicBezTo>
                  <a:lnTo>
                    <a:pt x="25448" y="51088"/>
                  </a:lnTo>
                  <a:cubicBezTo>
                    <a:pt x="26886" y="51088"/>
                    <a:pt x="28053" y="49921"/>
                    <a:pt x="28053" y="48484"/>
                  </a:cubicBezTo>
                  <a:lnTo>
                    <a:pt x="28053" y="2605"/>
                  </a:lnTo>
                  <a:cubicBezTo>
                    <a:pt x="28053" y="1592"/>
                    <a:pt x="27474" y="714"/>
                    <a:pt x="26635" y="290"/>
                  </a:cubicBezTo>
                  <a:cubicBezTo>
                    <a:pt x="26278" y="107"/>
                    <a:pt x="25873"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1694025" y="4173500"/>
              <a:ext cx="701075" cy="1277225"/>
            </a:xfrm>
            <a:custGeom>
              <a:avLst/>
              <a:gdLst/>
              <a:ahLst/>
              <a:cxnLst/>
              <a:rect l="l" t="t" r="r" b="b"/>
              <a:pathLst>
                <a:path w="28043" h="51089" extrusionOk="0">
                  <a:moveTo>
                    <a:pt x="2595" y="1"/>
                  </a:moveTo>
                  <a:cubicBezTo>
                    <a:pt x="1158" y="1"/>
                    <a:pt x="0" y="1168"/>
                    <a:pt x="0" y="2605"/>
                  </a:cubicBezTo>
                  <a:lnTo>
                    <a:pt x="0" y="48484"/>
                  </a:lnTo>
                  <a:cubicBezTo>
                    <a:pt x="0" y="49198"/>
                    <a:pt x="280" y="49844"/>
                    <a:pt x="753" y="50317"/>
                  </a:cubicBezTo>
                  <a:cubicBezTo>
                    <a:pt x="1225" y="50789"/>
                    <a:pt x="1881" y="51088"/>
                    <a:pt x="2595" y="51088"/>
                  </a:cubicBezTo>
                  <a:lnTo>
                    <a:pt x="25448" y="51088"/>
                  </a:lnTo>
                  <a:cubicBezTo>
                    <a:pt x="26885" y="51088"/>
                    <a:pt x="28043" y="49921"/>
                    <a:pt x="28043" y="48484"/>
                  </a:cubicBezTo>
                  <a:lnTo>
                    <a:pt x="28043" y="2605"/>
                  </a:lnTo>
                  <a:cubicBezTo>
                    <a:pt x="28043" y="1592"/>
                    <a:pt x="27473" y="714"/>
                    <a:pt x="26625" y="290"/>
                  </a:cubicBezTo>
                  <a:cubicBezTo>
                    <a:pt x="26268" y="107"/>
                    <a:pt x="25872"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2407625" y="4352200"/>
              <a:ext cx="24125" cy="103475"/>
            </a:xfrm>
            <a:custGeom>
              <a:avLst/>
              <a:gdLst/>
              <a:ahLst/>
              <a:cxnLst/>
              <a:rect l="l" t="t" r="r" b="b"/>
              <a:pathLst>
                <a:path w="965" h="4139" extrusionOk="0">
                  <a:moveTo>
                    <a:pt x="0" y="1"/>
                  </a:moveTo>
                  <a:lnTo>
                    <a:pt x="0" y="4139"/>
                  </a:lnTo>
                  <a:lnTo>
                    <a:pt x="357" y="4139"/>
                  </a:lnTo>
                  <a:cubicBezTo>
                    <a:pt x="695" y="4139"/>
                    <a:pt x="965" y="3869"/>
                    <a:pt x="965" y="3531"/>
                  </a:cubicBezTo>
                  <a:lnTo>
                    <a:pt x="965" y="608"/>
                  </a:lnTo>
                  <a:cubicBezTo>
                    <a:pt x="965" y="271"/>
                    <a:pt x="695" y="1"/>
                    <a:pt x="357" y="1"/>
                  </a:cubicBez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1674975" y="4352200"/>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1674975" y="4487975"/>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1726325" y="4206050"/>
              <a:ext cx="636450" cy="1212125"/>
            </a:xfrm>
            <a:custGeom>
              <a:avLst/>
              <a:gdLst/>
              <a:ahLst/>
              <a:cxnLst/>
              <a:rect l="l" t="t" r="r" b="b"/>
              <a:pathLst>
                <a:path w="25458" h="48485" extrusionOk="0">
                  <a:moveTo>
                    <a:pt x="1149" y="1"/>
                  </a:moveTo>
                  <a:cubicBezTo>
                    <a:pt x="512" y="1"/>
                    <a:pt x="1" y="512"/>
                    <a:pt x="1" y="1149"/>
                  </a:cubicBezTo>
                  <a:lnTo>
                    <a:pt x="1" y="47336"/>
                  </a:lnTo>
                  <a:cubicBezTo>
                    <a:pt x="1" y="47500"/>
                    <a:pt x="39" y="47645"/>
                    <a:pt x="97" y="47790"/>
                  </a:cubicBezTo>
                  <a:cubicBezTo>
                    <a:pt x="271" y="48195"/>
                    <a:pt x="676" y="48484"/>
                    <a:pt x="1149" y="48484"/>
                  </a:cubicBezTo>
                  <a:lnTo>
                    <a:pt x="24310" y="48484"/>
                  </a:lnTo>
                  <a:cubicBezTo>
                    <a:pt x="24947" y="48484"/>
                    <a:pt x="25458" y="47973"/>
                    <a:pt x="25458" y="47336"/>
                  </a:cubicBez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1885025" y="5193125"/>
              <a:ext cx="334275" cy="129050"/>
            </a:xfrm>
            <a:custGeom>
              <a:avLst/>
              <a:gdLst/>
              <a:ahLst/>
              <a:cxnLst/>
              <a:rect l="l" t="t" r="r" b="b"/>
              <a:pathLst>
                <a:path w="13371" h="5162" extrusionOk="0">
                  <a:moveTo>
                    <a:pt x="550" y="1"/>
                  </a:moveTo>
                  <a:cubicBezTo>
                    <a:pt x="251" y="1"/>
                    <a:pt x="0" y="223"/>
                    <a:pt x="0" y="503"/>
                  </a:cubicBezTo>
                  <a:lnTo>
                    <a:pt x="0" y="4651"/>
                  </a:lnTo>
                  <a:cubicBezTo>
                    <a:pt x="0" y="4930"/>
                    <a:pt x="251" y="5162"/>
                    <a:pt x="550" y="5162"/>
                  </a:cubicBezTo>
                  <a:lnTo>
                    <a:pt x="12820" y="5162"/>
                  </a:lnTo>
                  <a:cubicBezTo>
                    <a:pt x="13119" y="5162"/>
                    <a:pt x="13370" y="4930"/>
                    <a:pt x="13370" y="4651"/>
                  </a:cubicBezTo>
                  <a:lnTo>
                    <a:pt x="13370" y="503"/>
                  </a:lnTo>
                  <a:cubicBezTo>
                    <a:pt x="13370" y="223"/>
                    <a:pt x="13119" y="1"/>
                    <a:pt x="12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1728250" y="4562250"/>
              <a:ext cx="289675" cy="512750"/>
            </a:xfrm>
            <a:custGeom>
              <a:avLst/>
              <a:gdLst/>
              <a:ahLst/>
              <a:cxnLst/>
              <a:rect l="l" t="t" r="r" b="b"/>
              <a:pathLst>
                <a:path w="11587" h="20510" extrusionOk="0">
                  <a:moveTo>
                    <a:pt x="1" y="1"/>
                  </a:moveTo>
                  <a:lnTo>
                    <a:pt x="1" y="20509"/>
                  </a:lnTo>
                  <a:lnTo>
                    <a:pt x="11586" y="20509"/>
                  </a:lnTo>
                  <a:lnTo>
                    <a:pt x="11586" y="1"/>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1996425" y="4466525"/>
              <a:ext cx="111700" cy="644400"/>
            </a:xfrm>
            <a:custGeom>
              <a:avLst/>
              <a:gdLst/>
              <a:ahLst/>
              <a:cxnLst/>
              <a:rect l="l" t="t" r="r" b="b"/>
              <a:pathLst>
                <a:path w="4468" h="25776" extrusionOk="0">
                  <a:moveTo>
                    <a:pt x="2239" y="0"/>
                  </a:moveTo>
                  <a:cubicBezTo>
                    <a:pt x="1004" y="0"/>
                    <a:pt x="1" y="1003"/>
                    <a:pt x="1" y="2238"/>
                  </a:cubicBezTo>
                  <a:lnTo>
                    <a:pt x="1" y="23538"/>
                  </a:lnTo>
                  <a:cubicBezTo>
                    <a:pt x="1" y="24772"/>
                    <a:pt x="1004" y="25776"/>
                    <a:pt x="2239" y="25776"/>
                  </a:cubicBezTo>
                  <a:cubicBezTo>
                    <a:pt x="2480" y="25776"/>
                    <a:pt x="2721" y="25737"/>
                    <a:pt x="2943" y="25660"/>
                  </a:cubicBezTo>
                  <a:cubicBezTo>
                    <a:pt x="3831" y="25361"/>
                    <a:pt x="4467" y="24521"/>
                    <a:pt x="4467" y="23538"/>
                  </a:cubicBezTo>
                  <a:lnTo>
                    <a:pt x="4467" y="2238"/>
                  </a:lnTo>
                  <a:cubicBezTo>
                    <a:pt x="4467" y="1621"/>
                    <a:pt x="4216" y="1061"/>
                    <a:pt x="3811" y="656"/>
                  </a:cubicBezTo>
                  <a:cubicBezTo>
                    <a:pt x="3570" y="415"/>
                    <a:pt x="3271" y="222"/>
                    <a:pt x="2943" y="116"/>
                  </a:cubicBezTo>
                  <a:cubicBezTo>
                    <a:pt x="2721" y="39"/>
                    <a:pt x="2480"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2031650" y="4469400"/>
              <a:ext cx="76475" cy="638625"/>
            </a:xfrm>
            <a:custGeom>
              <a:avLst/>
              <a:gdLst/>
              <a:ahLst/>
              <a:cxnLst/>
              <a:rect l="l" t="t" r="r" b="b"/>
              <a:pathLst>
                <a:path w="3059" h="25545" extrusionOk="0">
                  <a:moveTo>
                    <a:pt x="1534" y="1"/>
                  </a:moveTo>
                  <a:cubicBezTo>
                    <a:pt x="647" y="290"/>
                    <a:pt x="0" y="1139"/>
                    <a:pt x="0" y="2123"/>
                  </a:cubicBezTo>
                  <a:lnTo>
                    <a:pt x="0" y="23423"/>
                  </a:lnTo>
                  <a:cubicBezTo>
                    <a:pt x="0" y="24406"/>
                    <a:pt x="647" y="25246"/>
                    <a:pt x="1534" y="25545"/>
                  </a:cubicBezTo>
                  <a:cubicBezTo>
                    <a:pt x="2422" y="25246"/>
                    <a:pt x="3058" y="24406"/>
                    <a:pt x="3058" y="23423"/>
                  </a:cubicBezTo>
                  <a:lnTo>
                    <a:pt x="3058" y="2123"/>
                  </a:lnTo>
                  <a:cubicBezTo>
                    <a:pt x="3058" y="1506"/>
                    <a:pt x="2807" y="946"/>
                    <a:pt x="2402" y="541"/>
                  </a:cubicBezTo>
                  <a:cubicBezTo>
                    <a:pt x="2161" y="300"/>
                    <a:pt x="1862" y="107"/>
                    <a:pt x="1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1726325" y="4206050"/>
              <a:ext cx="636450" cy="147375"/>
            </a:xfrm>
            <a:custGeom>
              <a:avLst/>
              <a:gdLst/>
              <a:ahLst/>
              <a:cxnLst/>
              <a:rect l="l" t="t" r="r" b="b"/>
              <a:pathLst>
                <a:path w="25458" h="5895" extrusionOk="0">
                  <a:moveTo>
                    <a:pt x="1149" y="1"/>
                  </a:moveTo>
                  <a:cubicBezTo>
                    <a:pt x="512" y="1"/>
                    <a:pt x="1" y="512"/>
                    <a:pt x="1" y="1149"/>
                  </a:cubicBezTo>
                  <a:lnTo>
                    <a:pt x="1" y="5895"/>
                  </a:lnTo>
                  <a:lnTo>
                    <a:pt x="25458" y="5895"/>
                  </a:ln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1590550" y="4206050"/>
              <a:ext cx="268450" cy="251075"/>
            </a:xfrm>
            <a:custGeom>
              <a:avLst/>
              <a:gdLst/>
              <a:ahLst/>
              <a:cxnLst/>
              <a:rect l="l" t="t" r="r" b="b"/>
              <a:pathLst>
                <a:path w="10738" h="10043" extrusionOk="0">
                  <a:moveTo>
                    <a:pt x="6474" y="1"/>
                  </a:moveTo>
                  <a:cubicBezTo>
                    <a:pt x="6232" y="1"/>
                    <a:pt x="6001" y="97"/>
                    <a:pt x="5827" y="271"/>
                  </a:cubicBezTo>
                  <a:lnTo>
                    <a:pt x="1" y="6097"/>
                  </a:lnTo>
                  <a:lnTo>
                    <a:pt x="1" y="7651"/>
                  </a:lnTo>
                  <a:cubicBezTo>
                    <a:pt x="1" y="7747"/>
                    <a:pt x="10" y="7834"/>
                    <a:pt x="20" y="7921"/>
                  </a:cubicBezTo>
                  <a:cubicBezTo>
                    <a:pt x="145" y="9117"/>
                    <a:pt x="1158" y="10043"/>
                    <a:pt x="2393" y="10043"/>
                  </a:cubicBezTo>
                  <a:cubicBezTo>
                    <a:pt x="3049" y="10043"/>
                    <a:pt x="3647" y="9773"/>
                    <a:pt x="4081" y="9339"/>
                  </a:cubicBezTo>
                  <a:cubicBezTo>
                    <a:pt x="4506" y="8914"/>
                    <a:pt x="4776" y="8316"/>
                    <a:pt x="4776" y="7651"/>
                  </a:cubicBezTo>
                  <a:lnTo>
                    <a:pt x="4776" y="6068"/>
                  </a:lnTo>
                  <a:lnTo>
                    <a:pt x="4785" y="6059"/>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1590550" y="4357500"/>
              <a:ext cx="119650" cy="99625"/>
            </a:xfrm>
            <a:custGeom>
              <a:avLst/>
              <a:gdLst/>
              <a:ahLst/>
              <a:cxnLst/>
              <a:rect l="l" t="t" r="r" b="b"/>
              <a:pathLst>
                <a:path w="4786" h="3985" extrusionOk="0">
                  <a:moveTo>
                    <a:pt x="4785" y="1"/>
                  </a:moveTo>
                  <a:lnTo>
                    <a:pt x="1" y="39"/>
                  </a:lnTo>
                  <a:lnTo>
                    <a:pt x="20" y="1863"/>
                  </a:lnTo>
                  <a:cubicBezTo>
                    <a:pt x="145" y="3059"/>
                    <a:pt x="1158" y="3985"/>
                    <a:pt x="2393" y="3985"/>
                  </a:cubicBezTo>
                  <a:cubicBezTo>
                    <a:pt x="3049" y="3985"/>
                    <a:pt x="3647" y="3715"/>
                    <a:pt x="4081" y="3281"/>
                  </a:cubicBezTo>
                  <a:cubicBezTo>
                    <a:pt x="4506" y="2856"/>
                    <a:pt x="4776" y="2258"/>
                    <a:pt x="4776" y="1593"/>
                  </a:cubicBezTo>
                  <a:lnTo>
                    <a:pt x="4776" y="10"/>
                  </a:lnTo>
                  <a:lnTo>
                    <a:pt x="4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1829300" y="4206050"/>
              <a:ext cx="268450" cy="251075"/>
            </a:xfrm>
            <a:custGeom>
              <a:avLst/>
              <a:gdLst/>
              <a:ahLst/>
              <a:cxnLst/>
              <a:rect l="l" t="t" r="r" b="b"/>
              <a:pathLst>
                <a:path w="10738" h="10043" extrusionOk="0">
                  <a:moveTo>
                    <a:pt x="5962" y="1"/>
                  </a:moveTo>
                  <a:lnTo>
                    <a:pt x="1" y="6020"/>
                  </a:lnTo>
                  <a:lnTo>
                    <a:pt x="1" y="7651"/>
                  </a:lnTo>
                  <a:cubicBezTo>
                    <a:pt x="1" y="8972"/>
                    <a:pt x="1072" y="10043"/>
                    <a:pt x="2384" y="10043"/>
                  </a:cubicBezTo>
                  <a:cubicBezTo>
                    <a:pt x="3049" y="10043"/>
                    <a:pt x="3647" y="9773"/>
                    <a:pt x="4072" y="9339"/>
                  </a:cubicBezTo>
                  <a:cubicBezTo>
                    <a:pt x="4506" y="8914"/>
                    <a:pt x="4776" y="8316"/>
                    <a:pt x="4776" y="7651"/>
                  </a:cubicBezTo>
                  <a:lnTo>
                    <a:pt x="4776" y="5962"/>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1829300" y="4355575"/>
              <a:ext cx="119400" cy="101550"/>
            </a:xfrm>
            <a:custGeom>
              <a:avLst/>
              <a:gdLst/>
              <a:ahLst/>
              <a:cxnLst/>
              <a:rect l="l" t="t" r="r" b="b"/>
              <a:pathLst>
                <a:path w="4776" h="4062" extrusionOk="0">
                  <a:moveTo>
                    <a:pt x="4776" y="1"/>
                  </a:moveTo>
                  <a:lnTo>
                    <a:pt x="1" y="39"/>
                  </a:lnTo>
                  <a:lnTo>
                    <a:pt x="1" y="1670"/>
                  </a:lnTo>
                  <a:cubicBezTo>
                    <a:pt x="1" y="2991"/>
                    <a:pt x="1072" y="4062"/>
                    <a:pt x="2384" y="4062"/>
                  </a:cubicBezTo>
                  <a:cubicBezTo>
                    <a:pt x="3049" y="4062"/>
                    <a:pt x="3647" y="3792"/>
                    <a:pt x="4072" y="3358"/>
                  </a:cubicBezTo>
                  <a:cubicBezTo>
                    <a:pt x="4506" y="2933"/>
                    <a:pt x="4776" y="2335"/>
                    <a:pt x="4776" y="1670"/>
                  </a:cubicBezTo>
                  <a:lnTo>
                    <a:pt x="4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2068050" y="4206050"/>
              <a:ext cx="272075" cy="251075"/>
            </a:xfrm>
            <a:custGeom>
              <a:avLst/>
              <a:gdLst/>
              <a:ahLst/>
              <a:cxnLst/>
              <a:rect l="l" t="t" r="r" b="b"/>
              <a:pathLst>
                <a:path w="10883" h="10043" extrusionOk="0">
                  <a:moveTo>
                    <a:pt x="5962" y="1"/>
                  </a:moveTo>
                  <a:lnTo>
                    <a:pt x="30" y="5943"/>
                  </a:lnTo>
                  <a:lnTo>
                    <a:pt x="11" y="5962"/>
                  </a:lnTo>
                  <a:lnTo>
                    <a:pt x="1" y="7651"/>
                  </a:lnTo>
                  <a:cubicBezTo>
                    <a:pt x="1" y="8972"/>
                    <a:pt x="1216" y="10043"/>
                    <a:pt x="2528" y="10043"/>
                  </a:cubicBezTo>
                  <a:cubicBezTo>
                    <a:pt x="3194" y="10043"/>
                    <a:pt x="3782" y="9773"/>
                    <a:pt x="4216" y="9339"/>
                  </a:cubicBezTo>
                  <a:cubicBezTo>
                    <a:pt x="4651" y="8914"/>
                    <a:pt x="4921" y="8316"/>
                    <a:pt x="4921" y="7651"/>
                  </a:cubicBezTo>
                  <a:lnTo>
                    <a:pt x="4921" y="5895"/>
                  </a:lnTo>
                  <a:lnTo>
                    <a:pt x="1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2068050" y="4353400"/>
              <a:ext cx="123025" cy="103725"/>
            </a:xfrm>
            <a:custGeom>
              <a:avLst/>
              <a:gdLst/>
              <a:ahLst/>
              <a:cxnLst/>
              <a:rect l="l" t="t" r="r" b="b"/>
              <a:pathLst>
                <a:path w="4921" h="4149" extrusionOk="0">
                  <a:moveTo>
                    <a:pt x="4921" y="1"/>
                  </a:moveTo>
                  <a:lnTo>
                    <a:pt x="30" y="49"/>
                  </a:lnTo>
                  <a:lnTo>
                    <a:pt x="11" y="68"/>
                  </a:lnTo>
                  <a:lnTo>
                    <a:pt x="1" y="1757"/>
                  </a:lnTo>
                  <a:cubicBezTo>
                    <a:pt x="1" y="3078"/>
                    <a:pt x="1216" y="4149"/>
                    <a:pt x="2528" y="4149"/>
                  </a:cubicBezTo>
                  <a:cubicBezTo>
                    <a:pt x="3194" y="4149"/>
                    <a:pt x="3782" y="3879"/>
                    <a:pt x="4216" y="3445"/>
                  </a:cubicBezTo>
                  <a:cubicBezTo>
                    <a:pt x="4651" y="3020"/>
                    <a:pt x="4921" y="2422"/>
                    <a:pt x="4921" y="1757"/>
                  </a:cubicBezTo>
                  <a:lnTo>
                    <a:pt x="49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2191050" y="4206550"/>
              <a:ext cx="171725" cy="250575"/>
            </a:xfrm>
            <a:custGeom>
              <a:avLst/>
              <a:gdLst/>
              <a:ahLst/>
              <a:cxnLst/>
              <a:rect l="l" t="t" r="r" b="b"/>
              <a:pathLst>
                <a:path w="6869" h="10023" extrusionOk="0">
                  <a:moveTo>
                    <a:pt x="5943" y="0"/>
                  </a:moveTo>
                  <a:lnTo>
                    <a:pt x="1" y="5875"/>
                  </a:lnTo>
                  <a:lnTo>
                    <a:pt x="1" y="7631"/>
                  </a:lnTo>
                  <a:cubicBezTo>
                    <a:pt x="1" y="8952"/>
                    <a:pt x="1062" y="10023"/>
                    <a:pt x="2383" y="10023"/>
                  </a:cubicBezTo>
                  <a:cubicBezTo>
                    <a:pt x="3039" y="10023"/>
                    <a:pt x="3637" y="9753"/>
                    <a:pt x="4071" y="9319"/>
                  </a:cubicBezTo>
                  <a:cubicBezTo>
                    <a:pt x="4506" y="8894"/>
                    <a:pt x="4766" y="8296"/>
                    <a:pt x="4766" y="7631"/>
                  </a:cubicBezTo>
                  <a:lnTo>
                    <a:pt x="4766" y="5836"/>
                  </a:lnTo>
                  <a:lnTo>
                    <a:pt x="6869" y="3782"/>
                  </a:lnTo>
                  <a:lnTo>
                    <a:pt x="6869" y="1129"/>
                  </a:lnTo>
                  <a:cubicBezTo>
                    <a:pt x="6869" y="1061"/>
                    <a:pt x="6859" y="1003"/>
                    <a:pt x="6850" y="936"/>
                  </a:cubicBezTo>
                  <a:cubicBezTo>
                    <a:pt x="6782" y="550"/>
                    <a:pt x="6522" y="222"/>
                    <a:pt x="6174" y="77"/>
                  </a:cubicBezTo>
                  <a:cubicBezTo>
                    <a:pt x="6097" y="39"/>
                    <a:pt x="6020" y="19"/>
                    <a:pt x="5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2191050" y="4352450"/>
              <a:ext cx="119175" cy="104675"/>
            </a:xfrm>
            <a:custGeom>
              <a:avLst/>
              <a:gdLst/>
              <a:ahLst/>
              <a:cxnLst/>
              <a:rect l="l" t="t" r="r" b="b"/>
              <a:pathLst>
                <a:path w="4767" h="4187" extrusionOk="0">
                  <a:moveTo>
                    <a:pt x="4766" y="0"/>
                  </a:moveTo>
                  <a:lnTo>
                    <a:pt x="1" y="39"/>
                  </a:lnTo>
                  <a:lnTo>
                    <a:pt x="1" y="1795"/>
                  </a:lnTo>
                  <a:cubicBezTo>
                    <a:pt x="1" y="3116"/>
                    <a:pt x="1062" y="4187"/>
                    <a:pt x="2383" y="4187"/>
                  </a:cubicBezTo>
                  <a:cubicBezTo>
                    <a:pt x="3039" y="4187"/>
                    <a:pt x="3637" y="3917"/>
                    <a:pt x="4071" y="3483"/>
                  </a:cubicBezTo>
                  <a:cubicBezTo>
                    <a:pt x="4506" y="3058"/>
                    <a:pt x="4766" y="2460"/>
                    <a:pt x="4766" y="1795"/>
                  </a:cubicBezTo>
                  <a:lnTo>
                    <a:pt x="476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1709925" y="4206050"/>
              <a:ext cx="268450" cy="251075"/>
            </a:xfrm>
            <a:custGeom>
              <a:avLst/>
              <a:gdLst/>
              <a:ahLst/>
              <a:cxnLst/>
              <a:rect l="l" t="t" r="r" b="b"/>
              <a:pathLst>
                <a:path w="10738" h="10043" extrusionOk="0">
                  <a:moveTo>
                    <a:pt x="5962" y="1"/>
                  </a:moveTo>
                  <a:lnTo>
                    <a:pt x="10" y="6059"/>
                  </a:lnTo>
                  <a:lnTo>
                    <a:pt x="1" y="6068"/>
                  </a:lnTo>
                  <a:lnTo>
                    <a:pt x="1" y="7651"/>
                  </a:lnTo>
                  <a:cubicBezTo>
                    <a:pt x="1" y="8972"/>
                    <a:pt x="1072" y="10043"/>
                    <a:pt x="2383" y="10043"/>
                  </a:cubicBezTo>
                  <a:cubicBezTo>
                    <a:pt x="3049" y="10043"/>
                    <a:pt x="3647" y="9773"/>
                    <a:pt x="4072" y="9339"/>
                  </a:cubicBezTo>
                  <a:cubicBezTo>
                    <a:pt x="4506" y="8914"/>
                    <a:pt x="4776" y="8316"/>
                    <a:pt x="4776" y="7651"/>
                  </a:cubicBezTo>
                  <a:lnTo>
                    <a:pt x="4776" y="6020"/>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1709925" y="4356550"/>
              <a:ext cx="119400" cy="100575"/>
            </a:xfrm>
            <a:custGeom>
              <a:avLst/>
              <a:gdLst/>
              <a:ahLst/>
              <a:cxnLst/>
              <a:rect l="l" t="t" r="r" b="b"/>
              <a:pathLst>
                <a:path w="4776" h="4023" extrusionOk="0">
                  <a:moveTo>
                    <a:pt x="4776" y="0"/>
                  </a:moveTo>
                  <a:lnTo>
                    <a:pt x="10" y="39"/>
                  </a:lnTo>
                  <a:lnTo>
                    <a:pt x="1" y="48"/>
                  </a:lnTo>
                  <a:lnTo>
                    <a:pt x="1" y="1631"/>
                  </a:lnTo>
                  <a:cubicBezTo>
                    <a:pt x="1" y="2952"/>
                    <a:pt x="1072" y="4023"/>
                    <a:pt x="2383" y="4023"/>
                  </a:cubicBezTo>
                  <a:cubicBezTo>
                    <a:pt x="3049" y="4023"/>
                    <a:pt x="3647" y="3753"/>
                    <a:pt x="4072" y="3319"/>
                  </a:cubicBezTo>
                  <a:cubicBezTo>
                    <a:pt x="4506" y="2894"/>
                    <a:pt x="4776" y="2296"/>
                    <a:pt x="4776" y="1631"/>
                  </a:cubicBezTo>
                  <a:lnTo>
                    <a:pt x="477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1948675" y="4206050"/>
              <a:ext cx="268450" cy="251075"/>
            </a:xfrm>
            <a:custGeom>
              <a:avLst/>
              <a:gdLst/>
              <a:ahLst/>
              <a:cxnLst/>
              <a:rect l="l" t="t" r="r" b="b"/>
              <a:pathLst>
                <a:path w="10738" h="10043" extrusionOk="0">
                  <a:moveTo>
                    <a:pt x="5962" y="1"/>
                  </a:moveTo>
                  <a:lnTo>
                    <a:pt x="1" y="5962"/>
                  </a:lnTo>
                  <a:lnTo>
                    <a:pt x="1" y="7651"/>
                  </a:lnTo>
                  <a:cubicBezTo>
                    <a:pt x="1" y="8972"/>
                    <a:pt x="1072" y="10043"/>
                    <a:pt x="2384" y="10043"/>
                  </a:cubicBezTo>
                  <a:cubicBezTo>
                    <a:pt x="3049" y="10043"/>
                    <a:pt x="3638" y="9773"/>
                    <a:pt x="4072" y="9339"/>
                  </a:cubicBezTo>
                  <a:cubicBezTo>
                    <a:pt x="4506" y="8914"/>
                    <a:pt x="4776" y="8316"/>
                    <a:pt x="4776" y="7651"/>
                  </a:cubicBezTo>
                  <a:lnTo>
                    <a:pt x="4776" y="5962"/>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1948675" y="4354625"/>
              <a:ext cx="119900" cy="102500"/>
            </a:xfrm>
            <a:custGeom>
              <a:avLst/>
              <a:gdLst/>
              <a:ahLst/>
              <a:cxnLst/>
              <a:rect l="l" t="t" r="r" b="b"/>
              <a:pathLst>
                <a:path w="4796" h="4100" extrusionOk="0">
                  <a:moveTo>
                    <a:pt x="4795" y="0"/>
                  </a:moveTo>
                  <a:lnTo>
                    <a:pt x="1" y="39"/>
                  </a:lnTo>
                  <a:lnTo>
                    <a:pt x="1" y="1708"/>
                  </a:lnTo>
                  <a:cubicBezTo>
                    <a:pt x="1" y="3029"/>
                    <a:pt x="1072" y="4100"/>
                    <a:pt x="2384" y="4100"/>
                  </a:cubicBezTo>
                  <a:cubicBezTo>
                    <a:pt x="3049" y="4100"/>
                    <a:pt x="3638" y="3830"/>
                    <a:pt x="4072" y="3396"/>
                  </a:cubicBezTo>
                  <a:cubicBezTo>
                    <a:pt x="4506" y="2971"/>
                    <a:pt x="4776" y="2373"/>
                    <a:pt x="4776" y="1708"/>
                  </a:cubicBezTo>
                  <a:lnTo>
                    <a:pt x="4776" y="19"/>
                  </a:lnTo>
                  <a:lnTo>
                    <a:pt x="4795"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1264500" y="4532825"/>
              <a:ext cx="820225" cy="512500"/>
            </a:xfrm>
            <a:custGeom>
              <a:avLst/>
              <a:gdLst/>
              <a:ahLst/>
              <a:cxnLst/>
              <a:rect l="l" t="t" r="r" b="b"/>
              <a:pathLst>
                <a:path w="32809" h="20500" extrusionOk="0">
                  <a:moveTo>
                    <a:pt x="1428" y="1"/>
                  </a:moveTo>
                  <a:cubicBezTo>
                    <a:pt x="637" y="1"/>
                    <a:pt x="1" y="638"/>
                    <a:pt x="1" y="1438"/>
                  </a:cubicBezTo>
                  <a:lnTo>
                    <a:pt x="1" y="19062"/>
                  </a:lnTo>
                  <a:cubicBezTo>
                    <a:pt x="1" y="19506"/>
                    <a:pt x="194" y="19892"/>
                    <a:pt x="493" y="20152"/>
                  </a:cubicBezTo>
                  <a:cubicBezTo>
                    <a:pt x="743" y="20374"/>
                    <a:pt x="1071" y="20500"/>
                    <a:pt x="1428" y="20500"/>
                  </a:cubicBezTo>
                  <a:lnTo>
                    <a:pt x="31381" y="20500"/>
                  </a:lnTo>
                  <a:cubicBezTo>
                    <a:pt x="32172" y="20500"/>
                    <a:pt x="32809" y="19863"/>
                    <a:pt x="32809" y="19062"/>
                  </a:cubicBezTo>
                  <a:lnTo>
                    <a:pt x="32809" y="1438"/>
                  </a:lnTo>
                  <a:cubicBezTo>
                    <a:pt x="32809" y="638"/>
                    <a:pt x="32172" y="1"/>
                    <a:pt x="31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1264500" y="4623500"/>
              <a:ext cx="820225" cy="97700"/>
            </a:xfrm>
            <a:custGeom>
              <a:avLst/>
              <a:gdLst/>
              <a:ahLst/>
              <a:cxnLst/>
              <a:rect l="l" t="t" r="r" b="b"/>
              <a:pathLst>
                <a:path w="32809" h="3908" extrusionOk="0">
                  <a:moveTo>
                    <a:pt x="1" y="1"/>
                  </a:moveTo>
                  <a:lnTo>
                    <a:pt x="1" y="3908"/>
                  </a:lnTo>
                  <a:lnTo>
                    <a:pt x="32809" y="3908"/>
                  </a:lnTo>
                  <a:lnTo>
                    <a:pt x="32809"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1832450" y="4911450"/>
              <a:ext cx="193200" cy="67800"/>
            </a:xfrm>
            <a:custGeom>
              <a:avLst/>
              <a:gdLst/>
              <a:ahLst/>
              <a:cxnLst/>
              <a:rect l="l" t="t" r="r" b="b"/>
              <a:pathLst>
                <a:path w="7728" h="2712" extrusionOk="0">
                  <a:moveTo>
                    <a:pt x="685" y="1"/>
                  </a:moveTo>
                  <a:cubicBezTo>
                    <a:pt x="309" y="1"/>
                    <a:pt x="0" y="310"/>
                    <a:pt x="0" y="686"/>
                  </a:cubicBezTo>
                  <a:lnTo>
                    <a:pt x="0" y="2027"/>
                  </a:lnTo>
                  <a:cubicBezTo>
                    <a:pt x="0" y="2403"/>
                    <a:pt x="309" y="2712"/>
                    <a:pt x="685" y="2712"/>
                  </a:cubicBezTo>
                  <a:lnTo>
                    <a:pt x="7042" y="2712"/>
                  </a:lnTo>
                  <a:cubicBezTo>
                    <a:pt x="7418" y="2712"/>
                    <a:pt x="7727" y="2403"/>
                    <a:pt x="7727" y="2027"/>
                  </a:cubicBezTo>
                  <a:lnTo>
                    <a:pt x="7727" y="686"/>
                  </a:lnTo>
                  <a:cubicBezTo>
                    <a:pt x="7727" y="310"/>
                    <a:pt x="7418" y="1"/>
                    <a:pt x="7042"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1312000"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142247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153292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1643375" y="4800050"/>
              <a:ext cx="62475" cy="36925"/>
            </a:xfrm>
            <a:custGeom>
              <a:avLst/>
              <a:gdLst/>
              <a:ahLst/>
              <a:cxnLst/>
              <a:rect l="l" t="t" r="r" b="b"/>
              <a:pathLst>
                <a:path w="2499" h="1477" extrusionOk="0">
                  <a:moveTo>
                    <a:pt x="164" y="0"/>
                  </a:moveTo>
                  <a:cubicBezTo>
                    <a:pt x="77" y="0"/>
                    <a:pt x="0" y="77"/>
                    <a:pt x="0" y="174"/>
                  </a:cubicBezTo>
                  <a:lnTo>
                    <a:pt x="0" y="1302"/>
                  </a:lnTo>
                  <a:cubicBezTo>
                    <a:pt x="0" y="1399"/>
                    <a:pt x="77" y="1476"/>
                    <a:pt x="164" y="1476"/>
                  </a:cubicBezTo>
                  <a:lnTo>
                    <a:pt x="2335" y="1476"/>
                  </a:lnTo>
                  <a:cubicBezTo>
                    <a:pt x="2422" y="1476"/>
                    <a:pt x="2499" y="1399"/>
                    <a:pt x="2499" y="1302"/>
                  </a:cubicBezTo>
                  <a:lnTo>
                    <a:pt x="2499" y="174"/>
                  </a:lnTo>
                  <a:cubicBezTo>
                    <a:pt x="2499" y="77"/>
                    <a:pt x="242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1753575" y="4800050"/>
              <a:ext cx="62725" cy="36925"/>
            </a:xfrm>
            <a:custGeom>
              <a:avLst/>
              <a:gdLst/>
              <a:ahLst/>
              <a:cxnLst/>
              <a:rect l="l" t="t" r="r" b="b"/>
              <a:pathLst>
                <a:path w="2509" h="1477" extrusionOk="0">
                  <a:moveTo>
                    <a:pt x="174" y="0"/>
                  </a:moveTo>
                  <a:cubicBezTo>
                    <a:pt x="78" y="0"/>
                    <a:pt x="1" y="77"/>
                    <a:pt x="1" y="174"/>
                  </a:cubicBezTo>
                  <a:lnTo>
                    <a:pt x="1" y="1302"/>
                  </a:lnTo>
                  <a:cubicBezTo>
                    <a:pt x="1" y="1399"/>
                    <a:pt x="78" y="1476"/>
                    <a:pt x="174"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1864025"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1974500"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4" y="1476"/>
                  </a:lnTo>
                  <a:cubicBezTo>
                    <a:pt x="2431" y="1476"/>
                    <a:pt x="2508" y="1399"/>
                    <a:pt x="2508" y="1302"/>
                  </a:cubicBezTo>
                  <a:lnTo>
                    <a:pt x="2508" y="174"/>
                  </a:lnTo>
                  <a:cubicBezTo>
                    <a:pt x="2508" y="77"/>
                    <a:pt x="2431" y="0"/>
                    <a:pt x="233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1264500" y="4571650"/>
              <a:ext cx="820225" cy="18850"/>
            </a:xfrm>
            <a:custGeom>
              <a:avLst/>
              <a:gdLst/>
              <a:ahLst/>
              <a:cxnLst/>
              <a:rect l="l" t="t" r="r" b="b"/>
              <a:pathLst>
                <a:path w="32809" h="754" extrusionOk="0">
                  <a:moveTo>
                    <a:pt x="1" y="1"/>
                  </a:moveTo>
                  <a:lnTo>
                    <a:pt x="1" y="753"/>
                  </a:lnTo>
                  <a:lnTo>
                    <a:pt x="32809" y="753"/>
                  </a:lnTo>
                  <a:lnTo>
                    <a:pt x="328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1312000" y="4878425"/>
              <a:ext cx="110500" cy="110475"/>
            </a:xfrm>
            <a:custGeom>
              <a:avLst/>
              <a:gdLst/>
              <a:ahLst/>
              <a:cxnLst/>
              <a:rect l="l" t="t" r="r" b="b"/>
              <a:pathLst>
                <a:path w="4420" h="4419" extrusionOk="0">
                  <a:moveTo>
                    <a:pt x="1110" y="0"/>
                  </a:moveTo>
                  <a:cubicBezTo>
                    <a:pt x="503" y="0"/>
                    <a:pt x="1" y="492"/>
                    <a:pt x="1" y="1110"/>
                  </a:cubicBezTo>
                  <a:lnTo>
                    <a:pt x="1" y="3299"/>
                  </a:lnTo>
                  <a:cubicBezTo>
                    <a:pt x="1" y="3917"/>
                    <a:pt x="503" y="4418"/>
                    <a:pt x="1110" y="4418"/>
                  </a:cubicBezTo>
                  <a:lnTo>
                    <a:pt x="3300" y="4418"/>
                  </a:lnTo>
                  <a:cubicBezTo>
                    <a:pt x="3917" y="4418"/>
                    <a:pt x="4419" y="3917"/>
                    <a:pt x="4419" y="3299"/>
                  </a:cubicBezTo>
                  <a:lnTo>
                    <a:pt x="4419" y="1110"/>
                  </a:lnTo>
                  <a:cubicBezTo>
                    <a:pt x="4419" y="492"/>
                    <a:pt x="3917"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1448750" y="4930025"/>
              <a:ext cx="357425" cy="30650"/>
            </a:xfrm>
            <a:custGeom>
              <a:avLst/>
              <a:gdLst/>
              <a:ahLst/>
              <a:cxnLst/>
              <a:rect l="l" t="t" r="r" b="b"/>
              <a:pathLst>
                <a:path w="14297" h="1226" extrusionOk="0">
                  <a:moveTo>
                    <a:pt x="386" y="1"/>
                  </a:moveTo>
                  <a:cubicBezTo>
                    <a:pt x="174" y="1"/>
                    <a:pt x="1" y="174"/>
                    <a:pt x="1" y="386"/>
                  </a:cubicBezTo>
                  <a:lnTo>
                    <a:pt x="1" y="840"/>
                  </a:lnTo>
                  <a:cubicBezTo>
                    <a:pt x="1" y="1052"/>
                    <a:pt x="174" y="1226"/>
                    <a:pt x="386" y="1226"/>
                  </a:cubicBezTo>
                  <a:lnTo>
                    <a:pt x="13921" y="1226"/>
                  </a:lnTo>
                  <a:cubicBezTo>
                    <a:pt x="14133" y="1226"/>
                    <a:pt x="14297" y="1052"/>
                    <a:pt x="14297" y="840"/>
                  </a:cubicBezTo>
                  <a:lnTo>
                    <a:pt x="14297" y="386"/>
                  </a:lnTo>
                  <a:cubicBezTo>
                    <a:pt x="14297" y="174"/>
                    <a:pt x="14133" y="1"/>
                    <a:pt x="1392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1264500" y="4590475"/>
              <a:ext cx="458725" cy="446175"/>
            </a:xfrm>
            <a:custGeom>
              <a:avLst/>
              <a:gdLst/>
              <a:ahLst/>
              <a:cxnLst/>
              <a:rect l="l" t="t" r="r" b="b"/>
              <a:pathLst>
                <a:path w="18349" h="17847" extrusionOk="0">
                  <a:moveTo>
                    <a:pt x="10573" y="0"/>
                  </a:moveTo>
                  <a:lnTo>
                    <a:pt x="9252" y="1322"/>
                  </a:lnTo>
                  <a:lnTo>
                    <a:pt x="17027" y="1322"/>
                  </a:lnTo>
                  <a:lnTo>
                    <a:pt x="18348" y="0"/>
                  </a:lnTo>
                  <a:close/>
                  <a:moveTo>
                    <a:pt x="5345" y="5229"/>
                  </a:moveTo>
                  <a:lnTo>
                    <a:pt x="2181" y="8383"/>
                  </a:lnTo>
                  <a:lnTo>
                    <a:pt x="4235" y="8383"/>
                  </a:lnTo>
                  <a:cubicBezTo>
                    <a:pt x="4332" y="8383"/>
                    <a:pt x="4409" y="8460"/>
                    <a:pt x="4409" y="8557"/>
                  </a:cubicBezTo>
                  <a:lnTo>
                    <a:pt x="4409" y="9685"/>
                  </a:lnTo>
                  <a:cubicBezTo>
                    <a:pt x="4409" y="9782"/>
                    <a:pt x="4332" y="9859"/>
                    <a:pt x="4235" y="9859"/>
                  </a:cubicBezTo>
                  <a:lnTo>
                    <a:pt x="2075" y="9859"/>
                  </a:lnTo>
                  <a:cubicBezTo>
                    <a:pt x="1978" y="9859"/>
                    <a:pt x="1901" y="9782"/>
                    <a:pt x="1901" y="9685"/>
                  </a:cubicBezTo>
                  <a:lnTo>
                    <a:pt x="1901" y="8673"/>
                  </a:lnTo>
                  <a:lnTo>
                    <a:pt x="1" y="10573"/>
                  </a:lnTo>
                  <a:lnTo>
                    <a:pt x="1" y="16756"/>
                  </a:lnTo>
                  <a:cubicBezTo>
                    <a:pt x="1" y="17200"/>
                    <a:pt x="194" y="17586"/>
                    <a:pt x="493" y="17846"/>
                  </a:cubicBezTo>
                  <a:lnTo>
                    <a:pt x="2528" y="15821"/>
                  </a:lnTo>
                  <a:cubicBezTo>
                    <a:pt x="2152" y="15637"/>
                    <a:pt x="1901" y="15261"/>
                    <a:pt x="1901" y="14817"/>
                  </a:cubicBezTo>
                  <a:lnTo>
                    <a:pt x="1901" y="12628"/>
                  </a:lnTo>
                  <a:cubicBezTo>
                    <a:pt x="1901" y="12010"/>
                    <a:pt x="2403" y="11518"/>
                    <a:pt x="3010" y="11518"/>
                  </a:cubicBezTo>
                  <a:lnTo>
                    <a:pt x="5200" y="11518"/>
                  </a:lnTo>
                  <a:cubicBezTo>
                    <a:pt x="5644" y="11518"/>
                    <a:pt x="6020" y="11769"/>
                    <a:pt x="6203" y="12145"/>
                  </a:cubicBezTo>
                  <a:lnTo>
                    <a:pt x="8480" y="9859"/>
                  </a:lnTo>
                  <a:lnTo>
                    <a:pt x="6493" y="9859"/>
                  </a:lnTo>
                  <a:cubicBezTo>
                    <a:pt x="6396" y="9859"/>
                    <a:pt x="6319" y="9782"/>
                    <a:pt x="6319" y="9685"/>
                  </a:cubicBezTo>
                  <a:lnTo>
                    <a:pt x="6319" y="8557"/>
                  </a:lnTo>
                  <a:cubicBezTo>
                    <a:pt x="6319" y="8460"/>
                    <a:pt x="6396" y="8383"/>
                    <a:pt x="6493" y="8383"/>
                  </a:cubicBezTo>
                  <a:lnTo>
                    <a:pt x="8654" y="8383"/>
                  </a:lnTo>
                  <a:cubicBezTo>
                    <a:pt x="8750" y="8383"/>
                    <a:pt x="8827" y="8460"/>
                    <a:pt x="8827" y="8557"/>
                  </a:cubicBezTo>
                  <a:lnTo>
                    <a:pt x="8827" y="9521"/>
                  </a:lnTo>
                  <a:lnTo>
                    <a:pt x="13120" y="522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1398100" y="4623500"/>
              <a:ext cx="292075" cy="97700"/>
            </a:xfrm>
            <a:custGeom>
              <a:avLst/>
              <a:gdLst/>
              <a:ahLst/>
              <a:cxnLst/>
              <a:rect l="l" t="t" r="r" b="b"/>
              <a:pathLst>
                <a:path w="11683" h="3908" extrusionOk="0">
                  <a:moveTo>
                    <a:pt x="3908" y="1"/>
                  </a:moveTo>
                  <a:lnTo>
                    <a:pt x="1" y="3908"/>
                  </a:lnTo>
                  <a:lnTo>
                    <a:pt x="7776" y="3908"/>
                  </a:lnTo>
                  <a:lnTo>
                    <a:pt x="11683"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1547625" y="4532825"/>
              <a:ext cx="233225" cy="38850"/>
            </a:xfrm>
            <a:custGeom>
              <a:avLst/>
              <a:gdLst/>
              <a:ahLst/>
              <a:cxnLst/>
              <a:rect l="l" t="t" r="r" b="b"/>
              <a:pathLst>
                <a:path w="9329" h="1554" extrusionOk="0">
                  <a:moveTo>
                    <a:pt x="1554" y="1"/>
                  </a:moveTo>
                  <a:lnTo>
                    <a:pt x="1" y="1554"/>
                  </a:lnTo>
                  <a:lnTo>
                    <a:pt x="7776" y="1554"/>
                  </a:lnTo>
                  <a:lnTo>
                    <a:pt x="9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1528825" y="4571650"/>
              <a:ext cx="213200" cy="18850"/>
            </a:xfrm>
            <a:custGeom>
              <a:avLst/>
              <a:gdLst/>
              <a:ahLst/>
              <a:cxnLst/>
              <a:rect l="l" t="t" r="r" b="b"/>
              <a:pathLst>
                <a:path w="8528" h="754" extrusionOk="0">
                  <a:moveTo>
                    <a:pt x="753" y="1"/>
                  </a:moveTo>
                  <a:lnTo>
                    <a:pt x="0" y="753"/>
                  </a:lnTo>
                  <a:lnTo>
                    <a:pt x="7775" y="753"/>
                  </a:lnTo>
                  <a:lnTo>
                    <a:pt x="8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1312000" y="4878425"/>
              <a:ext cx="107600" cy="107575"/>
            </a:xfrm>
            <a:custGeom>
              <a:avLst/>
              <a:gdLst/>
              <a:ahLst/>
              <a:cxnLst/>
              <a:rect l="l" t="t" r="r" b="b"/>
              <a:pathLst>
                <a:path w="4304" h="4303" extrusionOk="0">
                  <a:moveTo>
                    <a:pt x="1110" y="0"/>
                  </a:moveTo>
                  <a:cubicBezTo>
                    <a:pt x="503" y="0"/>
                    <a:pt x="1" y="492"/>
                    <a:pt x="1" y="1110"/>
                  </a:cubicBezTo>
                  <a:lnTo>
                    <a:pt x="1" y="3299"/>
                  </a:lnTo>
                  <a:cubicBezTo>
                    <a:pt x="1" y="3743"/>
                    <a:pt x="252" y="4119"/>
                    <a:pt x="628" y="4303"/>
                  </a:cubicBezTo>
                  <a:lnTo>
                    <a:pt x="4303" y="627"/>
                  </a:lnTo>
                  <a:cubicBezTo>
                    <a:pt x="4120" y="251"/>
                    <a:pt x="3744"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1439575" y="4590475"/>
              <a:ext cx="550125" cy="454850"/>
            </a:xfrm>
            <a:custGeom>
              <a:avLst/>
              <a:gdLst/>
              <a:ahLst/>
              <a:cxnLst/>
              <a:rect l="l" t="t" r="r" b="b"/>
              <a:pathLst>
                <a:path w="22005" h="18194" extrusionOk="0">
                  <a:moveTo>
                    <a:pt x="18204" y="0"/>
                  </a:moveTo>
                  <a:lnTo>
                    <a:pt x="16882" y="1322"/>
                  </a:lnTo>
                  <a:lnTo>
                    <a:pt x="20683" y="1322"/>
                  </a:lnTo>
                  <a:lnTo>
                    <a:pt x="22005" y="0"/>
                  </a:lnTo>
                  <a:close/>
                  <a:moveTo>
                    <a:pt x="12976" y="5229"/>
                  </a:moveTo>
                  <a:lnTo>
                    <a:pt x="9812" y="8383"/>
                  </a:lnTo>
                  <a:lnTo>
                    <a:pt x="10487" y="8383"/>
                  </a:lnTo>
                  <a:cubicBezTo>
                    <a:pt x="10574" y="8383"/>
                    <a:pt x="10651" y="8460"/>
                    <a:pt x="10651" y="8557"/>
                  </a:cubicBezTo>
                  <a:lnTo>
                    <a:pt x="10651" y="9685"/>
                  </a:lnTo>
                  <a:cubicBezTo>
                    <a:pt x="10651" y="9782"/>
                    <a:pt x="10574" y="9859"/>
                    <a:pt x="10487" y="9859"/>
                  </a:cubicBezTo>
                  <a:lnTo>
                    <a:pt x="8336" y="9859"/>
                  </a:lnTo>
                  <a:lnTo>
                    <a:pt x="4612" y="13583"/>
                  </a:lnTo>
                  <a:lnTo>
                    <a:pt x="8422" y="13583"/>
                  </a:lnTo>
                  <a:lnTo>
                    <a:pt x="12561" y="9444"/>
                  </a:lnTo>
                  <a:lnTo>
                    <a:pt x="12561" y="8557"/>
                  </a:lnTo>
                  <a:cubicBezTo>
                    <a:pt x="12561" y="8460"/>
                    <a:pt x="12638" y="8383"/>
                    <a:pt x="12734" y="8383"/>
                  </a:cubicBezTo>
                  <a:lnTo>
                    <a:pt x="13622" y="8383"/>
                  </a:lnTo>
                  <a:lnTo>
                    <a:pt x="16776" y="5229"/>
                  </a:lnTo>
                  <a:close/>
                  <a:moveTo>
                    <a:pt x="3397" y="14808"/>
                  </a:moveTo>
                  <a:lnTo>
                    <a:pt x="1" y="18194"/>
                  </a:lnTo>
                  <a:lnTo>
                    <a:pt x="3811" y="18194"/>
                  </a:lnTo>
                  <a:lnTo>
                    <a:pt x="7197" y="1480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1763950" y="4623500"/>
              <a:ext cx="192725" cy="97700"/>
            </a:xfrm>
            <a:custGeom>
              <a:avLst/>
              <a:gdLst/>
              <a:ahLst/>
              <a:cxnLst/>
              <a:rect l="l" t="t" r="r" b="b"/>
              <a:pathLst>
                <a:path w="7709" h="3908" extrusionOk="0">
                  <a:moveTo>
                    <a:pt x="3907" y="1"/>
                  </a:moveTo>
                  <a:lnTo>
                    <a:pt x="1" y="3908"/>
                  </a:lnTo>
                  <a:lnTo>
                    <a:pt x="3801" y="3908"/>
                  </a:lnTo>
                  <a:lnTo>
                    <a:pt x="7708"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1913475" y="4532825"/>
              <a:ext cx="133875" cy="38850"/>
            </a:xfrm>
            <a:custGeom>
              <a:avLst/>
              <a:gdLst/>
              <a:ahLst/>
              <a:cxnLst/>
              <a:rect l="l" t="t" r="r" b="b"/>
              <a:pathLst>
                <a:path w="5355" h="1554" extrusionOk="0">
                  <a:moveTo>
                    <a:pt x="1554" y="1"/>
                  </a:moveTo>
                  <a:lnTo>
                    <a:pt x="0" y="1554"/>
                  </a:lnTo>
                  <a:lnTo>
                    <a:pt x="3801" y="1554"/>
                  </a:lnTo>
                  <a:lnTo>
                    <a:pt x="5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1894675" y="4571650"/>
              <a:ext cx="113850" cy="18850"/>
            </a:xfrm>
            <a:custGeom>
              <a:avLst/>
              <a:gdLst/>
              <a:ahLst/>
              <a:cxnLst/>
              <a:rect l="l" t="t" r="r" b="b"/>
              <a:pathLst>
                <a:path w="4554" h="754" extrusionOk="0">
                  <a:moveTo>
                    <a:pt x="752" y="1"/>
                  </a:moveTo>
                  <a:lnTo>
                    <a:pt x="0" y="753"/>
                  </a:lnTo>
                  <a:lnTo>
                    <a:pt x="3801" y="753"/>
                  </a:lnTo>
                  <a:lnTo>
                    <a:pt x="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1524475" y="4930025"/>
              <a:ext cx="125675" cy="30650"/>
            </a:xfrm>
            <a:custGeom>
              <a:avLst/>
              <a:gdLst/>
              <a:ahLst/>
              <a:cxnLst/>
              <a:rect l="l" t="t" r="r" b="b"/>
              <a:pathLst>
                <a:path w="5027" h="1226" extrusionOk="0">
                  <a:moveTo>
                    <a:pt x="1216" y="1"/>
                  </a:moveTo>
                  <a:lnTo>
                    <a:pt x="1" y="1226"/>
                  </a:lnTo>
                  <a:lnTo>
                    <a:pt x="3801" y="1226"/>
                  </a:lnTo>
                  <a:lnTo>
                    <a:pt x="5026"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2308750" y="4564900"/>
              <a:ext cx="157025" cy="155575"/>
            </a:xfrm>
            <a:custGeom>
              <a:avLst/>
              <a:gdLst/>
              <a:ahLst/>
              <a:cxnLst/>
              <a:rect l="l" t="t" r="r" b="b"/>
              <a:pathLst>
                <a:path w="6281" h="6223" extrusionOk="0">
                  <a:moveTo>
                    <a:pt x="492" y="1"/>
                  </a:moveTo>
                  <a:cubicBezTo>
                    <a:pt x="212" y="39"/>
                    <a:pt x="0" y="271"/>
                    <a:pt x="0" y="551"/>
                  </a:cubicBezTo>
                  <a:lnTo>
                    <a:pt x="0" y="1660"/>
                  </a:lnTo>
                  <a:lnTo>
                    <a:pt x="10" y="5422"/>
                  </a:lnTo>
                  <a:lnTo>
                    <a:pt x="10" y="5432"/>
                  </a:lnTo>
                  <a:lnTo>
                    <a:pt x="10" y="5441"/>
                  </a:lnTo>
                  <a:cubicBezTo>
                    <a:pt x="19" y="5470"/>
                    <a:pt x="29" y="5499"/>
                    <a:pt x="39" y="5528"/>
                  </a:cubicBezTo>
                  <a:cubicBezTo>
                    <a:pt x="48" y="5548"/>
                    <a:pt x="58" y="5567"/>
                    <a:pt x="68" y="5586"/>
                  </a:cubicBezTo>
                  <a:cubicBezTo>
                    <a:pt x="261" y="6030"/>
                    <a:pt x="685" y="6223"/>
                    <a:pt x="955" y="6223"/>
                  </a:cubicBezTo>
                  <a:lnTo>
                    <a:pt x="5730" y="6223"/>
                  </a:lnTo>
                  <a:cubicBezTo>
                    <a:pt x="6029" y="6223"/>
                    <a:pt x="6280" y="5972"/>
                    <a:pt x="6280" y="5673"/>
                  </a:cubicBezTo>
                  <a:lnTo>
                    <a:pt x="6280" y="898"/>
                  </a:lnTo>
                  <a:cubicBezTo>
                    <a:pt x="6280" y="609"/>
                    <a:pt x="5971" y="78"/>
                    <a:pt x="5489" y="30"/>
                  </a:cubicBezTo>
                  <a:lnTo>
                    <a:pt x="5479" y="30"/>
                  </a:lnTo>
                  <a:cubicBezTo>
                    <a:pt x="5460" y="20"/>
                    <a:pt x="5441" y="20"/>
                    <a:pt x="5412" y="20"/>
                  </a:cubicBezTo>
                  <a:lnTo>
                    <a:pt x="5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2308750" y="4564900"/>
              <a:ext cx="146875" cy="146900"/>
            </a:xfrm>
            <a:custGeom>
              <a:avLst/>
              <a:gdLst/>
              <a:ahLst/>
              <a:cxnLst/>
              <a:rect l="l" t="t" r="r" b="b"/>
              <a:pathLst>
                <a:path w="5875" h="5876" extrusionOk="0">
                  <a:moveTo>
                    <a:pt x="492" y="1"/>
                  </a:moveTo>
                  <a:cubicBezTo>
                    <a:pt x="212" y="39"/>
                    <a:pt x="0" y="271"/>
                    <a:pt x="0" y="551"/>
                  </a:cubicBezTo>
                  <a:lnTo>
                    <a:pt x="0" y="5326"/>
                  </a:lnTo>
                  <a:cubicBezTo>
                    <a:pt x="0" y="5355"/>
                    <a:pt x="0" y="5393"/>
                    <a:pt x="10" y="5422"/>
                  </a:cubicBezTo>
                  <a:lnTo>
                    <a:pt x="10" y="5432"/>
                  </a:lnTo>
                  <a:lnTo>
                    <a:pt x="10" y="5441"/>
                  </a:lnTo>
                  <a:cubicBezTo>
                    <a:pt x="19" y="5470"/>
                    <a:pt x="29" y="5499"/>
                    <a:pt x="39" y="5528"/>
                  </a:cubicBezTo>
                  <a:cubicBezTo>
                    <a:pt x="48" y="5548"/>
                    <a:pt x="58" y="5567"/>
                    <a:pt x="68" y="5586"/>
                  </a:cubicBezTo>
                  <a:cubicBezTo>
                    <a:pt x="154" y="5760"/>
                    <a:pt x="338" y="5876"/>
                    <a:pt x="550" y="5876"/>
                  </a:cubicBezTo>
                  <a:lnTo>
                    <a:pt x="5325" y="5876"/>
                  </a:lnTo>
                  <a:cubicBezTo>
                    <a:pt x="5624" y="5876"/>
                    <a:pt x="5875" y="5625"/>
                    <a:pt x="5875" y="5326"/>
                  </a:cubicBezTo>
                  <a:lnTo>
                    <a:pt x="5875" y="551"/>
                  </a:lnTo>
                  <a:cubicBezTo>
                    <a:pt x="5875" y="310"/>
                    <a:pt x="5711" y="97"/>
                    <a:pt x="5489" y="30"/>
                  </a:cubicBezTo>
                  <a:lnTo>
                    <a:pt x="5479" y="30"/>
                  </a:lnTo>
                  <a:cubicBezTo>
                    <a:pt x="5431" y="10"/>
                    <a:pt x="5373" y="1"/>
                    <a:pt x="5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2348300" y="4590000"/>
              <a:ext cx="68025" cy="100825"/>
            </a:xfrm>
            <a:custGeom>
              <a:avLst/>
              <a:gdLst/>
              <a:ahLst/>
              <a:cxnLst/>
              <a:rect l="l" t="t" r="r" b="b"/>
              <a:pathLst>
                <a:path w="2721" h="4033" extrusionOk="0">
                  <a:moveTo>
                    <a:pt x="1129" y="0"/>
                  </a:moveTo>
                  <a:lnTo>
                    <a:pt x="1119" y="463"/>
                  </a:lnTo>
                  <a:cubicBezTo>
                    <a:pt x="415" y="560"/>
                    <a:pt x="68" y="955"/>
                    <a:pt x="58" y="1447"/>
                  </a:cubicBezTo>
                  <a:cubicBezTo>
                    <a:pt x="48" y="2566"/>
                    <a:pt x="1708" y="2267"/>
                    <a:pt x="1708" y="2653"/>
                  </a:cubicBezTo>
                  <a:cubicBezTo>
                    <a:pt x="1708" y="2749"/>
                    <a:pt x="1602" y="2807"/>
                    <a:pt x="1322" y="2807"/>
                  </a:cubicBezTo>
                  <a:cubicBezTo>
                    <a:pt x="984" y="2807"/>
                    <a:pt x="608" y="2691"/>
                    <a:pt x="328" y="2527"/>
                  </a:cubicBezTo>
                  <a:lnTo>
                    <a:pt x="0" y="3261"/>
                  </a:lnTo>
                  <a:cubicBezTo>
                    <a:pt x="251" y="3425"/>
                    <a:pt x="666" y="3540"/>
                    <a:pt x="1100" y="3569"/>
                  </a:cubicBezTo>
                  <a:lnTo>
                    <a:pt x="1090" y="4023"/>
                  </a:lnTo>
                  <a:lnTo>
                    <a:pt x="1698" y="4032"/>
                  </a:lnTo>
                  <a:lnTo>
                    <a:pt x="1698" y="3550"/>
                  </a:lnTo>
                  <a:cubicBezTo>
                    <a:pt x="2364" y="3444"/>
                    <a:pt x="2701" y="3039"/>
                    <a:pt x="2711" y="2576"/>
                  </a:cubicBezTo>
                  <a:cubicBezTo>
                    <a:pt x="2721" y="1476"/>
                    <a:pt x="1052" y="1765"/>
                    <a:pt x="1061" y="1399"/>
                  </a:cubicBezTo>
                  <a:cubicBezTo>
                    <a:pt x="1061" y="1302"/>
                    <a:pt x="1158" y="1216"/>
                    <a:pt x="1447" y="1216"/>
                  </a:cubicBezTo>
                  <a:cubicBezTo>
                    <a:pt x="1708" y="1216"/>
                    <a:pt x="1987" y="1293"/>
                    <a:pt x="2286" y="1447"/>
                  </a:cubicBezTo>
                  <a:lnTo>
                    <a:pt x="2595" y="714"/>
                  </a:lnTo>
                  <a:cubicBezTo>
                    <a:pt x="2354" y="579"/>
                    <a:pt x="2045" y="492"/>
                    <a:pt x="1727" y="463"/>
                  </a:cubicBezTo>
                  <a:lnTo>
                    <a:pt x="1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4" name="Google Shape;2384;p51"/>
          <p:cNvGrpSpPr/>
          <p:nvPr/>
        </p:nvGrpSpPr>
        <p:grpSpPr>
          <a:xfrm>
            <a:off x="8144391" y="2472249"/>
            <a:ext cx="681203" cy="1580446"/>
            <a:chOff x="5757575" y="3741375"/>
            <a:chExt cx="587802" cy="1363747"/>
          </a:xfrm>
        </p:grpSpPr>
        <p:sp>
          <p:nvSpPr>
            <p:cNvPr id="2385" name="Google Shape;2385;p51"/>
            <p:cNvSpPr/>
            <p:nvPr/>
          </p:nvSpPr>
          <p:spPr>
            <a:xfrm>
              <a:off x="5904415" y="4756748"/>
              <a:ext cx="292180" cy="348373"/>
            </a:xfrm>
            <a:custGeom>
              <a:avLst/>
              <a:gdLst/>
              <a:ahLst/>
              <a:cxnLst/>
              <a:rect l="l" t="t" r="r" b="b"/>
              <a:pathLst>
                <a:path w="7217" h="8605" extrusionOk="0">
                  <a:moveTo>
                    <a:pt x="3627" y="0"/>
                  </a:moveTo>
                  <a:cubicBezTo>
                    <a:pt x="2514" y="0"/>
                    <a:pt x="1395" y="77"/>
                    <a:pt x="271" y="232"/>
                  </a:cubicBezTo>
                  <a:cubicBezTo>
                    <a:pt x="107" y="251"/>
                    <a:pt x="1" y="540"/>
                    <a:pt x="49" y="811"/>
                  </a:cubicBezTo>
                  <a:lnTo>
                    <a:pt x="1284" y="7496"/>
                  </a:lnTo>
                  <a:cubicBezTo>
                    <a:pt x="1409" y="8161"/>
                    <a:pt x="1756" y="8605"/>
                    <a:pt x="2152" y="8605"/>
                  </a:cubicBezTo>
                  <a:lnTo>
                    <a:pt x="5065" y="8605"/>
                  </a:lnTo>
                  <a:cubicBezTo>
                    <a:pt x="5461" y="8605"/>
                    <a:pt x="5808" y="8161"/>
                    <a:pt x="5933" y="7496"/>
                  </a:cubicBezTo>
                  <a:lnTo>
                    <a:pt x="7168" y="811"/>
                  </a:lnTo>
                  <a:cubicBezTo>
                    <a:pt x="7216" y="540"/>
                    <a:pt x="7110" y="251"/>
                    <a:pt x="6946" y="232"/>
                  </a:cubicBezTo>
                  <a:cubicBezTo>
                    <a:pt x="5847" y="77"/>
                    <a:pt x="4740" y="0"/>
                    <a:pt x="3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5921986" y="4765331"/>
              <a:ext cx="258578" cy="28947"/>
            </a:xfrm>
            <a:custGeom>
              <a:avLst/>
              <a:gdLst/>
              <a:ahLst/>
              <a:cxnLst/>
              <a:rect l="l" t="t" r="r" b="b"/>
              <a:pathLst>
                <a:path w="6387" h="715" extrusionOk="0">
                  <a:moveTo>
                    <a:pt x="3194" y="0"/>
                  </a:moveTo>
                  <a:cubicBezTo>
                    <a:pt x="1428" y="0"/>
                    <a:pt x="1" y="155"/>
                    <a:pt x="1" y="357"/>
                  </a:cubicBezTo>
                  <a:cubicBezTo>
                    <a:pt x="1" y="550"/>
                    <a:pt x="1428" y="714"/>
                    <a:pt x="3194" y="714"/>
                  </a:cubicBezTo>
                  <a:cubicBezTo>
                    <a:pt x="4959" y="714"/>
                    <a:pt x="6387" y="550"/>
                    <a:pt x="6387" y="357"/>
                  </a:cubicBezTo>
                  <a:cubicBezTo>
                    <a:pt x="6387" y="155"/>
                    <a:pt x="4959" y="0"/>
                    <a:pt x="319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5757575" y="3741375"/>
              <a:ext cx="587802" cy="1044473"/>
            </a:xfrm>
            <a:custGeom>
              <a:avLst/>
              <a:gdLst/>
              <a:ahLst/>
              <a:cxnLst/>
              <a:rect l="l" t="t" r="r" b="b"/>
              <a:pathLst>
                <a:path w="14519" h="25799" extrusionOk="0">
                  <a:moveTo>
                    <a:pt x="8609" y="1"/>
                  </a:moveTo>
                  <a:cubicBezTo>
                    <a:pt x="8568" y="1"/>
                    <a:pt x="8525" y="3"/>
                    <a:pt x="8480" y="9"/>
                  </a:cubicBezTo>
                  <a:cubicBezTo>
                    <a:pt x="7129" y="183"/>
                    <a:pt x="6261" y="4186"/>
                    <a:pt x="6994" y="7253"/>
                  </a:cubicBezTo>
                  <a:lnTo>
                    <a:pt x="6994" y="8353"/>
                  </a:lnTo>
                  <a:cubicBezTo>
                    <a:pt x="6531" y="6246"/>
                    <a:pt x="4999" y="4054"/>
                    <a:pt x="3888" y="4054"/>
                  </a:cubicBezTo>
                  <a:cubicBezTo>
                    <a:pt x="3819" y="4054"/>
                    <a:pt x="3751" y="4062"/>
                    <a:pt x="3686" y="4080"/>
                  </a:cubicBezTo>
                  <a:cubicBezTo>
                    <a:pt x="2586" y="4369"/>
                    <a:pt x="3859" y="5816"/>
                    <a:pt x="5239" y="6945"/>
                  </a:cubicBezTo>
                  <a:cubicBezTo>
                    <a:pt x="6300" y="7794"/>
                    <a:pt x="6792" y="8604"/>
                    <a:pt x="6994" y="9028"/>
                  </a:cubicBezTo>
                  <a:lnTo>
                    <a:pt x="6994" y="14247"/>
                  </a:lnTo>
                  <a:cubicBezTo>
                    <a:pt x="6249" y="10893"/>
                    <a:pt x="3817" y="7445"/>
                    <a:pt x="2069" y="7445"/>
                  </a:cubicBezTo>
                  <a:cubicBezTo>
                    <a:pt x="1962" y="7445"/>
                    <a:pt x="1858" y="7458"/>
                    <a:pt x="1756" y="7485"/>
                  </a:cubicBezTo>
                  <a:cubicBezTo>
                    <a:pt x="1" y="7948"/>
                    <a:pt x="2026" y="10244"/>
                    <a:pt x="4216" y="12028"/>
                  </a:cubicBezTo>
                  <a:cubicBezTo>
                    <a:pt x="5875" y="13379"/>
                    <a:pt x="6657" y="14643"/>
                    <a:pt x="6994" y="15328"/>
                  </a:cubicBezTo>
                  <a:lnTo>
                    <a:pt x="6994" y="21588"/>
                  </a:lnTo>
                  <a:cubicBezTo>
                    <a:pt x="6195" y="18301"/>
                    <a:pt x="3832" y="14989"/>
                    <a:pt x="2118" y="14989"/>
                  </a:cubicBezTo>
                  <a:cubicBezTo>
                    <a:pt x="2011" y="14989"/>
                    <a:pt x="1906" y="15002"/>
                    <a:pt x="1805" y="15029"/>
                  </a:cubicBezTo>
                  <a:cubicBezTo>
                    <a:pt x="49" y="15492"/>
                    <a:pt x="1554" y="17160"/>
                    <a:pt x="4023" y="19196"/>
                  </a:cubicBezTo>
                  <a:cubicBezTo>
                    <a:pt x="5692" y="20566"/>
                    <a:pt x="6599" y="22022"/>
                    <a:pt x="6994" y="22813"/>
                  </a:cubicBezTo>
                  <a:lnTo>
                    <a:pt x="6994" y="25755"/>
                  </a:lnTo>
                  <a:cubicBezTo>
                    <a:pt x="7096" y="25784"/>
                    <a:pt x="7192" y="25799"/>
                    <a:pt x="7283" y="25799"/>
                  </a:cubicBezTo>
                  <a:cubicBezTo>
                    <a:pt x="7373" y="25799"/>
                    <a:pt x="7457" y="25784"/>
                    <a:pt x="7535" y="25755"/>
                  </a:cubicBezTo>
                  <a:lnTo>
                    <a:pt x="7535" y="24588"/>
                  </a:lnTo>
                  <a:cubicBezTo>
                    <a:pt x="7882" y="23894"/>
                    <a:pt x="8663" y="22640"/>
                    <a:pt x="10303" y="21308"/>
                  </a:cubicBezTo>
                  <a:cubicBezTo>
                    <a:pt x="12503" y="19524"/>
                    <a:pt x="14519" y="17228"/>
                    <a:pt x="12773" y="16765"/>
                  </a:cubicBezTo>
                  <a:cubicBezTo>
                    <a:pt x="12670" y="16738"/>
                    <a:pt x="12565" y="16725"/>
                    <a:pt x="12457" y="16725"/>
                  </a:cubicBezTo>
                  <a:cubicBezTo>
                    <a:pt x="10713" y="16725"/>
                    <a:pt x="8307" y="20136"/>
                    <a:pt x="7535" y="23469"/>
                  </a:cubicBezTo>
                  <a:lnTo>
                    <a:pt x="7535" y="18318"/>
                  </a:lnTo>
                  <a:cubicBezTo>
                    <a:pt x="7949" y="17595"/>
                    <a:pt x="8721" y="16504"/>
                    <a:pt x="10139" y="15357"/>
                  </a:cubicBezTo>
                  <a:cubicBezTo>
                    <a:pt x="12329" y="13572"/>
                    <a:pt x="14355" y="11276"/>
                    <a:pt x="12599" y="10813"/>
                  </a:cubicBezTo>
                  <a:cubicBezTo>
                    <a:pt x="12497" y="10786"/>
                    <a:pt x="12393" y="10773"/>
                    <a:pt x="12285" y="10773"/>
                  </a:cubicBezTo>
                  <a:cubicBezTo>
                    <a:pt x="10661" y="10773"/>
                    <a:pt x="8448" y="13758"/>
                    <a:pt x="7535" y="16871"/>
                  </a:cubicBezTo>
                  <a:lnTo>
                    <a:pt x="7535" y="10254"/>
                  </a:lnTo>
                  <a:cubicBezTo>
                    <a:pt x="7824" y="9810"/>
                    <a:pt x="8287" y="9231"/>
                    <a:pt x="9030" y="8633"/>
                  </a:cubicBezTo>
                  <a:cubicBezTo>
                    <a:pt x="10409" y="7504"/>
                    <a:pt x="11683" y="6057"/>
                    <a:pt x="10583" y="5768"/>
                  </a:cubicBezTo>
                  <a:cubicBezTo>
                    <a:pt x="10519" y="5751"/>
                    <a:pt x="10453" y="5743"/>
                    <a:pt x="10386" y="5743"/>
                  </a:cubicBezTo>
                  <a:cubicBezTo>
                    <a:pt x="9436" y="5743"/>
                    <a:pt x="8174" y="7342"/>
                    <a:pt x="7535" y="9125"/>
                  </a:cubicBezTo>
                  <a:lnTo>
                    <a:pt x="7535" y="6983"/>
                  </a:lnTo>
                  <a:cubicBezTo>
                    <a:pt x="7650" y="6318"/>
                    <a:pt x="7814" y="5372"/>
                    <a:pt x="8248" y="4398"/>
                  </a:cubicBezTo>
                  <a:cubicBezTo>
                    <a:pt x="9236" y="2226"/>
                    <a:pt x="9783" y="1"/>
                    <a:pt x="8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8" name="Google Shape;2388;p51"/>
          <p:cNvGrpSpPr/>
          <p:nvPr/>
        </p:nvGrpSpPr>
        <p:grpSpPr>
          <a:xfrm>
            <a:off x="7595419" y="3219541"/>
            <a:ext cx="598574" cy="833098"/>
            <a:chOff x="6910072" y="4106189"/>
            <a:chExt cx="447198" cy="622458"/>
          </a:xfrm>
        </p:grpSpPr>
        <p:sp>
          <p:nvSpPr>
            <p:cNvPr id="2389" name="Google Shape;2389;p51"/>
            <p:cNvSpPr/>
            <p:nvPr/>
          </p:nvSpPr>
          <p:spPr>
            <a:xfrm>
              <a:off x="6945618" y="4216228"/>
              <a:ext cx="411651" cy="512419"/>
            </a:xfrm>
            <a:custGeom>
              <a:avLst/>
              <a:gdLst/>
              <a:ahLst/>
              <a:cxnLst/>
              <a:rect l="l" t="t" r="r" b="b"/>
              <a:pathLst>
                <a:path w="10168" h="12657" extrusionOk="0">
                  <a:moveTo>
                    <a:pt x="0" y="0"/>
                  </a:moveTo>
                  <a:lnTo>
                    <a:pt x="0" y="12628"/>
                  </a:lnTo>
                  <a:lnTo>
                    <a:pt x="10168" y="12657"/>
                  </a:lnTo>
                  <a:lnTo>
                    <a:pt x="10168" y="2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7043634" y="4106189"/>
              <a:ext cx="213680" cy="175300"/>
            </a:xfrm>
            <a:custGeom>
              <a:avLst/>
              <a:gdLst/>
              <a:ahLst/>
              <a:cxnLst/>
              <a:rect l="l" t="t" r="r" b="b"/>
              <a:pathLst>
                <a:path w="5278" h="4330" extrusionOk="0">
                  <a:moveTo>
                    <a:pt x="2598" y="1"/>
                  </a:moveTo>
                  <a:cubicBezTo>
                    <a:pt x="2203" y="1"/>
                    <a:pt x="1846" y="119"/>
                    <a:pt x="1525" y="355"/>
                  </a:cubicBezTo>
                  <a:cubicBezTo>
                    <a:pt x="358" y="1204"/>
                    <a:pt x="68" y="3413"/>
                    <a:pt x="10" y="4098"/>
                  </a:cubicBezTo>
                  <a:cubicBezTo>
                    <a:pt x="1" y="4204"/>
                    <a:pt x="78" y="4300"/>
                    <a:pt x="194" y="4300"/>
                  </a:cubicBezTo>
                  <a:cubicBezTo>
                    <a:pt x="199" y="4301"/>
                    <a:pt x="205" y="4301"/>
                    <a:pt x="210" y="4301"/>
                  </a:cubicBezTo>
                  <a:cubicBezTo>
                    <a:pt x="300" y="4301"/>
                    <a:pt x="377" y="4227"/>
                    <a:pt x="387" y="4127"/>
                  </a:cubicBezTo>
                  <a:cubicBezTo>
                    <a:pt x="454" y="3500"/>
                    <a:pt x="724" y="1368"/>
                    <a:pt x="1776" y="606"/>
                  </a:cubicBezTo>
                  <a:cubicBezTo>
                    <a:pt x="2021" y="420"/>
                    <a:pt x="2295" y="330"/>
                    <a:pt x="2599" y="330"/>
                  </a:cubicBezTo>
                  <a:cubicBezTo>
                    <a:pt x="2642" y="330"/>
                    <a:pt x="2686" y="332"/>
                    <a:pt x="2731" y="336"/>
                  </a:cubicBezTo>
                  <a:cubicBezTo>
                    <a:pt x="4564" y="509"/>
                    <a:pt x="4843" y="3384"/>
                    <a:pt x="4882" y="4146"/>
                  </a:cubicBezTo>
                  <a:cubicBezTo>
                    <a:pt x="4891" y="4252"/>
                    <a:pt x="4978" y="4329"/>
                    <a:pt x="5075" y="4329"/>
                  </a:cubicBezTo>
                  <a:cubicBezTo>
                    <a:pt x="5191" y="4329"/>
                    <a:pt x="5277" y="4233"/>
                    <a:pt x="5268" y="4127"/>
                  </a:cubicBezTo>
                  <a:cubicBezTo>
                    <a:pt x="5229" y="3297"/>
                    <a:pt x="4930" y="210"/>
                    <a:pt x="2769" y="8"/>
                  </a:cubicBezTo>
                  <a:cubicBezTo>
                    <a:pt x="2711" y="3"/>
                    <a:pt x="2654" y="1"/>
                    <a:pt x="2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6910072" y="4216228"/>
              <a:ext cx="411692" cy="512419"/>
            </a:xfrm>
            <a:custGeom>
              <a:avLst/>
              <a:gdLst/>
              <a:ahLst/>
              <a:cxnLst/>
              <a:rect l="l" t="t" r="r" b="b"/>
              <a:pathLst>
                <a:path w="10169" h="12657" extrusionOk="0">
                  <a:moveTo>
                    <a:pt x="1" y="0"/>
                  </a:moveTo>
                  <a:lnTo>
                    <a:pt x="1" y="12628"/>
                  </a:lnTo>
                  <a:lnTo>
                    <a:pt x="10168" y="12657"/>
                  </a:lnTo>
                  <a:lnTo>
                    <a:pt x="10168"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7003027" y="4263110"/>
              <a:ext cx="29716" cy="29716"/>
            </a:xfrm>
            <a:custGeom>
              <a:avLst/>
              <a:gdLst/>
              <a:ahLst/>
              <a:cxnLst/>
              <a:rect l="l" t="t" r="r" b="b"/>
              <a:pathLst>
                <a:path w="734" h="734" extrusionOk="0">
                  <a:moveTo>
                    <a:pt x="367" y="0"/>
                  </a:moveTo>
                  <a:cubicBezTo>
                    <a:pt x="164" y="0"/>
                    <a:pt x="0" y="164"/>
                    <a:pt x="0" y="367"/>
                  </a:cubicBezTo>
                  <a:cubicBezTo>
                    <a:pt x="0" y="569"/>
                    <a:pt x="164" y="733"/>
                    <a:pt x="367" y="733"/>
                  </a:cubicBezTo>
                  <a:cubicBezTo>
                    <a:pt x="570" y="733"/>
                    <a:pt x="734" y="569"/>
                    <a:pt x="734" y="367"/>
                  </a:cubicBezTo>
                  <a:cubicBezTo>
                    <a:pt x="734" y="164"/>
                    <a:pt x="570" y="0"/>
                    <a:pt x="367"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7201405" y="4263110"/>
              <a:ext cx="29352" cy="29716"/>
            </a:xfrm>
            <a:custGeom>
              <a:avLst/>
              <a:gdLst/>
              <a:ahLst/>
              <a:cxnLst/>
              <a:rect l="l" t="t" r="r" b="b"/>
              <a:pathLst>
                <a:path w="725" h="734" extrusionOk="0">
                  <a:moveTo>
                    <a:pt x="358" y="0"/>
                  </a:moveTo>
                  <a:cubicBezTo>
                    <a:pt x="165" y="0"/>
                    <a:pt x="1" y="164"/>
                    <a:pt x="1" y="367"/>
                  </a:cubicBezTo>
                  <a:cubicBezTo>
                    <a:pt x="1" y="569"/>
                    <a:pt x="165" y="733"/>
                    <a:pt x="358" y="733"/>
                  </a:cubicBezTo>
                  <a:cubicBezTo>
                    <a:pt x="560" y="733"/>
                    <a:pt x="724" y="569"/>
                    <a:pt x="724" y="367"/>
                  </a:cubicBezTo>
                  <a:cubicBezTo>
                    <a:pt x="724" y="164"/>
                    <a:pt x="560" y="0"/>
                    <a:pt x="358"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7010436" y="4107363"/>
              <a:ext cx="213680" cy="175300"/>
            </a:xfrm>
            <a:custGeom>
              <a:avLst/>
              <a:gdLst/>
              <a:ahLst/>
              <a:cxnLst/>
              <a:rect l="l" t="t" r="r" b="b"/>
              <a:pathLst>
                <a:path w="5278" h="4330" extrusionOk="0">
                  <a:moveTo>
                    <a:pt x="2607" y="0"/>
                  </a:moveTo>
                  <a:cubicBezTo>
                    <a:pt x="2211" y="0"/>
                    <a:pt x="1846" y="119"/>
                    <a:pt x="1525" y="355"/>
                  </a:cubicBezTo>
                  <a:cubicBezTo>
                    <a:pt x="367" y="1204"/>
                    <a:pt x="78" y="3413"/>
                    <a:pt x="10" y="4098"/>
                  </a:cubicBezTo>
                  <a:cubicBezTo>
                    <a:pt x="1" y="4204"/>
                    <a:pt x="88" y="4300"/>
                    <a:pt x="194" y="4300"/>
                  </a:cubicBezTo>
                  <a:cubicBezTo>
                    <a:pt x="200" y="4301"/>
                    <a:pt x="206" y="4301"/>
                    <a:pt x="211" y="4301"/>
                  </a:cubicBezTo>
                  <a:cubicBezTo>
                    <a:pt x="309" y="4301"/>
                    <a:pt x="387" y="4227"/>
                    <a:pt x="396" y="4127"/>
                  </a:cubicBezTo>
                  <a:cubicBezTo>
                    <a:pt x="454" y="3500"/>
                    <a:pt x="734" y="1368"/>
                    <a:pt x="1776" y="606"/>
                  </a:cubicBezTo>
                  <a:cubicBezTo>
                    <a:pt x="2029" y="420"/>
                    <a:pt x="2297" y="330"/>
                    <a:pt x="2606" y="330"/>
                  </a:cubicBezTo>
                  <a:cubicBezTo>
                    <a:pt x="2650" y="330"/>
                    <a:pt x="2695" y="332"/>
                    <a:pt x="2740" y="336"/>
                  </a:cubicBezTo>
                  <a:cubicBezTo>
                    <a:pt x="4573" y="509"/>
                    <a:pt x="4853" y="3384"/>
                    <a:pt x="4892" y="4146"/>
                  </a:cubicBezTo>
                  <a:cubicBezTo>
                    <a:pt x="4901" y="4252"/>
                    <a:pt x="4978" y="4329"/>
                    <a:pt x="5084" y="4329"/>
                  </a:cubicBezTo>
                  <a:cubicBezTo>
                    <a:pt x="5191" y="4329"/>
                    <a:pt x="5277" y="4233"/>
                    <a:pt x="5277" y="4127"/>
                  </a:cubicBezTo>
                  <a:cubicBezTo>
                    <a:pt x="5239" y="3297"/>
                    <a:pt x="4930" y="210"/>
                    <a:pt x="2779" y="8"/>
                  </a:cubicBezTo>
                  <a:cubicBezTo>
                    <a:pt x="2721" y="3"/>
                    <a:pt x="2664" y="0"/>
                    <a:pt x="2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51"/>
          <p:cNvGrpSpPr/>
          <p:nvPr/>
        </p:nvGrpSpPr>
        <p:grpSpPr>
          <a:xfrm>
            <a:off x="5637686" y="3546979"/>
            <a:ext cx="1073933" cy="512441"/>
            <a:chOff x="1140725" y="3352425"/>
            <a:chExt cx="1318681" cy="629225"/>
          </a:xfrm>
        </p:grpSpPr>
        <p:sp>
          <p:nvSpPr>
            <p:cNvPr id="2396" name="Google Shape;2396;p51"/>
            <p:cNvSpPr/>
            <p:nvPr/>
          </p:nvSpPr>
          <p:spPr>
            <a:xfrm>
              <a:off x="1140725" y="3798245"/>
              <a:ext cx="688977" cy="183405"/>
            </a:xfrm>
            <a:custGeom>
              <a:avLst/>
              <a:gdLst/>
              <a:ahLst/>
              <a:cxnLst/>
              <a:rect l="l" t="t" r="r" b="b"/>
              <a:pathLst>
                <a:path w="12686" h="3377" extrusionOk="0">
                  <a:moveTo>
                    <a:pt x="6463" y="1"/>
                  </a:moveTo>
                  <a:lnTo>
                    <a:pt x="6290" y="10"/>
                  </a:lnTo>
                  <a:lnTo>
                    <a:pt x="10" y="10"/>
                  </a:lnTo>
                  <a:lnTo>
                    <a:pt x="10" y="1370"/>
                  </a:lnTo>
                  <a:cubicBezTo>
                    <a:pt x="0" y="1390"/>
                    <a:pt x="0" y="1399"/>
                    <a:pt x="0" y="1419"/>
                  </a:cubicBezTo>
                  <a:cubicBezTo>
                    <a:pt x="0" y="1660"/>
                    <a:pt x="145" y="1891"/>
                    <a:pt x="396" y="2094"/>
                  </a:cubicBezTo>
                  <a:cubicBezTo>
                    <a:pt x="425" y="2123"/>
                    <a:pt x="453" y="2142"/>
                    <a:pt x="482" y="2171"/>
                  </a:cubicBezTo>
                  <a:cubicBezTo>
                    <a:pt x="511" y="2190"/>
                    <a:pt x="540" y="2210"/>
                    <a:pt x="569" y="2229"/>
                  </a:cubicBezTo>
                  <a:cubicBezTo>
                    <a:pt x="598" y="2248"/>
                    <a:pt x="617" y="2258"/>
                    <a:pt x="646" y="2277"/>
                  </a:cubicBezTo>
                  <a:cubicBezTo>
                    <a:pt x="810" y="2383"/>
                    <a:pt x="1013" y="2489"/>
                    <a:pt x="1235" y="2576"/>
                  </a:cubicBezTo>
                  <a:cubicBezTo>
                    <a:pt x="1293" y="2605"/>
                    <a:pt x="1351" y="2624"/>
                    <a:pt x="1408" y="2653"/>
                  </a:cubicBezTo>
                  <a:cubicBezTo>
                    <a:pt x="1534" y="2692"/>
                    <a:pt x="1669" y="2740"/>
                    <a:pt x="1804" y="2788"/>
                  </a:cubicBezTo>
                  <a:cubicBezTo>
                    <a:pt x="1891" y="2817"/>
                    <a:pt x="1987" y="2837"/>
                    <a:pt x="2074" y="2866"/>
                  </a:cubicBezTo>
                  <a:cubicBezTo>
                    <a:pt x="2093" y="2875"/>
                    <a:pt x="2113" y="2875"/>
                    <a:pt x="2132" y="2885"/>
                  </a:cubicBezTo>
                  <a:cubicBezTo>
                    <a:pt x="2171" y="2895"/>
                    <a:pt x="2209" y="2904"/>
                    <a:pt x="2257" y="2914"/>
                  </a:cubicBezTo>
                  <a:cubicBezTo>
                    <a:pt x="2460" y="2972"/>
                    <a:pt x="2691" y="3020"/>
                    <a:pt x="2923" y="3068"/>
                  </a:cubicBezTo>
                  <a:cubicBezTo>
                    <a:pt x="2981" y="3078"/>
                    <a:pt x="3039" y="3087"/>
                    <a:pt x="3097" y="3097"/>
                  </a:cubicBezTo>
                  <a:cubicBezTo>
                    <a:pt x="3183" y="3116"/>
                    <a:pt x="3270" y="3136"/>
                    <a:pt x="3357" y="3145"/>
                  </a:cubicBezTo>
                  <a:cubicBezTo>
                    <a:pt x="3492" y="3165"/>
                    <a:pt x="3627" y="3184"/>
                    <a:pt x="3762" y="3203"/>
                  </a:cubicBezTo>
                  <a:cubicBezTo>
                    <a:pt x="3820" y="3213"/>
                    <a:pt x="3878" y="3223"/>
                    <a:pt x="3936" y="3232"/>
                  </a:cubicBezTo>
                  <a:cubicBezTo>
                    <a:pt x="4148" y="3261"/>
                    <a:pt x="4380" y="3280"/>
                    <a:pt x="4601" y="3300"/>
                  </a:cubicBezTo>
                  <a:cubicBezTo>
                    <a:pt x="4659" y="3309"/>
                    <a:pt x="4717" y="3309"/>
                    <a:pt x="4775" y="3319"/>
                  </a:cubicBezTo>
                  <a:cubicBezTo>
                    <a:pt x="4833" y="3319"/>
                    <a:pt x="4891" y="3329"/>
                    <a:pt x="4949" y="3329"/>
                  </a:cubicBezTo>
                  <a:cubicBezTo>
                    <a:pt x="5113" y="3338"/>
                    <a:pt x="5277" y="3348"/>
                    <a:pt x="5441" y="3358"/>
                  </a:cubicBezTo>
                  <a:cubicBezTo>
                    <a:pt x="5499" y="3358"/>
                    <a:pt x="5556" y="3358"/>
                    <a:pt x="5624" y="3367"/>
                  </a:cubicBezTo>
                  <a:cubicBezTo>
                    <a:pt x="5836" y="3367"/>
                    <a:pt x="6058" y="3377"/>
                    <a:pt x="6290" y="3377"/>
                  </a:cubicBezTo>
                  <a:lnTo>
                    <a:pt x="6463" y="3377"/>
                  </a:lnTo>
                  <a:cubicBezTo>
                    <a:pt x="6685" y="3377"/>
                    <a:pt x="6907" y="3367"/>
                    <a:pt x="7129" y="3358"/>
                  </a:cubicBezTo>
                  <a:lnTo>
                    <a:pt x="7302" y="3358"/>
                  </a:lnTo>
                  <a:cubicBezTo>
                    <a:pt x="7524" y="3348"/>
                    <a:pt x="7746" y="3329"/>
                    <a:pt x="7968" y="3309"/>
                  </a:cubicBezTo>
                  <a:cubicBezTo>
                    <a:pt x="8026" y="3309"/>
                    <a:pt x="8084" y="3300"/>
                    <a:pt x="8142" y="3300"/>
                  </a:cubicBezTo>
                  <a:cubicBezTo>
                    <a:pt x="8373" y="3280"/>
                    <a:pt x="8595" y="3251"/>
                    <a:pt x="8807" y="3223"/>
                  </a:cubicBezTo>
                  <a:cubicBezTo>
                    <a:pt x="8865" y="3213"/>
                    <a:pt x="8923" y="3203"/>
                    <a:pt x="8981" y="3203"/>
                  </a:cubicBezTo>
                  <a:cubicBezTo>
                    <a:pt x="9213" y="3165"/>
                    <a:pt x="9434" y="3126"/>
                    <a:pt x="9647" y="3087"/>
                  </a:cubicBezTo>
                  <a:cubicBezTo>
                    <a:pt x="9704" y="3078"/>
                    <a:pt x="9772" y="3068"/>
                    <a:pt x="9830" y="3059"/>
                  </a:cubicBezTo>
                  <a:cubicBezTo>
                    <a:pt x="10061" y="3010"/>
                    <a:pt x="10283" y="2952"/>
                    <a:pt x="10496" y="2895"/>
                  </a:cubicBezTo>
                  <a:cubicBezTo>
                    <a:pt x="10553" y="2885"/>
                    <a:pt x="10611" y="2866"/>
                    <a:pt x="10669" y="2846"/>
                  </a:cubicBezTo>
                  <a:cubicBezTo>
                    <a:pt x="10910" y="2779"/>
                    <a:pt x="11132" y="2711"/>
                    <a:pt x="11335" y="2624"/>
                  </a:cubicBezTo>
                  <a:cubicBezTo>
                    <a:pt x="11393" y="2605"/>
                    <a:pt x="11451" y="2576"/>
                    <a:pt x="11508" y="2557"/>
                  </a:cubicBezTo>
                  <a:cubicBezTo>
                    <a:pt x="11769" y="2441"/>
                    <a:pt x="11991" y="2316"/>
                    <a:pt x="12174" y="2190"/>
                  </a:cubicBezTo>
                  <a:cubicBezTo>
                    <a:pt x="12242" y="2142"/>
                    <a:pt x="12299" y="2094"/>
                    <a:pt x="12348" y="2046"/>
                  </a:cubicBezTo>
                  <a:cubicBezTo>
                    <a:pt x="12570" y="1853"/>
                    <a:pt x="12685" y="1640"/>
                    <a:pt x="12685" y="1419"/>
                  </a:cubicBezTo>
                  <a:lnTo>
                    <a:pt x="12685" y="1399"/>
                  </a:lnTo>
                  <a:lnTo>
                    <a:pt x="12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1162177" y="3798788"/>
              <a:ext cx="9504" cy="120514"/>
            </a:xfrm>
            <a:custGeom>
              <a:avLst/>
              <a:gdLst/>
              <a:ahLst/>
              <a:cxnLst/>
              <a:rect l="l" t="t" r="r" b="b"/>
              <a:pathLst>
                <a:path w="175" h="2219" extrusionOk="0">
                  <a:moveTo>
                    <a:pt x="1" y="0"/>
                  </a:moveTo>
                  <a:lnTo>
                    <a:pt x="1" y="2084"/>
                  </a:lnTo>
                  <a:cubicBezTo>
                    <a:pt x="30" y="2113"/>
                    <a:pt x="58" y="2132"/>
                    <a:pt x="87" y="2161"/>
                  </a:cubicBezTo>
                  <a:cubicBezTo>
                    <a:pt x="116" y="2180"/>
                    <a:pt x="145" y="2200"/>
                    <a:pt x="174" y="221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1207741" y="3798788"/>
              <a:ext cx="9504" cy="143596"/>
            </a:xfrm>
            <a:custGeom>
              <a:avLst/>
              <a:gdLst/>
              <a:ahLst/>
              <a:cxnLst/>
              <a:rect l="l" t="t" r="r" b="b"/>
              <a:pathLst>
                <a:path w="175" h="2644" extrusionOk="0">
                  <a:moveTo>
                    <a:pt x="1" y="0"/>
                  </a:moveTo>
                  <a:lnTo>
                    <a:pt x="1" y="2566"/>
                  </a:lnTo>
                  <a:cubicBezTo>
                    <a:pt x="59" y="2595"/>
                    <a:pt x="117"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1253360" y="3798788"/>
              <a:ext cx="9993" cy="157716"/>
            </a:xfrm>
            <a:custGeom>
              <a:avLst/>
              <a:gdLst/>
              <a:ahLst/>
              <a:cxnLst/>
              <a:rect l="l" t="t" r="r" b="b"/>
              <a:pathLst>
                <a:path w="184" h="2904" extrusionOk="0">
                  <a:moveTo>
                    <a:pt x="0" y="0"/>
                  </a:moveTo>
                  <a:lnTo>
                    <a:pt x="0" y="2856"/>
                  </a:lnTo>
                  <a:cubicBezTo>
                    <a:pt x="19" y="2865"/>
                    <a:pt x="39" y="2865"/>
                    <a:pt x="58" y="2875"/>
                  </a:cubicBezTo>
                  <a:cubicBezTo>
                    <a:pt x="97" y="2885"/>
                    <a:pt x="135" y="2894"/>
                    <a:pt x="183" y="2904"/>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1299414" y="3798788"/>
              <a:ext cx="9504" cy="167709"/>
            </a:xfrm>
            <a:custGeom>
              <a:avLst/>
              <a:gdLst/>
              <a:ahLst/>
              <a:cxnLst/>
              <a:rect l="l" t="t" r="r" b="b"/>
              <a:pathLst>
                <a:path w="175" h="3088" extrusionOk="0">
                  <a:moveTo>
                    <a:pt x="1" y="0"/>
                  </a:moveTo>
                  <a:lnTo>
                    <a:pt x="1" y="3058"/>
                  </a:lnTo>
                  <a:cubicBezTo>
                    <a:pt x="59" y="3068"/>
                    <a:pt x="117" y="3077"/>
                    <a:pt x="175" y="308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1345033" y="3798788"/>
              <a:ext cx="9450" cy="175041"/>
            </a:xfrm>
            <a:custGeom>
              <a:avLst/>
              <a:gdLst/>
              <a:ahLst/>
              <a:cxnLst/>
              <a:rect l="l" t="t" r="r" b="b"/>
              <a:pathLst>
                <a:path w="174" h="3223" extrusionOk="0">
                  <a:moveTo>
                    <a:pt x="0" y="0"/>
                  </a:moveTo>
                  <a:lnTo>
                    <a:pt x="0" y="3193"/>
                  </a:lnTo>
                  <a:cubicBezTo>
                    <a:pt x="58" y="3203"/>
                    <a:pt x="116" y="3213"/>
                    <a:pt x="174" y="3222"/>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1390597" y="3798788"/>
              <a:ext cx="9504" cy="179712"/>
            </a:xfrm>
            <a:custGeom>
              <a:avLst/>
              <a:gdLst/>
              <a:ahLst/>
              <a:cxnLst/>
              <a:rect l="l" t="t" r="r" b="b"/>
              <a:pathLst>
                <a:path w="175" h="3309" extrusionOk="0">
                  <a:moveTo>
                    <a:pt x="0" y="0"/>
                  </a:moveTo>
                  <a:lnTo>
                    <a:pt x="0" y="3290"/>
                  </a:lnTo>
                  <a:cubicBezTo>
                    <a:pt x="58" y="3299"/>
                    <a:pt x="116"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1436162" y="3798788"/>
              <a:ext cx="9993" cy="182373"/>
            </a:xfrm>
            <a:custGeom>
              <a:avLst/>
              <a:gdLst/>
              <a:ahLst/>
              <a:cxnLst/>
              <a:rect l="l" t="t" r="r" b="b"/>
              <a:pathLst>
                <a:path w="184" h="3358" extrusionOk="0">
                  <a:moveTo>
                    <a:pt x="1" y="0"/>
                  </a:moveTo>
                  <a:lnTo>
                    <a:pt x="1" y="3348"/>
                  </a:lnTo>
                  <a:cubicBezTo>
                    <a:pt x="59" y="3348"/>
                    <a:pt x="116" y="3348"/>
                    <a:pt x="184" y="3357"/>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1482269" y="3798245"/>
              <a:ext cx="9504" cy="183405"/>
            </a:xfrm>
            <a:custGeom>
              <a:avLst/>
              <a:gdLst/>
              <a:ahLst/>
              <a:cxnLst/>
              <a:rect l="l" t="t" r="r" b="b"/>
              <a:pathLst>
                <a:path w="175" h="3377" extrusionOk="0">
                  <a:moveTo>
                    <a:pt x="174" y="1"/>
                  </a:moveTo>
                  <a:lnTo>
                    <a:pt x="1" y="10"/>
                  </a:ln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1527834" y="3798245"/>
              <a:ext cx="9504" cy="182373"/>
            </a:xfrm>
            <a:custGeom>
              <a:avLst/>
              <a:gdLst/>
              <a:ahLst/>
              <a:cxnLst/>
              <a:rect l="l" t="t" r="r" b="b"/>
              <a:pathLst>
                <a:path w="175" h="3358" extrusionOk="0">
                  <a:moveTo>
                    <a:pt x="1" y="1"/>
                  </a:moveTo>
                  <a:lnTo>
                    <a:pt x="1"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1573453" y="3798245"/>
              <a:ext cx="9450" cy="179766"/>
            </a:xfrm>
            <a:custGeom>
              <a:avLst/>
              <a:gdLst/>
              <a:ahLst/>
              <a:cxnLst/>
              <a:rect l="l" t="t" r="r" b="b"/>
              <a:pathLst>
                <a:path w="174" h="3310" extrusionOk="0">
                  <a:moveTo>
                    <a:pt x="0" y="1"/>
                  </a:moveTo>
                  <a:lnTo>
                    <a:pt x="0" y="3309"/>
                  </a:lnTo>
                  <a:cubicBezTo>
                    <a:pt x="58" y="3309"/>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1619018" y="3798245"/>
              <a:ext cx="9450" cy="175041"/>
            </a:xfrm>
            <a:custGeom>
              <a:avLst/>
              <a:gdLst/>
              <a:ahLst/>
              <a:cxnLst/>
              <a:rect l="l" t="t" r="r" b="b"/>
              <a:pathLst>
                <a:path w="174" h="3223" extrusionOk="0">
                  <a:moveTo>
                    <a:pt x="0" y="1"/>
                  </a:moveTo>
                  <a:lnTo>
                    <a:pt x="0" y="3223"/>
                  </a:lnTo>
                  <a:cubicBezTo>
                    <a:pt x="58"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1664582" y="3798245"/>
              <a:ext cx="9993" cy="167709"/>
            </a:xfrm>
            <a:custGeom>
              <a:avLst/>
              <a:gdLst/>
              <a:ahLst/>
              <a:cxnLst/>
              <a:rect l="l" t="t" r="r" b="b"/>
              <a:pathLst>
                <a:path w="184" h="3088" extrusionOk="0">
                  <a:moveTo>
                    <a:pt x="1" y="1"/>
                  </a:moveTo>
                  <a:lnTo>
                    <a:pt x="1" y="3087"/>
                  </a:lnTo>
                  <a:cubicBezTo>
                    <a:pt x="58" y="3078"/>
                    <a:pt x="126" y="3068"/>
                    <a:pt x="184" y="305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1710690" y="3798245"/>
              <a:ext cx="9504" cy="157227"/>
            </a:xfrm>
            <a:custGeom>
              <a:avLst/>
              <a:gdLst/>
              <a:ahLst/>
              <a:cxnLst/>
              <a:rect l="l" t="t" r="r" b="b"/>
              <a:pathLst>
                <a:path w="175" h="2895" extrusionOk="0">
                  <a:moveTo>
                    <a:pt x="1" y="1"/>
                  </a:moveTo>
                  <a:lnTo>
                    <a:pt x="1"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1756254" y="3798245"/>
              <a:ext cx="9504" cy="142564"/>
            </a:xfrm>
            <a:custGeom>
              <a:avLst/>
              <a:gdLst/>
              <a:ahLst/>
              <a:cxnLst/>
              <a:rect l="l" t="t" r="r" b="b"/>
              <a:pathLst>
                <a:path w="175" h="2625" extrusionOk="0">
                  <a:moveTo>
                    <a:pt x="1" y="1"/>
                  </a:moveTo>
                  <a:lnTo>
                    <a:pt x="1" y="2624"/>
                  </a:lnTo>
                  <a:cubicBezTo>
                    <a:pt x="59" y="2605"/>
                    <a:pt x="117"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1801873" y="3798245"/>
              <a:ext cx="9450" cy="118993"/>
            </a:xfrm>
            <a:custGeom>
              <a:avLst/>
              <a:gdLst/>
              <a:ahLst/>
              <a:cxnLst/>
              <a:rect l="l" t="t" r="r" b="b"/>
              <a:pathLst>
                <a:path w="174" h="2191" extrusionOk="0">
                  <a:moveTo>
                    <a:pt x="0" y="1"/>
                  </a:moveTo>
                  <a:lnTo>
                    <a:pt x="0" y="2190"/>
                  </a:lnTo>
                  <a:cubicBezTo>
                    <a:pt x="68" y="2142"/>
                    <a:pt x="125" y="2094"/>
                    <a:pt x="174" y="2046"/>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1141214" y="3701304"/>
              <a:ext cx="688488" cy="195516"/>
            </a:xfrm>
            <a:custGeom>
              <a:avLst/>
              <a:gdLst/>
              <a:ahLst/>
              <a:cxnLst/>
              <a:rect l="l" t="t" r="r" b="b"/>
              <a:pathLst>
                <a:path w="12677" h="3600" extrusionOk="0">
                  <a:moveTo>
                    <a:pt x="6338" y="1"/>
                  </a:moveTo>
                  <a:cubicBezTo>
                    <a:pt x="2914" y="1"/>
                    <a:pt x="126" y="773"/>
                    <a:pt x="1" y="1728"/>
                  </a:cubicBezTo>
                  <a:cubicBezTo>
                    <a:pt x="1" y="1757"/>
                    <a:pt x="1" y="1776"/>
                    <a:pt x="1" y="1795"/>
                  </a:cubicBezTo>
                  <a:cubicBezTo>
                    <a:pt x="1" y="2046"/>
                    <a:pt x="165" y="2278"/>
                    <a:pt x="473" y="2490"/>
                  </a:cubicBezTo>
                  <a:cubicBezTo>
                    <a:pt x="531" y="2519"/>
                    <a:pt x="579" y="2557"/>
                    <a:pt x="637" y="2586"/>
                  </a:cubicBezTo>
                  <a:cubicBezTo>
                    <a:pt x="936" y="2760"/>
                    <a:pt x="1332" y="2914"/>
                    <a:pt x="1795" y="3049"/>
                  </a:cubicBezTo>
                  <a:cubicBezTo>
                    <a:pt x="1901" y="3088"/>
                    <a:pt x="2007" y="3117"/>
                    <a:pt x="2123" y="3146"/>
                  </a:cubicBezTo>
                  <a:cubicBezTo>
                    <a:pt x="2499" y="3233"/>
                    <a:pt x="2904" y="3319"/>
                    <a:pt x="3348" y="3387"/>
                  </a:cubicBezTo>
                  <a:cubicBezTo>
                    <a:pt x="3840" y="3464"/>
                    <a:pt x="4380" y="3522"/>
                    <a:pt x="4940" y="3551"/>
                  </a:cubicBezTo>
                  <a:cubicBezTo>
                    <a:pt x="5393" y="3580"/>
                    <a:pt x="5856" y="3599"/>
                    <a:pt x="6338" y="3599"/>
                  </a:cubicBezTo>
                  <a:cubicBezTo>
                    <a:pt x="9831" y="3599"/>
                    <a:pt x="12676" y="2789"/>
                    <a:pt x="12676" y="1795"/>
                  </a:cubicBezTo>
                  <a:cubicBezTo>
                    <a:pt x="12676" y="1776"/>
                    <a:pt x="12667" y="1757"/>
                    <a:pt x="12667" y="1728"/>
                  </a:cubicBezTo>
                  <a:cubicBezTo>
                    <a:pt x="12657" y="1612"/>
                    <a:pt x="12599" y="1496"/>
                    <a:pt x="12503" y="1390"/>
                  </a:cubicBezTo>
                  <a:cubicBezTo>
                    <a:pt x="12377" y="1236"/>
                    <a:pt x="12184" y="1091"/>
                    <a:pt x="11933" y="956"/>
                  </a:cubicBezTo>
                  <a:cubicBezTo>
                    <a:pt x="11692" y="821"/>
                    <a:pt x="11393" y="705"/>
                    <a:pt x="11046" y="599"/>
                  </a:cubicBezTo>
                  <a:cubicBezTo>
                    <a:pt x="10950" y="560"/>
                    <a:pt x="10853" y="532"/>
                    <a:pt x="10747" y="503"/>
                  </a:cubicBezTo>
                  <a:cubicBezTo>
                    <a:pt x="10274" y="377"/>
                    <a:pt x="9734" y="271"/>
                    <a:pt x="9136" y="184"/>
                  </a:cubicBezTo>
                  <a:cubicBezTo>
                    <a:pt x="9001" y="165"/>
                    <a:pt x="8856" y="146"/>
                    <a:pt x="8712" y="126"/>
                  </a:cubicBezTo>
                  <a:cubicBezTo>
                    <a:pt x="7978" y="49"/>
                    <a:pt x="7178"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1166902" y="3820783"/>
              <a:ext cx="61370" cy="21018"/>
            </a:xfrm>
            <a:custGeom>
              <a:avLst/>
              <a:gdLst/>
              <a:ahLst/>
              <a:cxnLst/>
              <a:rect l="l" t="t" r="r" b="b"/>
              <a:pathLst>
                <a:path w="1130" h="387" extrusionOk="0">
                  <a:moveTo>
                    <a:pt x="994" y="0"/>
                  </a:moveTo>
                  <a:lnTo>
                    <a:pt x="0" y="290"/>
                  </a:lnTo>
                  <a:cubicBezTo>
                    <a:pt x="29" y="309"/>
                    <a:pt x="58" y="328"/>
                    <a:pt x="87" y="338"/>
                  </a:cubicBezTo>
                  <a:cubicBezTo>
                    <a:pt x="116" y="357"/>
                    <a:pt x="145" y="377"/>
                    <a:pt x="164" y="386"/>
                  </a:cubicBezTo>
                  <a:lnTo>
                    <a:pt x="1129" y="116"/>
                  </a:lnTo>
                  <a:cubicBezTo>
                    <a:pt x="1081" y="78"/>
                    <a:pt x="1042"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1238643" y="3853260"/>
              <a:ext cx="66638" cy="18900"/>
            </a:xfrm>
            <a:custGeom>
              <a:avLst/>
              <a:gdLst/>
              <a:ahLst/>
              <a:cxnLst/>
              <a:rect l="l" t="t" r="r" b="b"/>
              <a:pathLst>
                <a:path w="1227" h="348" extrusionOk="0">
                  <a:moveTo>
                    <a:pt x="898" y="0"/>
                  </a:moveTo>
                  <a:lnTo>
                    <a:pt x="1" y="251"/>
                  </a:lnTo>
                  <a:cubicBezTo>
                    <a:pt x="107" y="290"/>
                    <a:pt x="213" y="319"/>
                    <a:pt x="329" y="348"/>
                  </a:cubicBezTo>
                  <a:lnTo>
                    <a:pt x="1226" y="87"/>
                  </a:lnTo>
                  <a:cubicBezTo>
                    <a:pt x="1139" y="68"/>
                    <a:pt x="1043" y="39"/>
                    <a:pt x="956" y="20"/>
                  </a:cubicBezTo>
                  <a:cubicBezTo>
                    <a:pt x="937" y="10"/>
                    <a:pt x="917" y="10"/>
                    <a:pt x="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1209859" y="3720692"/>
              <a:ext cx="550649" cy="156196"/>
            </a:xfrm>
            <a:custGeom>
              <a:avLst/>
              <a:gdLst/>
              <a:ahLst/>
              <a:cxnLst/>
              <a:rect l="l" t="t" r="r" b="b"/>
              <a:pathLst>
                <a:path w="10139" h="2876" extrusionOk="0">
                  <a:moveTo>
                    <a:pt x="5074" y="1"/>
                  </a:moveTo>
                  <a:cubicBezTo>
                    <a:pt x="2277" y="1"/>
                    <a:pt x="0" y="647"/>
                    <a:pt x="0" y="1438"/>
                  </a:cubicBezTo>
                  <a:cubicBezTo>
                    <a:pt x="0" y="1467"/>
                    <a:pt x="10" y="1486"/>
                    <a:pt x="10" y="1506"/>
                  </a:cubicBezTo>
                  <a:cubicBezTo>
                    <a:pt x="135" y="2268"/>
                    <a:pt x="2354" y="2876"/>
                    <a:pt x="5074" y="2876"/>
                  </a:cubicBezTo>
                  <a:cubicBezTo>
                    <a:pt x="7785" y="2876"/>
                    <a:pt x="10014" y="2268"/>
                    <a:pt x="10129" y="1506"/>
                  </a:cubicBezTo>
                  <a:cubicBezTo>
                    <a:pt x="10129" y="1486"/>
                    <a:pt x="10139" y="1467"/>
                    <a:pt x="10139" y="1438"/>
                  </a:cubicBezTo>
                  <a:cubicBezTo>
                    <a:pt x="10139" y="647"/>
                    <a:pt x="7862" y="1"/>
                    <a:pt x="5074"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1210402" y="3728024"/>
              <a:ext cx="549617" cy="148864"/>
            </a:xfrm>
            <a:custGeom>
              <a:avLst/>
              <a:gdLst/>
              <a:ahLst/>
              <a:cxnLst/>
              <a:rect l="l" t="t" r="r" b="b"/>
              <a:pathLst>
                <a:path w="10120" h="2741" extrusionOk="0">
                  <a:moveTo>
                    <a:pt x="5064" y="1"/>
                  </a:moveTo>
                  <a:cubicBezTo>
                    <a:pt x="2344" y="1"/>
                    <a:pt x="125" y="609"/>
                    <a:pt x="0" y="1371"/>
                  </a:cubicBezTo>
                  <a:cubicBezTo>
                    <a:pt x="19" y="1487"/>
                    <a:pt x="77" y="1593"/>
                    <a:pt x="183" y="1699"/>
                  </a:cubicBezTo>
                  <a:cubicBezTo>
                    <a:pt x="232" y="1737"/>
                    <a:pt x="280" y="1786"/>
                    <a:pt x="338" y="1824"/>
                  </a:cubicBezTo>
                  <a:cubicBezTo>
                    <a:pt x="579" y="2007"/>
                    <a:pt x="945" y="2162"/>
                    <a:pt x="1399" y="2297"/>
                  </a:cubicBezTo>
                  <a:cubicBezTo>
                    <a:pt x="1495" y="2326"/>
                    <a:pt x="1601" y="2355"/>
                    <a:pt x="1707" y="2384"/>
                  </a:cubicBezTo>
                  <a:cubicBezTo>
                    <a:pt x="2142" y="2490"/>
                    <a:pt x="2624" y="2577"/>
                    <a:pt x="3164" y="2644"/>
                  </a:cubicBezTo>
                  <a:cubicBezTo>
                    <a:pt x="3695" y="2702"/>
                    <a:pt x="4273" y="2741"/>
                    <a:pt x="4881" y="2741"/>
                  </a:cubicBezTo>
                  <a:lnTo>
                    <a:pt x="5064" y="2741"/>
                  </a:lnTo>
                  <a:cubicBezTo>
                    <a:pt x="7775" y="2741"/>
                    <a:pt x="10004" y="2133"/>
                    <a:pt x="10119" y="1371"/>
                  </a:cubicBezTo>
                  <a:cubicBezTo>
                    <a:pt x="10119" y="1332"/>
                    <a:pt x="10110" y="1303"/>
                    <a:pt x="10090" y="1265"/>
                  </a:cubicBezTo>
                  <a:cubicBezTo>
                    <a:pt x="10023" y="1101"/>
                    <a:pt x="9859" y="946"/>
                    <a:pt x="9618" y="811"/>
                  </a:cubicBezTo>
                  <a:cubicBezTo>
                    <a:pt x="9367" y="667"/>
                    <a:pt x="9029" y="532"/>
                    <a:pt x="8634" y="416"/>
                  </a:cubicBezTo>
                  <a:cubicBezTo>
                    <a:pt x="8528" y="387"/>
                    <a:pt x="8421" y="358"/>
                    <a:pt x="8315" y="339"/>
                  </a:cubicBezTo>
                  <a:cubicBezTo>
                    <a:pt x="7804" y="213"/>
                    <a:pt x="7206" y="117"/>
                    <a:pt x="6550" y="59"/>
                  </a:cubicBezTo>
                  <a:cubicBezTo>
                    <a:pt x="6396" y="49"/>
                    <a:pt x="6232" y="40"/>
                    <a:pt x="6068" y="30"/>
                  </a:cubicBezTo>
                  <a:cubicBezTo>
                    <a:pt x="5740" y="11"/>
                    <a:pt x="5402" y="1"/>
                    <a:pt x="5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1382234" y="3858473"/>
              <a:ext cx="150384" cy="18411"/>
            </a:xfrm>
            <a:custGeom>
              <a:avLst/>
              <a:gdLst/>
              <a:ahLst/>
              <a:cxnLst/>
              <a:rect l="l" t="t" r="r" b="b"/>
              <a:pathLst>
                <a:path w="2769" h="339" extrusionOk="0">
                  <a:moveTo>
                    <a:pt x="849" y="1"/>
                  </a:moveTo>
                  <a:lnTo>
                    <a:pt x="0" y="242"/>
                  </a:lnTo>
                  <a:cubicBezTo>
                    <a:pt x="531" y="300"/>
                    <a:pt x="1109" y="339"/>
                    <a:pt x="1717" y="339"/>
                  </a:cubicBezTo>
                  <a:lnTo>
                    <a:pt x="2769" y="40"/>
                  </a:lnTo>
                  <a:lnTo>
                    <a:pt x="2769" y="40"/>
                  </a:lnTo>
                  <a:cubicBezTo>
                    <a:pt x="2653" y="49"/>
                    <a:pt x="2537" y="49"/>
                    <a:pt x="2412" y="49"/>
                  </a:cubicBezTo>
                  <a:lnTo>
                    <a:pt x="2238" y="49"/>
                  </a:lnTo>
                  <a:cubicBezTo>
                    <a:pt x="2007" y="49"/>
                    <a:pt x="1785" y="40"/>
                    <a:pt x="1573" y="40"/>
                  </a:cubicBezTo>
                  <a:cubicBezTo>
                    <a:pt x="1515" y="30"/>
                    <a:pt x="1457" y="30"/>
                    <a:pt x="1399" y="30"/>
                  </a:cubicBezTo>
                  <a:cubicBezTo>
                    <a:pt x="1225" y="20"/>
                    <a:pt x="1061" y="1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1220341" y="3817633"/>
              <a:ext cx="23082" cy="9504"/>
            </a:xfrm>
            <a:custGeom>
              <a:avLst/>
              <a:gdLst/>
              <a:ahLst/>
              <a:cxnLst/>
              <a:rect l="l" t="t" r="r" b="b"/>
              <a:pathLst>
                <a:path w="425" h="175" extrusionOk="0">
                  <a:moveTo>
                    <a:pt x="164" y="0"/>
                  </a:moveTo>
                  <a:lnTo>
                    <a:pt x="0" y="49"/>
                  </a:lnTo>
                  <a:cubicBezTo>
                    <a:pt x="49" y="87"/>
                    <a:pt x="97" y="136"/>
                    <a:pt x="155" y="174"/>
                  </a:cubicBezTo>
                  <a:lnTo>
                    <a:pt x="425" y="97"/>
                  </a:lnTo>
                  <a:cubicBezTo>
                    <a:pt x="396" y="87"/>
                    <a:pt x="367" y="78"/>
                    <a:pt x="348" y="68"/>
                  </a:cubicBezTo>
                  <a:cubicBezTo>
                    <a:pt x="280" y="49"/>
                    <a:pt x="222" y="29"/>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1359696" y="3746380"/>
              <a:ext cx="259873" cy="110086"/>
            </a:xfrm>
            <a:custGeom>
              <a:avLst/>
              <a:gdLst/>
              <a:ahLst/>
              <a:cxnLst/>
              <a:rect l="l" t="t" r="r" b="b"/>
              <a:pathLst>
                <a:path w="4785" h="2027" extrusionOk="0">
                  <a:moveTo>
                    <a:pt x="1949" y="1"/>
                  </a:moveTo>
                  <a:lnTo>
                    <a:pt x="1949" y="232"/>
                  </a:lnTo>
                  <a:cubicBezTo>
                    <a:pt x="705" y="280"/>
                    <a:pt x="77" y="493"/>
                    <a:pt x="77" y="734"/>
                  </a:cubicBezTo>
                  <a:cubicBezTo>
                    <a:pt x="77" y="1293"/>
                    <a:pt x="3020" y="1139"/>
                    <a:pt x="3020" y="1332"/>
                  </a:cubicBezTo>
                  <a:cubicBezTo>
                    <a:pt x="3020" y="1380"/>
                    <a:pt x="2836" y="1409"/>
                    <a:pt x="2325" y="1409"/>
                  </a:cubicBezTo>
                  <a:cubicBezTo>
                    <a:pt x="1746" y="1409"/>
                    <a:pt x="1071" y="1361"/>
                    <a:pt x="579" y="1274"/>
                  </a:cubicBezTo>
                  <a:lnTo>
                    <a:pt x="0" y="1640"/>
                  </a:lnTo>
                  <a:cubicBezTo>
                    <a:pt x="454" y="1727"/>
                    <a:pt x="1187" y="1785"/>
                    <a:pt x="1949" y="1795"/>
                  </a:cubicBezTo>
                  <a:lnTo>
                    <a:pt x="1949" y="2026"/>
                  </a:lnTo>
                  <a:lnTo>
                    <a:pt x="3020" y="2026"/>
                  </a:lnTo>
                  <a:lnTo>
                    <a:pt x="3020" y="1785"/>
                  </a:lnTo>
                  <a:cubicBezTo>
                    <a:pt x="4187" y="1727"/>
                    <a:pt x="4785" y="1525"/>
                    <a:pt x="4785" y="1293"/>
                  </a:cubicBezTo>
                  <a:cubicBezTo>
                    <a:pt x="4785" y="734"/>
                    <a:pt x="1852" y="888"/>
                    <a:pt x="1852" y="705"/>
                  </a:cubicBezTo>
                  <a:cubicBezTo>
                    <a:pt x="1852" y="657"/>
                    <a:pt x="2016" y="608"/>
                    <a:pt x="2537" y="608"/>
                  </a:cubicBezTo>
                  <a:cubicBezTo>
                    <a:pt x="3000" y="608"/>
                    <a:pt x="3492" y="647"/>
                    <a:pt x="4013" y="724"/>
                  </a:cubicBezTo>
                  <a:lnTo>
                    <a:pt x="4553" y="357"/>
                  </a:lnTo>
                  <a:cubicBezTo>
                    <a:pt x="4119" y="290"/>
                    <a:pt x="3579"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1358121" y="3742198"/>
              <a:ext cx="259928" cy="109543"/>
            </a:xfrm>
            <a:custGeom>
              <a:avLst/>
              <a:gdLst/>
              <a:ahLst/>
              <a:cxnLst/>
              <a:rect l="l" t="t" r="r" b="b"/>
              <a:pathLst>
                <a:path w="4786" h="2017" extrusionOk="0">
                  <a:moveTo>
                    <a:pt x="1949" y="0"/>
                  </a:moveTo>
                  <a:lnTo>
                    <a:pt x="1949" y="232"/>
                  </a:lnTo>
                  <a:cubicBezTo>
                    <a:pt x="705" y="280"/>
                    <a:pt x="78" y="483"/>
                    <a:pt x="78" y="734"/>
                  </a:cubicBezTo>
                  <a:cubicBezTo>
                    <a:pt x="78" y="1293"/>
                    <a:pt x="3010" y="1139"/>
                    <a:pt x="3010" y="1332"/>
                  </a:cubicBezTo>
                  <a:cubicBezTo>
                    <a:pt x="3010" y="1380"/>
                    <a:pt x="2836" y="1409"/>
                    <a:pt x="2325" y="1409"/>
                  </a:cubicBezTo>
                  <a:cubicBezTo>
                    <a:pt x="1737" y="1409"/>
                    <a:pt x="1071" y="1351"/>
                    <a:pt x="570" y="1274"/>
                  </a:cubicBezTo>
                  <a:lnTo>
                    <a:pt x="0" y="1640"/>
                  </a:lnTo>
                  <a:cubicBezTo>
                    <a:pt x="454" y="1717"/>
                    <a:pt x="1187" y="1775"/>
                    <a:pt x="1949" y="1795"/>
                  </a:cubicBezTo>
                  <a:lnTo>
                    <a:pt x="1949" y="2017"/>
                  </a:lnTo>
                  <a:lnTo>
                    <a:pt x="3010" y="2017"/>
                  </a:lnTo>
                  <a:lnTo>
                    <a:pt x="3010" y="1785"/>
                  </a:lnTo>
                  <a:cubicBezTo>
                    <a:pt x="4187" y="1727"/>
                    <a:pt x="4785" y="1525"/>
                    <a:pt x="4785" y="1293"/>
                  </a:cubicBezTo>
                  <a:cubicBezTo>
                    <a:pt x="4785" y="734"/>
                    <a:pt x="1843" y="888"/>
                    <a:pt x="1843" y="705"/>
                  </a:cubicBezTo>
                  <a:cubicBezTo>
                    <a:pt x="1843" y="647"/>
                    <a:pt x="2017" y="608"/>
                    <a:pt x="2537" y="608"/>
                  </a:cubicBezTo>
                  <a:cubicBezTo>
                    <a:pt x="3000" y="608"/>
                    <a:pt x="3492" y="647"/>
                    <a:pt x="4013" y="724"/>
                  </a:cubicBezTo>
                  <a:lnTo>
                    <a:pt x="4554" y="348"/>
                  </a:lnTo>
                  <a:cubicBezTo>
                    <a:pt x="4119" y="280"/>
                    <a:pt x="3579" y="242"/>
                    <a:pt x="3010" y="232"/>
                  </a:cubicBezTo>
                  <a:lnTo>
                    <a:pt x="301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1162720" y="3677245"/>
              <a:ext cx="688434" cy="183948"/>
            </a:xfrm>
            <a:custGeom>
              <a:avLst/>
              <a:gdLst/>
              <a:ahLst/>
              <a:cxnLst/>
              <a:rect l="l" t="t" r="r" b="b"/>
              <a:pathLst>
                <a:path w="12676" h="3387" extrusionOk="0">
                  <a:moveTo>
                    <a:pt x="12165" y="0"/>
                  </a:moveTo>
                  <a:lnTo>
                    <a:pt x="11499" y="10"/>
                  </a:lnTo>
                  <a:lnTo>
                    <a:pt x="5441" y="10"/>
                  </a:lnTo>
                  <a:lnTo>
                    <a:pt x="4775" y="20"/>
                  </a:lnTo>
                  <a:lnTo>
                    <a:pt x="0" y="20"/>
                  </a:lnTo>
                  <a:lnTo>
                    <a:pt x="0" y="1380"/>
                  </a:lnTo>
                  <a:cubicBezTo>
                    <a:pt x="0" y="1389"/>
                    <a:pt x="0" y="1409"/>
                    <a:pt x="0" y="1428"/>
                  </a:cubicBezTo>
                  <a:cubicBezTo>
                    <a:pt x="0" y="1669"/>
                    <a:pt x="135" y="1891"/>
                    <a:pt x="386" y="2103"/>
                  </a:cubicBezTo>
                  <a:cubicBezTo>
                    <a:pt x="415" y="2132"/>
                    <a:pt x="444" y="2151"/>
                    <a:pt x="473" y="2171"/>
                  </a:cubicBezTo>
                  <a:cubicBezTo>
                    <a:pt x="502" y="2200"/>
                    <a:pt x="531" y="2219"/>
                    <a:pt x="569" y="2238"/>
                  </a:cubicBezTo>
                  <a:cubicBezTo>
                    <a:pt x="589" y="2258"/>
                    <a:pt x="618" y="2267"/>
                    <a:pt x="637" y="2286"/>
                  </a:cubicBezTo>
                  <a:cubicBezTo>
                    <a:pt x="811" y="2393"/>
                    <a:pt x="1003" y="2489"/>
                    <a:pt x="1235" y="2585"/>
                  </a:cubicBezTo>
                  <a:cubicBezTo>
                    <a:pt x="1283" y="2614"/>
                    <a:pt x="1341" y="2634"/>
                    <a:pt x="1409" y="2653"/>
                  </a:cubicBezTo>
                  <a:cubicBezTo>
                    <a:pt x="1524" y="2701"/>
                    <a:pt x="1659" y="2749"/>
                    <a:pt x="1794" y="2788"/>
                  </a:cubicBezTo>
                  <a:cubicBezTo>
                    <a:pt x="1881" y="2817"/>
                    <a:pt x="1978" y="2846"/>
                    <a:pt x="2074" y="2875"/>
                  </a:cubicBezTo>
                  <a:cubicBezTo>
                    <a:pt x="2094" y="2885"/>
                    <a:pt x="2103" y="2885"/>
                    <a:pt x="2122" y="2894"/>
                  </a:cubicBezTo>
                  <a:cubicBezTo>
                    <a:pt x="2161" y="2904"/>
                    <a:pt x="2209" y="2913"/>
                    <a:pt x="2248" y="2923"/>
                  </a:cubicBezTo>
                  <a:cubicBezTo>
                    <a:pt x="2460" y="2981"/>
                    <a:pt x="2682" y="3029"/>
                    <a:pt x="2913" y="3077"/>
                  </a:cubicBezTo>
                  <a:cubicBezTo>
                    <a:pt x="2971" y="3087"/>
                    <a:pt x="3029" y="3097"/>
                    <a:pt x="3087" y="3106"/>
                  </a:cubicBezTo>
                  <a:cubicBezTo>
                    <a:pt x="3174" y="3126"/>
                    <a:pt x="3261" y="3135"/>
                    <a:pt x="3348" y="3155"/>
                  </a:cubicBezTo>
                  <a:cubicBezTo>
                    <a:pt x="3483" y="3174"/>
                    <a:pt x="3618" y="3193"/>
                    <a:pt x="3753" y="3213"/>
                  </a:cubicBezTo>
                  <a:cubicBezTo>
                    <a:pt x="3811" y="3222"/>
                    <a:pt x="3868" y="3232"/>
                    <a:pt x="3926" y="3241"/>
                  </a:cubicBezTo>
                  <a:cubicBezTo>
                    <a:pt x="4148" y="3270"/>
                    <a:pt x="4370" y="3290"/>
                    <a:pt x="4592" y="3309"/>
                  </a:cubicBezTo>
                  <a:cubicBezTo>
                    <a:pt x="4650" y="3319"/>
                    <a:pt x="4708" y="3319"/>
                    <a:pt x="4775" y="3328"/>
                  </a:cubicBezTo>
                  <a:cubicBezTo>
                    <a:pt x="4833" y="3328"/>
                    <a:pt x="4881" y="3328"/>
                    <a:pt x="4939" y="3338"/>
                  </a:cubicBezTo>
                  <a:cubicBezTo>
                    <a:pt x="5103" y="3348"/>
                    <a:pt x="5267" y="3357"/>
                    <a:pt x="5441" y="3367"/>
                  </a:cubicBezTo>
                  <a:cubicBezTo>
                    <a:pt x="5499" y="3367"/>
                    <a:pt x="5557" y="3367"/>
                    <a:pt x="5615" y="3377"/>
                  </a:cubicBezTo>
                  <a:cubicBezTo>
                    <a:pt x="5827" y="3377"/>
                    <a:pt x="6049" y="3386"/>
                    <a:pt x="6280" y="3386"/>
                  </a:cubicBezTo>
                  <a:lnTo>
                    <a:pt x="6454" y="3386"/>
                  </a:lnTo>
                  <a:cubicBezTo>
                    <a:pt x="6676" y="3386"/>
                    <a:pt x="6897" y="3377"/>
                    <a:pt x="7119" y="3367"/>
                  </a:cubicBezTo>
                  <a:lnTo>
                    <a:pt x="7293" y="3367"/>
                  </a:lnTo>
                  <a:cubicBezTo>
                    <a:pt x="7525" y="3348"/>
                    <a:pt x="7746" y="3338"/>
                    <a:pt x="7959" y="3319"/>
                  </a:cubicBezTo>
                  <a:cubicBezTo>
                    <a:pt x="8016" y="3319"/>
                    <a:pt x="8074" y="3309"/>
                    <a:pt x="8132" y="3309"/>
                  </a:cubicBezTo>
                  <a:cubicBezTo>
                    <a:pt x="8364" y="3280"/>
                    <a:pt x="8586" y="3261"/>
                    <a:pt x="8798" y="3232"/>
                  </a:cubicBezTo>
                  <a:cubicBezTo>
                    <a:pt x="8865" y="3222"/>
                    <a:pt x="8923" y="3213"/>
                    <a:pt x="8981" y="3203"/>
                  </a:cubicBezTo>
                  <a:cubicBezTo>
                    <a:pt x="9203" y="3174"/>
                    <a:pt x="9425" y="3135"/>
                    <a:pt x="9647" y="3097"/>
                  </a:cubicBezTo>
                  <a:cubicBezTo>
                    <a:pt x="9705" y="3087"/>
                    <a:pt x="9763" y="3077"/>
                    <a:pt x="9820" y="3058"/>
                  </a:cubicBezTo>
                  <a:cubicBezTo>
                    <a:pt x="10052" y="3020"/>
                    <a:pt x="10274" y="2962"/>
                    <a:pt x="10486" y="2904"/>
                  </a:cubicBezTo>
                  <a:cubicBezTo>
                    <a:pt x="10544" y="2894"/>
                    <a:pt x="10602" y="2875"/>
                    <a:pt x="10660" y="2856"/>
                  </a:cubicBezTo>
                  <a:cubicBezTo>
                    <a:pt x="10901" y="2788"/>
                    <a:pt x="11123" y="2711"/>
                    <a:pt x="11325" y="2634"/>
                  </a:cubicBezTo>
                  <a:cubicBezTo>
                    <a:pt x="11383" y="2614"/>
                    <a:pt x="11441" y="2585"/>
                    <a:pt x="11499" y="2566"/>
                  </a:cubicBezTo>
                  <a:cubicBezTo>
                    <a:pt x="11759" y="2450"/>
                    <a:pt x="11991" y="2325"/>
                    <a:pt x="12165" y="2200"/>
                  </a:cubicBezTo>
                  <a:cubicBezTo>
                    <a:pt x="12232" y="2151"/>
                    <a:pt x="12290" y="2103"/>
                    <a:pt x="12338" y="2055"/>
                  </a:cubicBezTo>
                  <a:cubicBezTo>
                    <a:pt x="12560"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1183683" y="3678277"/>
              <a:ext cx="9993" cy="120568"/>
            </a:xfrm>
            <a:custGeom>
              <a:avLst/>
              <a:gdLst/>
              <a:ahLst/>
              <a:cxnLst/>
              <a:rect l="l" t="t" r="r" b="b"/>
              <a:pathLst>
                <a:path w="184" h="2220" extrusionOk="0">
                  <a:moveTo>
                    <a:pt x="0" y="1"/>
                  </a:moveTo>
                  <a:lnTo>
                    <a:pt x="0" y="2084"/>
                  </a:lnTo>
                  <a:cubicBezTo>
                    <a:pt x="29" y="2113"/>
                    <a:pt x="58" y="2132"/>
                    <a:pt x="87" y="2152"/>
                  </a:cubicBezTo>
                  <a:cubicBezTo>
                    <a:pt x="116" y="2181"/>
                    <a:pt x="145" y="2200"/>
                    <a:pt x="183" y="2219"/>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1229736" y="3678277"/>
              <a:ext cx="9504" cy="143107"/>
            </a:xfrm>
            <a:custGeom>
              <a:avLst/>
              <a:gdLst/>
              <a:ahLst/>
              <a:cxnLst/>
              <a:rect l="l" t="t" r="r" b="b"/>
              <a:pathLst>
                <a:path w="175" h="2635" extrusionOk="0">
                  <a:moveTo>
                    <a:pt x="1" y="1"/>
                  </a:moveTo>
                  <a:lnTo>
                    <a:pt x="1" y="2566"/>
                  </a:lnTo>
                  <a:cubicBezTo>
                    <a:pt x="49" y="2595"/>
                    <a:pt x="107" y="2615"/>
                    <a:pt x="175" y="263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1275355" y="3678277"/>
              <a:ext cx="9450" cy="157771"/>
            </a:xfrm>
            <a:custGeom>
              <a:avLst/>
              <a:gdLst/>
              <a:ahLst/>
              <a:cxnLst/>
              <a:rect l="l" t="t" r="r" b="b"/>
              <a:pathLst>
                <a:path w="174" h="2905" extrusionOk="0">
                  <a:moveTo>
                    <a:pt x="0" y="1"/>
                  </a:moveTo>
                  <a:lnTo>
                    <a:pt x="0" y="2856"/>
                  </a:lnTo>
                  <a:cubicBezTo>
                    <a:pt x="20" y="2866"/>
                    <a:pt x="29" y="2866"/>
                    <a:pt x="48" y="2875"/>
                  </a:cubicBezTo>
                  <a:cubicBezTo>
                    <a:pt x="87" y="2885"/>
                    <a:pt x="135" y="2894"/>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1320920" y="3678277"/>
              <a:ext cx="9504" cy="167709"/>
            </a:xfrm>
            <a:custGeom>
              <a:avLst/>
              <a:gdLst/>
              <a:ahLst/>
              <a:cxnLst/>
              <a:rect l="l" t="t" r="r" b="b"/>
              <a:pathLst>
                <a:path w="175" h="3088" extrusionOk="0">
                  <a:moveTo>
                    <a:pt x="0" y="1"/>
                  </a:moveTo>
                  <a:lnTo>
                    <a:pt x="0" y="3058"/>
                  </a:lnTo>
                  <a:cubicBezTo>
                    <a:pt x="58" y="3068"/>
                    <a:pt x="116" y="3078"/>
                    <a:pt x="174" y="308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1366484" y="3678277"/>
              <a:ext cx="9504" cy="175041"/>
            </a:xfrm>
            <a:custGeom>
              <a:avLst/>
              <a:gdLst/>
              <a:ahLst/>
              <a:cxnLst/>
              <a:rect l="l" t="t" r="r" b="b"/>
              <a:pathLst>
                <a:path w="175" h="3223" extrusionOk="0">
                  <a:moveTo>
                    <a:pt x="1" y="1"/>
                  </a:moveTo>
                  <a:lnTo>
                    <a:pt x="1" y="3194"/>
                  </a:lnTo>
                  <a:cubicBezTo>
                    <a:pt x="59"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1412049" y="3678277"/>
              <a:ext cx="10047" cy="179766"/>
            </a:xfrm>
            <a:custGeom>
              <a:avLst/>
              <a:gdLst/>
              <a:ahLst/>
              <a:cxnLst/>
              <a:rect l="l" t="t" r="r" b="b"/>
              <a:pathLst>
                <a:path w="185" h="3310" extrusionOk="0">
                  <a:moveTo>
                    <a:pt x="1" y="1"/>
                  </a:moveTo>
                  <a:lnTo>
                    <a:pt x="1" y="3290"/>
                  </a:lnTo>
                  <a:cubicBezTo>
                    <a:pt x="59" y="3300"/>
                    <a:pt x="117" y="3300"/>
                    <a:pt x="184" y="330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1458157" y="3677734"/>
              <a:ext cx="9504" cy="182916"/>
            </a:xfrm>
            <a:custGeom>
              <a:avLst/>
              <a:gdLst/>
              <a:ahLst/>
              <a:cxnLst/>
              <a:rect l="l" t="t" r="r" b="b"/>
              <a:pathLst>
                <a:path w="175" h="3368" extrusionOk="0">
                  <a:moveTo>
                    <a:pt x="1" y="1"/>
                  </a:moveTo>
                  <a:lnTo>
                    <a:pt x="1" y="3358"/>
                  </a:lnTo>
                  <a:cubicBezTo>
                    <a:pt x="59" y="3358"/>
                    <a:pt x="117" y="3358"/>
                    <a:pt x="175" y="3368"/>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1503776" y="3677734"/>
              <a:ext cx="9450" cy="183459"/>
            </a:xfrm>
            <a:custGeom>
              <a:avLst/>
              <a:gdLst/>
              <a:ahLst/>
              <a:cxnLst/>
              <a:rect l="l" t="t" r="r" b="b"/>
              <a:pathLst>
                <a:path w="174" h="3378" extrusionOk="0">
                  <a:moveTo>
                    <a:pt x="0" y="1"/>
                  </a:move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1549340" y="3677734"/>
              <a:ext cx="9450" cy="182373"/>
            </a:xfrm>
            <a:custGeom>
              <a:avLst/>
              <a:gdLst/>
              <a:ahLst/>
              <a:cxnLst/>
              <a:rect l="l" t="t" r="r" b="b"/>
              <a:pathLst>
                <a:path w="174"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1594905" y="3677734"/>
              <a:ext cx="9504" cy="179766"/>
            </a:xfrm>
            <a:custGeom>
              <a:avLst/>
              <a:gdLst/>
              <a:ahLst/>
              <a:cxnLst/>
              <a:rect l="l" t="t" r="r" b="b"/>
              <a:pathLst>
                <a:path w="175" h="3310" extrusionOk="0">
                  <a:moveTo>
                    <a:pt x="1" y="1"/>
                  </a:moveTo>
                  <a:lnTo>
                    <a:pt x="1" y="3310"/>
                  </a:lnTo>
                  <a:cubicBezTo>
                    <a:pt x="58" y="3310"/>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1640469" y="3677734"/>
              <a:ext cx="10047" cy="175041"/>
            </a:xfrm>
            <a:custGeom>
              <a:avLst/>
              <a:gdLst/>
              <a:ahLst/>
              <a:cxnLst/>
              <a:rect l="l" t="t" r="r" b="b"/>
              <a:pathLst>
                <a:path w="185" h="3223" extrusionOk="0">
                  <a:moveTo>
                    <a:pt x="1" y="1"/>
                  </a:moveTo>
                  <a:lnTo>
                    <a:pt x="1" y="3223"/>
                  </a:lnTo>
                  <a:cubicBezTo>
                    <a:pt x="68" y="3213"/>
                    <a:pt x="126" y="3204"/>
                    <a:pt x="184" y="3194"/>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1686577" y="3677734"/>
              <a:ext cx="9504" cy="167709"/>
            </a:xfrm>
            <a:custGeom>
              <a:avLst/>
              <a:gdLst/>
              <a:ahLst/>
              <a:cxnLst/>
              <a:rect l="l" t="t" r="r" b="b"/>
              <a:pathLst>
                <a:path w="175" h="3088" extrusionOk="0">
                  <a:moveTo>
                    <a:pt x="1" y="1"/>
                  </a:moveTo>
                  <a:lnTo>
                    <a:pt x="1" y="3088"/>
                  </a:lnTo>
                  <a:cubicBezTo>
                    <a:pt x="59" y="3078"/>
                    <a:pt x="117"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1732196" y="3677734"/>
              <a:ext cx="9450" cy="157227"/>
            </a:xfrm>
            <a:custGeom>
              <a:avLst/>
              <a:gdLst/>
              <a:ahLst/>
              <a:cxnLst/>
              <a:rect l="l" t="t" r="r" b="b"/>
              <a:pathLst>
                <a:path w="174" h="2895" extrusionOk="0">
                  <a:moveTo>
                    <a:pt x="0" y="1"/>
                  </a:moveTo>
                  <a:lnTo>
                    <a:pt x="0" y="2895"/>
                  </a:lnTo>
                  <a:cubicBezTo>
                    <a:pt x="58" y="2885"/>
                    <a:pt x="116" y="2866"/>
                    <a:pt x="174" y="284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1777761" y="3677734"/>
              <a:ext cx="9450" cy="142564"/>
            </a:xfrm>
            <a:custGeom>
              <a:avLst/>
              <a:gdLst/>
              <a:ahLst/>
              <a:cxnLst/>
              <a:rect l="l" t="t" r="r" b="b"/>
              <a:pathLst>
                <a:path w="174" h="2625" extrusionOk="0">
                  <a:moveTo>
                    <a:pt x="0" y="1"/>
                  </a:moveTo>
                  <a:lnTo>
                    <a:pt x="0" y="2625"/>
                  </a:lnTo>
                  <a:cubicBezTo>
                    <a:pt x="58" y="2605"/>
                    <a:pt x="116" y="2576"/>
                    <a:pt x="174" y="2557"/>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1823325" y="3677245"/>
              <a:ext cx="9504" cy="119482"/>
            </a:xfrm>
            <a:custGeom>
              <a:avLst/>
              <a:gdLst/>
              <a:ahLst/>
              <a:cxnLst/>
              <a:rect l="l" t="t" r="r" b="b"/>
              <a:pathLst>
                <a:path w="175" h="2200" extrusionOk="0">
                  <a:moveTo>
                    <a:pt x="1" y="0"/>
                  </a:moveTo>
                  <a:lnTo>
                    <a:pt x="1" y="2200"/>
                  </a:lnTo>
                  <a:cubicBezTo>
                    <a:pt x="68" y="2151"/>
                    <a:pt x="126" y="2103"/>
                    <a:pt x="174" y="2055"/>
                  </a:cubicBezTo>
                  <a:lnTo>
                    <a:pt x="174"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1162720" y="3580847"/>
              <a:ext cx="688434" cy="195462"/>
            </a:xfrm>
            <a:custGeom>
              <a:avLst/>
              <a:gdLst/>
              <a:ahLst/>
              <a:cxnLst/>
              <a:rect l="l" t="t" r="r" b="b"/>
              <a:pathLst>
                <a:path w="12676" h="3599" extrusionOk="0">
                  <a:moveTo>
                    <a:pt x="6338" y="0"/>
                  </a:moveTo>
                  <a:cubicBezTo>
                    <a:pt x="2913" y="0"/>
                    <a:pt x="126" y="762"/>
                    <a:pt x="0" y="1727"/>
                  </a:cubicBezTo>
                  <a:cubicBezTo>
                    <a:pt x="0" y="1756"/>
                    <a:pt x="0" y="1775"/>
                    <a:pt x="0" y="1795"/>
                  </a:cubicBezTo>
                  <a:cubicBezTo>
                    <a:pt x="0" y="2036"/>
                    <a:pt x="174" y="2277"/>
                    <a:pt x="483" y="2479"/>
                  </a:cubicBezTo>
                  <a:cubicBezTo>
                    <a:pt x="531" y="2518"/>
                    <a:pt x="589" y="2557"/>
                    <a:pt x="647" y="2586"/>
                  </a:cubicBezTo>
                  <a:cubicBezTo>
                    <a:pt x="936" y="2759"/>
                    <a:pt x="1331" y="2914"/>
                    <a:pt x="1794" y="3049"/>
                  </a:cubicBezTo>
                  <a:cubicBezTo>
                    <a:pt x="1901" y="3087"/>
                    <a:pt x="2016" y="3116"/>
                    <a:pt x="2122" y="3145"/>
                  </a:cubicBezTo>
                  <a:cubicBezTo>
                    <a:pt x="2499" y="3232"/>
                    <a:pt x="2904" y="3319"/>
                    <a:pt x="3348" y="3386"/>
                  </a:cubicBezTo>
                  <a:cubicBezTo>
                    <a:pt x="3849" y="3463"/>
                    <a:pt x="4380" y="3512"/>
                    <a:pt x="4949" y="3550"/>
                  </a:cubicBezTo>
                  <a:cubicBezTo>
                    <a:pt x="5393" y="3579"/>
                    <a:pt x="5856" y="3598"/>
                    <a:pt x="6338" y="3598"/>
                  </a:cubicBezTo>
                  <a:cubicBezTo>
                    <a:pt x="9840" y="3598"/>
                    <a:pt x="12676" y="2788"/>
                    <a:pt x="12676" y="1795"/>
                  </a:cubicBezTo>
                  <a:cubicBezTo>
                    <a:pt x="12676" y="1775"/>
                    <a:pt x="12676" y="1756"/>
                    <a:pt x="12666" y="1727"/>
                  </a:cubicBezTo>
                  <a:cubicBezTo>
                    <a:pt x="12656" y="1611"/>
                    <a:pt x="12599" y="1495"/>
                    <a:pt x="12512" y="1389"/>
                  </a:cubicBezTo>
                  <a:cubicBezTo>
                    <a:pt x="12386" y="1235"/>
                    <a:pt x="12193" y="1090"/>
                    <a:pt x="11943" y="955"/>
                  </a:cubicBezTo>
                  <a:cubicBezTo>
                    <a:pt x="11692" y="820"/>
                    <a:pt x="11393" y="704"/>
                    <a:pt x="11055" y="589"/>
                  </a:cubicBezTo>
                  <a:cubicBezTo>
                    <a:pt x="10949" y="560"/>
                    <a:pt x="10853" y="531"/>
                    <a:pt x="10746" y="502"/>
                  </a:cubicBezTo>
                  <a:cubicBezTo>
                    <a:pt x="10274" y="376"/>
                    <a:pt x="9734" y="261"/>
                    <a:pt x="9135" y="184"/>
                  </a:cubicBezTo>
                  <a:cubicBezTo>
                    <a:pt x="9000" y="164"/>
                    <a:pt x="8856" y="145"/>
                    <a:pt x="8721" y="126"/>
                  </a:cubicBezTo>
                  <a:cubicBezTo>
                    <a:pt x="7978" y="39"/>
                    <a:pt x="7177" y="0"/>
                    <a:pt x="6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1"/>
            <p:cNvSpPr/>
            <p:nvPr/>
          </p:nvSpPr>
          <p:spPr>
            <a:xfrm>
              <a:off x="1188896" y="3701847"/>
              <a:ext cx="61370" cy="19443"/>
            </a:xfrm>
            <a:custGeom>
              <a:avLst/>
              <a:gdLst/>
              <a:ahLst/>
              <a:cxnLst/>
              <a:rect l="l" t="t" r="r" b="b"/>
              <a:pathLst>
                <a:path w="1130" h="358" extrusionOk="0">
                  <a:moveTo>
                    <a:pt x="898" y="1"/>
                  </a:moveTo>
                  <a:lnTo>
                    <a:pt x="1" y="251"/>
                  </a:lnTo>
                  <a:cubicBezTo>
                    <a:pt x="20" y="271"/>
                    <a:pt x="49" y="290"/>
                    <a:pt x="87" y="309"/>
                  </a:cubicBezTo>
                  <a:cubicBezTo>
                    <a:pt x="107" y="329"/>
                    <a:pt x="136" y="348"/>
                    <a:pt x="165" y="358"/>
                  </a:cubicBezTo>
                  <a:lnTo>
                    <a:pt x="1129" y="87"/>
                  </a:lnTo>
                  <a:cubicBezTo>
                    <a:pt x="1120" y="78"/>
                    <a:pt x="1110" y="78"/>
                    <a:pt x="1110" y="68"/>
                  </a:cubicBezTo>
                  <a:cubicBezTo>
                    <a:pt x="1042" y="49"/>
                    <a:pt x="965" y="20"/>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1"/>
            <p:cNvSpPr/>
            <p:nvPr/>
          </p:nvSpPr>
          <p:spPr>
            <a:xfrm>
              <a:off x="1260149" y="3732749"/>
              <a:ext cx="67127" cy="18954"/>
            </a:xfrm>
            <a:custGeom>
              <a:avLst/>
              <a:gdLst/>
              <a:ahLst/>
              <a:cxnLst/>
              <a:rect l="l" t="t" r="r" b="b"/>
              <a:pathLst>
                <a:path w="1236" h="349" extrusionOk="0">
                  <a:moveTo>
                    <a:pt x="898" y="1"/>
                  </a:moveTo>
                  <a:lnTo>
                    <a:pt x="0" y="252"/>
                  </a:lnTo>
                  <a:cubicBezTo>
                    <a:pt x="107" y="290"/>
                    <a:pt x="222" y="319"/>
                    <a:pt x="328" y="348"/>
                  </a:cubicBezTo>
                  <a:lnTo>
                    <a:pt x="1235" y="88"/>
                  </a:lnTo>
                  <a:cubicBezTo>
                    <a:pt x="1139" y="68"/>
                    <a:pt x="1052" y="39"/>
                    <a:pt x="975" y="20"/>
                  </a:cubicBezTo>
                  <a:cubicBezTo>
                    <a:pt x="946" y="10"/>
                    <a:pt x="927" y="1"/>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1231854" y="3600236"/>
              <a:ext cx="550160" cy="156141"/>
            </a:xfrm>
            <a:custGeom>
              <a:avLst/>
              <a:gdLst/>
              <a:ahLst/>
              <a:cxnLst/>
              <a:rect l="l" t="t" r="r" b="b"/>
              <a:pathLst>
                <a:path w="10130" h="2875" extrusionOk="0">
                  <a:moveTo>
                    <a:pt x="5065" y="0"/>
                  </a:moveTo>
                  <a:cubicBezTo>
                    <a:pt x="2267" y="0"/>
                    <a:pt x="1" y="647"/>
                    <a:pt x="1" y="1438"/>
                  </a:cubicBezTo>
                  <a:cubicBezTo>
                    <a:pt x="1" y="1457"/>
                    <a:pt x="1" y="1486"/>
                    <a:pt x="1" y="1505"/>
                  </a:cubicBezTo>
                  <a:cubicBezTo>
                    <a:pt x="126" y="2267"/>
                    <a:pt x="2345" y="2875"/>
                    <a:pt x="5065" y="2875"/>
                  </a:cubicBezTo>
                  <a:cubicBezTo>
                    <a:pt x="7776" y="2875"/>
                    <a:pt x="10004" y="2267"/>
                    <a:pt x="10120" y="1505"/>
                  </a:cubicBezTo>
                  <a:cubicBezTo>
                    <a:pt x="10129" y="1486"/>
                    <a:pt x="10129" y="1457"/>
                    <a:pt x="10129" y="1438"/>
                  </a:cubicBezTo>
                  <a:cubicBezTo>
                    <a:pt x="10129" y="647"/>
                    <a:pt x="7853" y="0"/>
                    <a:pt x="5065" y="0"/>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1"/>
            <p:cNvSpPr/>
            <p:nvPr/>
          </p:nvSpPr>
          <p:spPr>
            <a:xfrm>
              <a:off x="1231854" y="3607567"/>
              <a:ext cx="549617" cy="148809"/>
            </a:xfrm>
            <a:custGeom>
              <a:avLst/>
              <a:gdLst/>
              <a:ahLst/>
              <a:cxnLst/>
              <a:rect l="l" t="t" r="r" b="b"/>
              <a:pathLst>
                <a:path w="10120" h="2740" extrusionOk="0">
                  <a:moveTo>
                    <a:pt x="5065" y="0"/>
                  </a:moveTo>
                  <a:cubicBezTo>
                    <a:pt x="2345" y="0"/>
                    <a:pt x="126" y="608"/>
                    <a:pt x="1" y="1370"/>
                  </a:cubicBezTo>
                  <a:cubicBezTo>
                    <a:pt x="20" y="1486"/>
                    <a:pt x="87" y="1592"/>
                    <a:pt x="193" y="1698"/>
                  </a:cubicBezTo>
                  <a:cubicBezTo>
                    <a:pt x="232" y="1737"/>
                    <a:pt x="280" y="1785"/>
                    <a:pt x="348" y="1823"/>
                  </a:cubicBezTo>
                  <a:cubicBezTo>
                    <a:pt x="589" y="2007"/>
                    <a:pt x="946" y="2161"/>
                    <a:pt x="1399" y="2296"/>
                  </a:cubicBezTo>
                  <a:cubicBezTo>
                    <a:pt x="1505" y="2325"/>
                    <a:pt x="1612" y="2354"/>
                    <a:pt x="1718" y="2383"/>
                  </a:cubicBezTo>
                  <a:cubicBezTo>
                    <a:pt x="2142" y="2489"/>
                    <a:pt x="2634" y="2576"/>
                    <a:pt x="3165" y="2634"/>
                  </a:cubicBezTo>
                  <a:cubicBezTo>
                    <a:pt x="3695" y="2701"/>
                    <a:pt x="4274" y="2740"/>
                    <a:pt x="4882" y="2740"/>
                  </a:cubicBezTo>
                  <a:lnTo>
                    <a:pt x="5065" y="2740"/>
                  </a:lnTo>
                  <a:cubicBezTo>
                    <a:pt x="7776" y="2740"/>
                    <a:pt x="10004" y="2132"/>
                    <a:pt x="10120" y="1370"/>
                  </a:cubicBezTo>
                  <a:cubicBezTo>
                    <a:pt x="10120" y="1331"/>
                    <a:pt x="10110" y="1293"/>
                    <a:pt x="10091" y="1264"/>
                  </a:cubicBezTo>
                  <a:cubicBezTo>
                    <a:pt x="10023" y="1100"/>
                    <a:pt x="9859" y="946"/>
                    <a:pt x="9618" y="801"/>
                  </a:cubicBezTo>
                  <a:cubicBezTo>
                    <a:pt x="9367" y="656"/>
                    <a:pt x="9030" y="531"/>
                    <a:pt x="8634" y="415"/>
                  </a:cubicBezTo>
                  <a:cubicBezTo>
                    <a:pt x="8538" y="386"/>
                    <a:pt x="8432" y="357"/>
                    <a:pt x="8316" y="338"/>
                  </a:cubicBezTo>
                  <a:cubicBezTo>
                    <a:pt x="7805" y="212"/>
                    <a:pt x="7207" y="116"/>
                    <a:pt x="6560" y="58"/>
                  </a:cubicBezTo>
                  <a:cubicBezTo>
                    <a:pt x="6396" y="48"/>
                    <a:pt x="6232" y="39"/>
                    <a:pt x="6068" y="29"/>
                  </a:cubicBezTo>
                  <a:cubicBezTo>
                    <a:pt x="5740" y="10"/>
                    <a:pt x="5403" y="0"/>
                    <a:pt x="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1403685" y="3739049"/>
              <a:ext cx="154077" cy="17325"/>
            </a:xfrm>
            <a:custGeom>
              <a:avLst/>
              <a:gdLst/>
              <a:ahLst/>
              <a:cxnLst/>
              <a:rect l="l" t="t" r="r" b="b"/>
              <a:pathLst>
                <a:path w="2837" h="319" extrusionOk="0">
                  <a:moveTo>
                    <a:pt x="772" y="1"/>
                  </a:moveTo>
                  <a:lnTo>
                    <a:pt x="1" y="213"/>
                  </a:lnTo>
                  <a:cubicBezTo>
                    <a:pt x="531" y="280"/>
                    <a:pt x="1110" y="319"/>
                    <a:pt x="1718" y="319"/>
                  </a:cubicBezTo>
                  <a:lnTo>
                    <a:pt x="2837" y="1"/>
                  </a:lnTo>
                  <a:lnTo>
                    <a:pt x="2798" y="1"/>
                  </a:lnTo>
                  <a:cubicBezTo>
                    <a:pt x="2740" y="10"/>
                    <a:pt x="2682" y="10"/>
                    <a:pt x="2624" y="10"/>
                  </a:cubicBezTo>
                  <a:cubicBezTo>
                    <a:pt x="2403" y="20"/>
                    <a:pt x="2181" y="20"/>
                    <a:pt x="1959" y="29"/>
                  </a:cubicBezTo>
                  <a:lnTo>
                    <a:pt x="1785" y="29"/>
                  </a:lnTo>
                  <a:cubicBezTo>
                    <a:pt x="1554" y="29"/>
                    <a:pt x="1332" y="20"/>
                    <a:pt x="1120" y="10"/>
                  </a:cubicBezTo>
                  <a:lnTo>
                    <a:pt x="946" y="10"/>
                  </a:lnTo>
                  <a:cubicBezTo>
                    <a:pt x="888" y="1"/>
                    <a:pt x="830"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1249124" y="3705540"/>
              <a:ext cx="2172" cy="1086"/>
            </a:xfrm>
            <a:custGeom>
              <a:avLst/>
              <a:gdLst/>
              <a:ahLst/>
              <a:cxnLst/>
              <a:rect l="l" t="t" r="r" b="b"/>
              <a:pathLst>
                <a:path w="40" h="20" extrusionOk="0">
                  <a:moveTo>
                    <a:pt x="1" y="0"/>
                  </a:moveTo>
                  <a:cubicBezTo>
                    <a:pt x="11" y="10"/>
                    <a:pt x="20" y="19"/>
                    <a:pt x="30" y="19"/>
                  </a:cubicBezTo>
                  <a:lnTo>
                    <a:pt x="39" y="19"/>
                  </a:lnTo>
                  <a:cubicBezTo>
                    <a:pt x="30" y="10"/>
                    <a:pt x="11" y="10"/>
                    <a:pt x="1" y="0"/>
                  </a:cubicBezTo>
                  <a:close/>
                </a:path>
              </a:pathLst>
            </a:custGeom>
            <a:solidFill>
              <a:srgbClr val="58A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1"/>
            <p:cNvSpPr/>
            <p:nvPr/>
          </p:nvSpPr>
          <p:spPr>
            <a:xfrm>
              <a:off x="1307831" y="3725960"/>
              <a:ext cx="43502" cy="11025"/>
            </a:xfrm>
            <a:custGeom>
              <a:avLst/>
              <a:gdLst/>
              <a:ahLst/>
              <a:cxnLst/>
              <a:rect l="l" t="t" r="r" b="b"/>
              <a:pathLst>
                <a:path w="801" h="203" extrusionOk="0">
                  <a:moveTo>
                    <a:pt x="415" y="0"/>
                  </a:moveTo>
                  <a:lnTo>
                    <a:pt x="0" y="116"/>
                  </a:lnTo>
                  <a:cubicBezTo>
                    <a:pt x="106" y="145"/>
                    <a:pt x="213" y="174"/>
                    <a:pt x="319" y="203"/>
                  </a:cubicBezTo>
                  <a:lnTo>
                    <a:pt x="801" y="68"/>
                  </a:lnTo>
                  <a:cubicBezTo>
                    <a:pt x="743" y="58"/>
                    <a:pt x="676" y="49"/>
                    <a:pt x="618" y="39"/>
                  </a:cubicBezTo>
                  <a:cubicBezTo>
                    <a:pt x="550" y="29"/>
                    <a:pt x="483" y="10"/>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1"/>
            <p:cNvSpPr/>
            <p:nvPr/>
          </p:nvSpPr>
          <p:spPr>
            <a:xfrm>
              <a:off x="1381148" y="3625869"/>
              <a:ext cx="259928" cy="110086"/>
            </a:xfrm>
            <a:custGeom>
              <a:avLst/>
              <a:gdLst/>
              <a:ahLst/>
              <a:cxnLst/>
              <a:rect l="l" t="t" r="r" b="b"/>
              <a:pathLst>
                <a:path w="4786" h="2027" extrusionOk="0">
                  <a:moveTo>
                    <a:pt x="1949" y="1"/>
                  </a:moveTo>
                  <a:lnTo>
                    <a:pt x="1949" y="232"/>
                  </a:lnTo>
                  <a:cubicBezTo>
                    <a:pt x="705" y="281"/>
                    <a:pt x="88" y="483"/>
                    <a:pt x="88" y="734"/>
                  </a:cubicBezTo>
                  <a:cubicBezTo>
                    <a:pt x="88" y="1294"/>
                    <a:pt x="3020" y="1139"/>
                    <a:pt x="3020" y="1332"/>
                  </a:cubicBezTo>
                  <a:cubicBezTo>
                    <a:pt x="3020" y="1380"/>
                    <a:pt x="2837" y="1409"/>
                    <a:pt x="2326" y="1409"/>
                  </a:cubicBezTo>
                  <a:cubicBezTo>
                    <a:pt x="1747" y="1409"/>
                    <a:pt x="1081" y="1361"/>
                    <a:pt x="580" y="1274"/>
                  </a:cubicBezTo>
                  <a:lnTo>
                    <a:pt x="1" y="1641"/>
                  </a:lnTo>
                  <a:cubicBezTo>
                    <a:pt x="454" y="1728"/>
                    <a:pt x="1187" y="1785"/>
                    <a:pt x="1949" y="1795"/>
                  </a:cubicBezTo>
                  <a:lnTo>
                    <a:pt x="1949" y="2027"/>
                  </a:lnTo>
                  <a:lnTo>
                    <a:pt x="3020" y="2027"/>
                  </a:lnTo>
                  <a:lnTo>
                    <a:pt x="3020" y="1785"/>
                  </a:lnTo>
                  <a:cubicBezTo>
                    <a:pt x="4197" y="1728"/>
                    <a:pt x="4786" y="1525"/>
                    <a:pt x="4786" y="1294"/>
                  </a:cubicBezTo>
                  <a:cubicBezTo>
                    <a:pt x="4786" y="734"/>
                    <a:pt x="1853" y="888"/>
                    <a:pt x="1853" y="705"/>
                  </a:cubicBezTo>
                  <a:cubicBezTo>
                    <a:pt x="1853" y="657"/>
                    <a:pt x="2017" y="609"/>
                    <a:pt x="2538" y="609"/>
                  </a:cubicBezTo>
                  <a:cubicBezTo>
                    <a:pt x="3001" y="609"/>
                    <a:pt x="3493" y="647"/>
                    <a:pt x="4023" y="724"/>
                  </a:cubicBezTo>
                  <a:lnTo>
                    <a:pt x="4554" y="358"/>
                  </a:lnTo>
                  <a:cubicBezTo>
                    <a:pt x="4130" y="281"/>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1"/>
            <p:cNvSpPr/>
            <p:nvPr/>
          </p:nvSpPr>
          <p:spPr>
            <a:xfrm>
              <a:off x="1379573" y="3621199"/>
              <a:ext cx="259928" cy="110032"/>
            </a:xfrm>
            <a:custGeom>
              <a:avLst/>
              <a:gdLst/>
              <a:ahLst/>
              <a:cxnLst/>
              <a:rect l="l" t="t" r="r" b="b"/>
              <a:pathLst>
                <a:path w="4786" h="2026" extrusionOk="0">
                  <a:moveTo>
                    <a:pt x="1949" y="0"/>
                  </a:moveTo>
                  <a:lnTo>
                    <a:pt x="1949" y="241"/>
                  </a:lnTo>
                  <a:cubicBezTo>
                    <a:pt x="705" y="289"/>
                    <a:pt x="78" y="492"/>
                    <a:pt x="78" y="733"/>
                  </a:cubicBezTo>
                  <a:cubicBezTo>
                    <a:pt x="78" y="1302"/>
                    <a:pt x="3020" y="1148"/>
                    <a:pt x="3020" y="1331"/>
                  </a:cubicBezTo>
                  <a:cubicBezTo>
                    <a:pt x="3020" y="1389"/>
                    <a:pt x="2837" y="1418"/>
                    <a:pt x="2326" y="1418"/>
                  </a:cubicBezTo>
                  <a:cubicBezTo>
                    <a:pt x="1747" y="1418"/>
                    <a:pt x="1072" y="1360"/>
                    <a:pt x="580" y="1283"/>
                  </a:cubicBezTo>
                  <a:lnTo>
                    <a:pt x="1" y="1650"/>
                  </a:lnTo>
                  <a:cubicBezTo>
                    <a:pt x="454" y="1727"/>
                    <a:pt x="1187" y="1785"/>
                    <a:pt x="1949" y="1804"/>
                  </a:cubicBezTo>
                  <a:lnTo>
                    <a:pt x="1949" y="2026"/>
                  </a:lnTo>
                  <a:lnTo>
                    <a:pt x="3020" y="2026"/>
                  </a:lnTo>
                  <a:lnTo>
                    <a:pt x="3020" y="1794"/>
                  </a:lnTo>
                  <a:cubicBezTo>
                    <a:pt x="4197" y="1727"/>
                    <a:pt x="4786" y="1524"/>
                    <a:pt x="4786" y="1293"/>
                  </a:cubicBezTo>
                  <a:cubicBezTo>
                    <a:pt x="4786" y="743"/>
                    <a:pt x="1853" y="888"/>
                    <a:pt x="1853" y="714"/>
                  </a:cubicBezTo>
                  <a:cubicBezTo>
                    <a:pt x="1853" y="656"/>
                    <a:pt x="2017" y="617"/>
                    <a:pt x="2538" y="617"/>
                  </a:cubicBezTo>
                  <a:cubicBezTo>
                    <a:pt x="3001" y="617"/>
                    <a:pt x="3493" y="656"/>
                    <a:pt x="4014" y="724"/>
                  </a:cubicBezTo>
                  <a:lnTo>
                    <a:pt x="4554" y="357"/>
                  </a:lnTo>
                  <a:cubicBezTo>
                    <a:pt x="4120" y="289"/>
                    <a:pt x="3580" y="251"/>
                    <a:pt x="3020" y="232"/>
                  </a:cubicBezTo>
                  <a:lnTo>
                    <a:pt x="302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1"/>
            <p:cNvSpPr/>
            <p:nvPr/>
          </p:nvSpPr>
          <p:spPr>
            <a:xfrm>
              <a:off x="1159570" y="3556734"/>
              <a:ext cx="688434" cy="183948"/>
            </a:xfrm>
            <a:custGeom>
              <a:avLst/>
              <a:gdLst/>
              <a:ahLst/>
              <a:cxnLst/>
              <a:rect l="l" t="t" r="r" b="b"/>
              <a:pathLst>
                <a:path w="12676" h="3387" extrusionOk="0">
                  <a:moveTo>
                    <a:pt x="10660" y="1"/>
                  </a:moveTo>
                  <a:lnTo>
                    <a:pt x="10486" y="10"/>
                  </a:lnTo>
                  <a:lnTo>
                    <a:pt x="4592" y="10"/>
                  </a:lnTo>
                  <a:lnTo>
                    <a:pt x="3926" y="20"/>
                  </a:lnTo>
                  <a:lnTo>
                    <a:pt x="0" y="20"/>
                  </a:lnTo>
                  <a:lnTo>
                    <a:pt x="0" y="1370"/>
                  </a:lnTo>
                  <a:cubicBezTo>
                    <a:pt x="0" y="1390"/>
                    <a:pt x="0" y="1409"/>
                    <a:pt x="0" y="1428"/>
                  </a:cubicBezTo>
                  <a:cubicBezTo>
                    <a:pt x="0" y="1660"/>
                    <a:pt x="135" y="1891"/>
                    <a:pt x="386" y="2103"/>
                  </a:cubicBezTo>
                  <a:cubicBezTo>
                    <a:pt x="415" y="2132"/>
                    <a:pt x="444" y="2152"/>
                    <a:pt x="473" y="2171"/>
                  </a:cubicBezTo>
                  <a:cubicBezTo>
                    <a:pt x="502" y="2190"/>
                    <a:pt x="531" y="2219"/>
                    <a:pt x="569" y="2239"/>
                  </a:cubicBezTo>
                  <a:cubicBezTo>
                    <a:pt x="589" y="2248"/>
                    <a:pt x="618" y="2267"/>
                    <a:pt x="637" y="2287"/>
                  </a:cubicBezTo>
                  <a:cubicBezTo>
                    <a:pt x="811" y="2393"/>
                    <a:pt x="1004" y="2489"/>
                    <a:pt x="1235" y="2586"/>
                  </a:cubicBezTo>
                  <a:cubicBezTo>
                    <a:pt x="1283" y="2605"/>
                    <a:pt x="1341" y="2634"/>
                    <a:pt x="1409" y="2653"/>
                  </a:cubicBezTo>
                  <a:cubicBezTo>
                    <a:pt x="1524" y="2702"/>
                    <a:pt x="1660" y="2750"/>
                    <a:pt x="1795" y="2788"/>
                  </a:cubicBezTo>
                  <a:cubicBezTo>
                    <a:pt x="1881" y="2817"/>
                    <a:pt x="1978" y="2846"/>
                    <a:pt x="2074" y="2875"/>
                  </a:cubicBezTo>
                  <a:cubicBezTo>
                    <a:pt x="2094" y="2875"/>
                    <a:pt x="2103" y="2885"/>
                    <a:pt x="2123" y="2885"/>
                  </a:cubicBezTo>
                  <a:cubicBezTo>
                    <a:pt x="2161" y="2904"/>
                    <a:pt x="2209" y="2914"/>
                    <a:pt x="2248" y="2923"/>
                  </a:cubicBezTo>
                  <a:cubicBezTo>
                    <a:pt x="2460" y="2972"/>
                    <a:pt x="2682" y="3030"/>
                    <a:pt x="2914" y="3078"/>
                  </a:cubicBezTo>
                  <a:cubicBezTo>
                    <a:pt x="2971" y="3087"/>
                    <a:pt x="3029" y="3097"/>
                    <a:pt x="3087" y="3107"/>
                  </a:cubicBezTo>
                  <a:cubicBezTo>
                    <a:pt x="3174" y="3126"/>
                    <a:pt x="3261" y="3136"/>
                    <a:pt x="3348" y="3155"/>
                  </a:cubicBezTo>
                  <a:cubicBezTo>
                    <a:pt x="3483" y="3174"/>
                    <a:pt x="3618" y="3194"/>
                    <a:pt x="3753" y="3213"/>
                  </a:cubicBezTo>
                  <a:cubicBezTo>
                    <a:pt x="3811" y="3222"/>
                    <a:pt x="3869" y="3232"/>
                    <a:pt x="3926" y="3232"/>
                  </a:cubicBezTo>
                  <a:cubicBezTo>
                    <a:pt x="4148" y="3261"/>
                    <a:pt x="4370" y="3290"/>
                    <a:pt x="4592" y="3309"/>
                  </a:cubicBezTo>
                  <a:cubicBezTo>
                    <a:pt x="4650" y="3309"/>
                    <a:pt x="4708" y="3319"/>
                    <a:pt x="4775" y="3319"/>
                  </a:cubicBezTo>
                  <a:cubicBezTo>
                    <a:pt x="4824" y="3329"/>
                    <a:pt x="4881" y="3329"/>
                    <a:pt x="4939" y="3338"/>
                  </a:cubicBezTo>
                  <a:cubicBezTo>
                    <a:pt x="5103" y="3348"/>
                    <a:pt x="5267" y="3358"/>
                    <a:pt x="5441" y="3367"/>
                  </a:cubicBezTo>
                  <a:lnTo>
                    <a:pt x="5615" y="3367"/>
                  </a:lnTo>
                  <a:cubicBezTo>
                    <a:pt x="5827" y="3377"/>
                    <a:pt x="6049" y="3386"/>
                    <a:pt x="6280" y="3386"/>
                  </a:cubicBezTo>
                  <a:lnTo>
                    <a:pt x="6454" y="3386"/>
                  </a:lnTo>
                  <a:cubicBezTo>
                    <a:pt x="6676" y="3377"/>
                    <a:pt x="6898" y="3377"/>
                    <a:pt x="7119" y="3367"/>
                  </a:cubicBezTo>
                  <a:cubicBezTo>
                    <a:pt x="7177" y="3367"/>
                    <a:pt x="7235" y="3367"/>
                    <a:pt x="7293" y="3358"/>
                  </a:cubicBezTo>
                  <a:cubicBezTo>
                    <a:pt x="7525" y="3348"/>
                    <a:pt x="7747" y="3338"/>
                    <a:pt x="7959" y="3319"/>
                  </a:cubicBezTo>
                  <a:cubicBezTo>
                    <a:pt x="8017" y="3309"/>
                    <a:pt x="8074" y="3309"/>
                    <a:pt x="8132" y="3300"/>
                  </a:cubicBezTo>
                  <a:cubicBezTo>
                    <a:pt x="8364" y="3280"/>
                    <a:pt x="8586" y="3261"/>
                    <a:pt x="8798" y="3232"/>
                  </a:cubicBezTo>
                  <a:cubicBezTo>
                    <a:pt x="8866" y="3222"/>
                    <a:pt x="8923" y="3213"/>
                    <a:pt x="8981" y="3203"/>
                  </a:cubicBezTo>
                  <a:cubicBezTo>
                    <a:pt x="9203" y="3174"/>
                    <a:pt x="9425" y="3136"/>
                    <a:pt x="9647" y="3097"/>
                  </a:cubicBezTo>
                  <a:cubicBezTo>
                    <a:pt x="9705" y="3087"/>
                    <a:pt x="9763" y="3078"/>
                    <a:pt x="9821" y="3058"/>
                  </a:cubicBezTo>
                  <a:cubicBezTo>
                    <a:pt x="10052" y="3010"/>
                    <a:pt x="10274" y="2962"/>
                    <a:pt x="10486" y="2904"/>
                  </a:cubicBezTo>
                  <a:cubicBezTo>
                    <a:pt x="10544" y="2894"/>
                    <a:pt x="10602" y="2875"/>
                    <a:pt x="10660" y="2856"/>
                  </a:cubicBezTo>
                  <a:cubicBezTo>
                    <a:pt x="10901" y="2788"/>
                    <a:pt x="11123" y="2711"/>
                    <a:pt x="11325" y="2634"/>
                  </a:cubicBezTo>
                  <a:cubicBezTo>
                    <a:pt x="11383" y="2605"/>
                    <a:pt x="11441" y="2586"/>
                    <a:pt x="11499" y="2557"/>
                  </a:cubicBezTo>
                  <a:cubicBezTo>
                    <a:pt x="11759" y="2451"/>
                    <a:pt x="11991" y="2325"/>
                    <a:pt x="12165" y="2190"/>
                  </a:cubicBezTo>
                  <a:cubicBezTo>
                    <a:pt x="12232" y="2152"/>
                    <a:pt x="12290" y="2103"/>
                    <a:pt x="12338" y="2055"/>
                  </a:cubicBezTo>
                  <a:cubicBezTo>
                    <a:pt x="12560" y="1853"/>
                    <a:pt x="12676" y="1640"/>
                    <a:pt x="12676" y="1428"/>
                  </a:cubicBezTo>
                  <a:lnTo>
                    <a:pt x="12676" y="140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1"/>
            <p:cNvSpPr/>
            <p:nvPr/>
          </p:nvSpPr>
          <p:spPr>
            <a:xfrm>
              <a:off x="1180533" y="3557766"/>
              <a:ext cx="9993" cy="120568"/>
            </a:xfrm>
            <a:custGeom>
              <a:avLst/>
              <a:gdLst/>
              <a:ahLst/>
              <a:cxnLst/>
              <a:rect l="l" t="t" r="r" b="b"/>
              <a:pathLst>
                <a:path w="184" h="2220" extrusionOk="0">
                  <a:moveTo>
                    <a:pt x="0" y="1"/>
                  </a:moveTo>
                  <a:lnTo>
                    <a:pt x="0" y="2084"/>
                  </a:lnTo>
                  <a:cubicBezTo>
                    <a:pt x="29" y="2113"/>
                    <a:pt x="58" y="2133"/>
                    <a:pt x="87" y="2152"/>
                  </a:cubicBezTo>
                  <a:cubicBezTo>
                    <a:pt x="116" y="2171"/>
                    <a:pt x="145" y="2200"/>
                    <a:pt x="183" y="2220"/>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1"/>
            <p:cNvSpPr/>
            <p:nvPr/>
          </p:nvSpPr>
          <p:spPr>
            <a:xfrm>
              <a:off x="1226641" y="3557766"/>
              <a:ext cx="9450" cy="143107"/>
            </a:xfrm>
            <a:custGeom>
              <a:avLst/>
              <a:gdLst/>
              <a:ahLst/>
              <a:cxnLst/>
              <a:rect l="l" t="t" r="r" b="b"/>
              <a:pathLst>
                <a:path w="174" h="2635" extrusionOk="0">
                  <a:moveTo>
                    <a:pt x="0" y="1"/>
                  </a:moveTo>
                  <a:lnTo>
                    <a:pt x="0" y="2567"/>
                  </a:lnTo>
                  <a:cubicBezTo>
                    <a:pt x="48" y="2586"/>
                    <a:pt x="10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1"/>
            <p:cNvSpPr/>
            <p:nvPr/>
          </p:nvSpPr>
          <p:spPr>
            <a:xfrm>
              <a:off x="1272205" y="3557766"/>
              <a:ext cx="9450" cy="157771"/>
            </a:xfrm>
            <a:custGeom>
              <a:avLst/>
              <a:gdLst/>
              <a:ahLst/>
              <a:cxnLst/>
              <a:rect l="l" t="t" r="r" b="b"/>
              <a:pathLst>
                <a:path w="174" h="2905" extrusionOk="0">
                  <a:moveTo>
                    <a:pt x="0" y="1"/>
                  </a:moveTo>
                  <a:lnTo>
                    <a:pt x="0" y="2856"/>
                  </a:lnTo>
                  <a:cubicBezTo>
                    <a:pt x="20" y="2856"/>
                    <a:pt x="29" y="2866"/>
                    <a:pt x="49" y="2866"/>
                  </a:cubicBezTo>
                  <a:cubicBezTo>
                    <a:pt x="87"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1"/>
            <p:cNvSpPr/>
            <p:nvPr/>
          </p:nvSpPr>
          <p:spPr>
            <a:xfrm>
              <a:off x="1317770" y="3557766"/>
              <a:ext cx="9504" cy="167709"/>
            </a:xfrm>
            <a:custGeom>
              <a:avLst/>
              <a:gdLst/>
              <a:ahLst/>
              <a:cxnLst/>
              <a:rect l="l" t="t" r="r" b="b"/>
              <a:pathLst>
                <a:path w="175" h="3088" extrusionOk="0">
                  <a:moveTo>
                    <a:pt x="1" y="1"/>
                  </a:moveTo>
                  <a:lnTo>
                    <a:pt x="1"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1"/>
            <p:cNvSpPr/>
            <p:nvPr/>
          </p:nvSpPr>
          <p:spPr>
            <a:xfrm>
              <a:off x="1363334" y="3557766"/>
              <a:ext cx="9504" cy="174552"/>
            </a:xfrm>
            <a:custGeom>
              <a:avLst/>
              <a:gdLst/>
              <a:ahLst/>
              <a:cxnLst/>
              <a:rect l="l" t="t" r="r" b="b"/>
              <a:pathLst>
                <a:path w="175" h="3214" extrusionOk="0">
                  <a:moveTo>
                    <a:pt x="1" y="1"/>
                  </a:moveTo>
                  <a:lnTo>
                    <a:pt x="1" y="3194"/>
                  </a:lnTo>
                  <a:cubicBezTo>
                    <a:pt x="59" y="3203"/>
                    <a:pt x="117" y="3213"/>
                    <a:pt x="174" y="321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1"/>
            <p:cNvSpPr/>
            <p:nvPr/>
          </p:nvSpPr>
          <p:spPr>
            <a:xfrm>
              <a:off x="1408953" y="3557277"/>
              <a:ext cx="9993" cy="179712"/>
            </a:xfrm>
            <a:custGeom>
              <a:avLst/>
              <a:gdLst/>
              <a:ahLst/>
              <a:cxnLst/>
              <a:rect l="l" t="t" r="r" b="b"/>
              <a:pathLst>
                <a:path w="184" h="3309" extrusionOk="0">
                  <a:moveTo>
                    <a:pt x="0" y="0"/>
                  </a:moveTo>
                  <a:lnTo>
                    <a:pt x="0" y="3299"/>
                  </a:lnTo>
                  <a:cubicBezTo>
                    <a:pt x="58" y="3299"/>
                    <a:pt x="116" y="3309"/>
                    <a:pt x="183" y="330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1"/>
            <p:cNvSpPr/>
            <p:nvPr/>
          </p:nvSpPr>
          <p:spPr>
            <a:xfrm>
              <a:off x="1455007" y="3557277"/>
              <a:ext cx="9504" cy="182373"/>
            </a:xfrm>
            <a:custGeom>
              <a:avLst/>
              <a:gdLst/>
              <a:ahLst/>
              <a:cxnLst/>
              <a:rect l="l" t="t" r="r" b="b"/>
              <a:pathLst>
                <a:path w="175" h="3358" extrusionOk="0">
                  <a:moveTo>
                    <a:pt x="1" y="0"/>
                  </a:moveTo>
                  <a:lnTo>
                    <a:pt x="1" y="3357"/>
                  </a:lnTo>
                  <a:lnTo>
                    <a:pt x="175" y="3357"/>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1"/>
            <p:cNvSpPr/>
            <p:nvPr/>
          </p:nvSpPr>
          <p:spPr>
            <a:xfrm>
              <a:off x="1500626" y="3557277"/>
              <a:ext cx="9450" cy="183405"/>
            </a:xfrm>
            <a:custGeom>
              <a:avLst/>
              <a:gdLst/>
              <a:ahLst/>
              <a:cxnLst/>
              <a:rect l="l" t="t" r="r" b="b"/>
              <a:pathLst>
                <a:path w="174" h="3377" extrusionOk="0">
                  <a:moveTo>
                    <a:pt x="0" y="0"/>
                  </a:moveTo>
                  <a:lnTo>
                    <a:pt x="0" y="3376"/>
                  </a:lnTo>
                  <a:lnTo>
                    <a:pt x="174" y="337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1"/>
            <p:cNvSpPr/>
            <p:nvPr/>
          </p:nvSpPr>
          <p:spPr>
            <a:xfrm>
              <a:off x="1546190" y="3557277"/>
              <a:ext cx="9504" cy="182373"/>
            </a:xfrm>
            <a:custGeom>
              <a:avLst/>
              <a:gdLst/>
              <a:ahLst/>
              <a:cxnLst/>
              <a:rect l="l" t="t" r="r" b="b"/>
              <a:pathLst>
                <a:path w="175" h="3358" extrusionOk="0">
                  <a:moveTo>
                    <a:pt x="0" y="0"/>
                  </a:moveTo>
                  <a:lnTo>
                    <a:pt x="0" y="3357"/>
                  </a:lnTo>
                  <a:cubicBezTo>
                    <a:pt x="58" y="3357"/>
                    <a:pt x="116" y="3357"/>
                    <a:pt x="174" y="33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1"/>
            <p:cNvSpPr/>
            <p:nvPr/>
          </p:nvSpPr>
          <p:spPr>
            <a:xfrm>
              <a:off x="1591755" y="3557277"/>
              <a:ext cx="9504" cy="179712"/>
            </a:xfrm>
            <a:custGeom>
              <a:avLst/>
              <a:gdLst/>
              <a:ahLst/>
              <a:cxnLst/>
              <a:rect l="l" t="t" r="r" b="b"/>
              <a:pathLst>
                <a:path w="175" h="3309" extrusionOk="0">
                  <a:moveTo>
                    <a:pt x="1" y="0"/>
                  </a:moveTo>
                  <a:lnTo>
                    <a:pt x="1" y="3309"/>
                  </a:lnTo>
                  <a:cubicBezTo>
                    <a:pt x="59" y="3299"/>
                    <a:pt x="116" y="3299"/>
                    <a:pt x="174" y="3290"/>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1"/>
            <p:cNvSpPr/>
            <p:nvPr/>
          </p:nvSpPr>
          <p:spPr>
            <a:xfrm>
              <a:off x="1637319" y="3557277"/>
              <a:ext cx="10047" cy="175041"/>
            </a:xfrm>
            <a:custGeom>
              <a:avLst/>
              <a:gdLst/>
              <a:ahLst/>
              <a:cxnLst/>
              <a:rect l="l" t="t" r="r" b="b"/>
              <a:pathLst>
                <a:path w="185" h="3223" extrusionOk="0">
                  <a:moveTo>
                    <a:pt x="1" y="0"/>
                  </a:moveTo>
                  <a:lnTo>
                    <a:pt x="1" y="3222"/>
                  </a:lnTo>
                  <a:cubicBezTo>
                    <a:pt x="69" y="3212"/>
                    <a:pt x="126" y="3203"/>
                    <a:pt x="184" y="3193"/>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1"/>
            <p:cNvSpPr/>
            <p:nvPr/>
          </p:nvSpPr>
          <p:spPr>
            <a:xfrm>
              <a:off x="1683427" y="3557277"/>
              <a:ext cx="9504" cy="167709"/>
            </a:xfrm>
            <a:custGeom>
              <a:avLst/>
              <a:gdLst/>
              <a:ahLst/>
              <a:cxnLst/>
              <a:rect l="l" t="t" r="r" b="b"/>
              <a:pathLst>
                <a:path w="175" h="3088" extrusionOk="0">
                  <a:moveTo>
                    <a:pt x="1" y="0"/>
                  </a:moveTo>
                  <a:lnTo>
                    <a:pt x="1" y="3087"/>
                  </a:lnTo>
                  <a:cubicBezTo>
                    <a:pt x="59" y="3077"/>
                    <a:pt x="117" y="3068"/>
                    <a:pt x="175" y="3048"/>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1"/>
            <p:cNvSpPr/>
            <p:nvPr/>
          </p:nvSpPr>
          <p:spPr>
            <a:xfrm>
              <a:off x="1729046" y="3556734"/>
              <a:ext cx="9450" cy="157771"/>
            </a:xfrm>
            <a:custGeom>
              <a:avLst/>
              <a:gdLst/>
              <a:ahLst/>
              <a:cxnLst/>
              <a:rect l="l" t="t" r="r" b="b"/>
              <a:pathLst>
                <a:path w="174" h="2905" extrusionOk="0">
                  <a:moveTo>
                    <a:pt x="174" y="1"/>
                  </a:moveTo>
                  <a:lnTo>
                    <a:pt x="0" y="10"/>
                  </a:lnTo>
                  <a:lnTo>
                    <a:pt x="0" y="2904"/>
                  </a:lnTo>
                  <a:cubicBezTo>
                    <a:pt x="58" y="2894"/>
                    <a:pt x="116" y="2875"/>
                    <a:pt x="174" y="285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1"/>
            <p:cNvSpPr/>
            <p:nvPr/>
          </p:nvSpPr>
          <p:spPr>
            <a:xfrm>
              <a:off x="1774611" y="3556734"/>
              <a:ext cx="9504" cy="143107"/>
            </a:xfrm>
            <a:custGeom>
              <a:avLst/>
              <a:gdLst/>
              <a:ahLst/>
              <a:cxnLst/>
              <a:rect l="l" t="t" r="r" b="b"/>
              <a:pathLst>
                <a:path w="175" h="2635" extrusionOk="0">
                  <a:moveTo>
                    <a:pt x="0" y="1"/>
                  </a:moveTo>
                  <a:lnTo>
                    <a:pt x="0" y="2634"/>
                  </a:lnTo>
                  <a:cubicBezTo>
                    <a:pt x="58" y="2605"/>
                    <a:pt x="116" y="258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1"/>
            <p:cNvSpPr/>
            <p:nvPr/>
          </p:nvSpPr>
          <p:spPr>
            <a:xfrm>
              <a:off x="1820175" y="3556734"/>
              <a:ext cx="9504" cy="118993"/>
            </a:xfrm>
            <a:custGeom>
              <a:avLst/>
              <a:gdLst/>
              <a:ahLst/>
              <a:cxnLst/>
              <a:rect l="l" t="t" r="r" b="b"/>
              <a:pathLst>
                <a:path w="175" h="2191" extrusionOk="0">
                  <a:moveTo>
                    <a:pt x="1" y="1"/>
                  </a:moveTo>
                  <a:lnTo>
                    <a:pt x="1" y="2190"/>
                  </a:lnTo>
                  <a:cubicBezTo>
                    <a:pt x="68" y="2152"/>
                    <a:pt x="126" y="2103"/>
                    <a:pt x="174" y="2055"/>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1"/>
            <p:cNvSpPr/>
            <p:nvPr/>
          </p:nvSpPr>
          <p:spPr>
            <a:xfrm>
              <a:off x="1159570" y="3459793"/>
              <a:ext cx="688434" cy="196005"/>
            </a:xfrm>
            <a:custGeom>
              <a:avLst/>
              <a:gdLst/>
              <a:ahLst/>
              <a:cxnLst/>
              <a:rect l="l" t="t" r="r" b="b"/>
              <a:pathLst>
                <a:path w="12676" h="3609" extrusionOk="0">
                  <a:moveTo>
                    <a:pt x="6338" y="1"/>
                  </a:moveTo>
                  <a:cubicBezTo>
                    <a:pt x="2914" y="1"/>
                    <a:pt x="126" y="773"/>
                    <a:pt x="0" y="1737"/>
                  </a:cubicBezTo>
                  <a:cubicBezTo>
                    <a:pt x="0" y="1757"/>
                    <a:pt x="0" y="1786"/>
                    <a:pt x="0" y="1805"/>
                  </a:cubicBezTo>
                  <a:cubicBezTo>
                    <a:pt x="0" y="2046"/>
                    <a:pt x="174" y="2278"/>
                    <a:pt x="483" y="2490"/>
                  </a:cubicBezTo>
                  <a:cubicBezTo>
                    <a:pt x="531" y="2528"/>
                    <a:pt x="589" y="2557"/>
                    <a:pt x="647" y="2596"/>
                  </a:cubicBezTo>
                  <a:cubicBezTo>
                    <a:pt x="936" y="2769"/>
                    <a:pt x="1332" y="2924"/>
                    <a:pt x="1795" y="3059"/>
                  </a:cubicBezTo>
                  <a:cubicBezTo>
                    <a:pt x="1901" y="3088"/>
                    <a:pt x="2016" y="3117"/>
                    <a:pt x="2123" y="3146"/>
                  </a:cubicBezTo>
                  <a:cubicBezTo>
                    <a:pt x="2499" y="3242"/>
                    <a:pt x="2904" y="3329"/>
                    <a:pt x="3348" y="3397"/>
                  </a:cubicBezTo>
                  <a:cubicBezTo>
                    <a:pt x="3849" y="3464"/>
                    <a:pt x="4380" y="3522"/>
                    <a:pt x="4949" y="3560"/>
                  </a:cubicBezTo>
                  <a:cubicBezTo>
                    <a:pt x="5393" y="3589"/>
                    <a:pt x="5856" y="3609"/>
                    <a:pt x="6338" y="3609"/>
                  </a:cubicBezTo>
                  <a:cubicBezTo>
                    <a:pt x="9840" y="3609"/>
                    <a:pt x="12676" y="2798"/>
                    <a:pt x="12676" y="1805"/>
                  </a:cubicBezTo>
                  <a:cubicBezTo>
                    <a:pt x="12676" y="1786"/>
                    <a:pt x="12676" y="1757"/>
                    <a:pt x="12666" y="1737"/>
                  </a:cubicBezTo>
                  <a:cubicBezTo>
                    <a:pt x="12657" y="1622"/>
                    <a:pt x="12599" y="1506"/>
                    <a:pt x="12512" y="1390"/>
                  </a:cubicBezTo>
                  <a:cubicBezTo>
                    <a:pt x="12387" y="1245"/>
                    <a:pt x="12194" y="1101"/>
                    <a:pt x="11943" y="966"/>
                  </a:cubicBezTo>
                  <a:cubicBezTo>
                    <a:pt x="11692" y="831"/>
                    <a:pt x="11393" y="715"/>
                    <a:pt x="11046" y="599"/>
                  </a:cubicBezTo>
                  <a:cubicBezTo>
                    <a:pt x="10949" y="570"/>
                    <a:pt x="10853" y="541"/>
                    <a:pt x="10747" y="512"/>
                  </a:cubicBezTo>
                  <a:cubicBezTo>
                    <a:pt x="10274" y="387"/>
                    <a:pt x="9734" y="271"/>
                    <a:pt x="9136" y="194"/>
                  </a:cubicBezTo>
                  <a:cubicBezTo>
                    <a:pt x="9001" y="175"/>
                    <a:pt x="8856" y="155"/>
                    <a:pt x="8721" y="136"/>
                  </a:cubicBezTo>
                  <a:cubicBezTo>
                    <a:pt x="797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1"/>
            <p:cNvSpPr/>
            <p:nvPr/>
          </p:nvSpPr>
          <p:spPr>
            <a:xfrm>
              <a:off x="1185747" y="3588668"/>
              <a:ext cx="34107" cy="12111"/>
            </a:xfrm>
            <a:custGeom>
              <a:avLst/>
              <a:gdLst/>
              <a:ahLst/>
              <a:cxnLst/>
              <a:rect l="l" t="t" r="r" b="b"/>
              <a:pathLst>
                <a:path w="628" h="223" extrusionOk="0">
                  <a:moveTo>
                    <a:pt x="406" y="1"/>
                  </a:moveTo>
                  <a:lnTo>
                    <a:pt x="1" y="117"/>
                  </a:lnTo>
                  <a:cubicBezTo>
                    <a:pt x="20" y="136"/>
                    <a:pt x="49" y="155"/>
                    <a:pt x="87" y="175"/>
                  </a:cubicBezTo>
                  <a:cubicBezTo>
                    <a:pt x="107" y="194"/>
                    <a:pt x="136" y="204"/>
                    <a:pt x="165" y="223"/>
                  </a:cubicBezTo>
                  <a:lnTo>
                    <a:pt x="628" y="88"/>
                  </a:lnTo>
                  <a:cubicBezTo>
                    <a:pt x="618" y="88"/>
                    <a:pt x="618" y="88"/>
                    <a:pt x="608" y="78"/>
                  </a:cubicBezTo>
                  <a:cubicBezTo>
                    <a:pt x="551" y="59"/>
                    <a:pt x="493" y="40"/>
                    <a:pt x="435" y="11"/>
                  </a:cubicBezTo>
                  <a:cubicBezTo>
                    <a:pt x="425" y="11"/>
                    <a:pt x="415" y="1"/>
                    <a:pt x="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1"/>
            <p:cNvSpPr/>
            <p:nvPr/>
          </p:nvSpPr>
          <p:spPr>
            <a:xfrm>
              <a:off x="1256999" y="3614899"/>
              <a:ext cx="60284" cy="15750"/>
            </a:xfrm>
            <a:custGeom>
              <a:avLst/>
              <a:gdLst/>
              <a:ahLst/>
              <a:cxnLst/>
              <a:rect l="l" t="t" r="r" b="b"/>
              <a:pathLst>
                <a:path w="1110" h="290" extrusionOk="0">
                  <a:moveTo>
                    <a:pt x="724" y="0"/>
                  </a:moveTo>
                  <a:lnTo>
                    <a:pt x="1" y="203"/>
                  </a:lnTo>
                  <a:cubicBezTo>
                    <a:pt x="107" y="232"/>
                    <a:pt x="222" y="261"/>
                    <a:pt x="329" y="290"/>
                  </a:cubicBezTo>
                  <a:lnTo>
                    <a:pt x="1110" y="68"/>
                  </a:lnTo>
                  <a:cubicBezTo>
                    <a:pt x="1062" y="68"/>
                    <a:pt x="1023" y="58"/>
                    <a:pt x="975" y="49"/>
                  </a:cubicBezTo>
                  <a:cubicBezTo>
                    <a:pt x="917" y="39"/>
                    <a:pt x="859" y="29"/>
                    <a:pt x="801" y="20"/>
                  </a:cubicBezTo>
                  <a:cubicBezTo>
                    <a:pt x="772" y="10"/>
                    <a:pt x="743" y="10"/>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1"/>
            <p:cNvSpPr/>
            <p:nvPr/>
          </p:nvSpPr>
          <p:spPr>
            <a:xfrm>
              <a:off x="1228704" y="3479725"/>
              <a:ext cx="550160" cy="156196"/>
            </a:xfrm>
            <a:custGeom>
              <a:avLst/>
              <a:gdLst/>
              <a:ahLst/>
              <a:cxnLst/>
              <a:rect l="l" t="t" r="r" b="b"/>
              <a:pathLst>
                <a:path w="10130" h="2876" extrusionOk="0">
                  <a:moveTo>
                    <a:pt x="5065" y="1"/>
                  </a:moveTo>
                  <a:cubicBezTo>
                    <a:pt x="2268" y="1"/>
                    <a:pt x="1" y="647"/>
                    <a:pt x="1" y="1438"/>
                  </a:cubicBezTo>
                  <a:cubicBezTo>
                    <a:pt x="1" y="1457"/>
                    <a:pt x="1" y="1486"/>
                    <a:pt x="1" y="1505"/>
                  </a:cubicBezTo>
                  <a:cubicBezTo>
                    <a:pt x="126" y="2267"/>
                    <a:pt x="2345" y="2875"/>
                    <a:pt x="5065" y="2875"/>
                  </a:cubicBezTo>
                  <a:cubicBezTo>
                    <a:pt x="7776" y="2875"/>
                    <a:pt x="10004" y="2267"/>
                    <a:pt x="10120" y="1505"/>
                  </a:cubicBezTo>
                  <a:cubicBezTo>
                    <a:pt x="10130" y="1486"/>
                    <a:pt x="10130" y="1457"/>
                    <a:pt x="10130" y="1438"/>
                  </a:cubicBezTo>
                  <a:cubicBezTo>
                    <a:pt x="10130" y="647"/>
                    <a:pt x="785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1"/>
            <p:cNvSpPr/>
            <p:nvPr/>
          </p:nvSpPr>
          <p:spPr>
            <a:xfrm>
              <a:off x="1228704" y="3487056"/>
              <a:ext cx="549617" cy="148864"/>
            </a:xfrm>
            <a:custGeom>
              <a:avLst/>
              <a:gdLst/>
              <a:ahLst/>
              <a:cxnLst/>
              <a:rect l="l" t="t" r="r" b="b"/>
              <a:pathLst>
                <a:path w="10120" h="2741" extrusionOk="0">
                  <a:moveTo>
                    <a:pt x="5065" y="1"/>
                  </a:moveTo>
                  <a:cubicBezTo>
                    <a:pt x="2345" y="1"/>
                    <a:pt x="126" y="608"/>
                    <a:pt x="1" y="1370"/>
                  </a:cubicBezTo>
                  <a:cubicBezTo>
                    <a:pt x="20" y="1476"/>
                    <a:pt x="87" y="1592"/>
                    <a:pt x="194" y="1698"/>
                  </a:cubicBezTo>
                  <a:cubicBezTo>
                    <a:pt x="232" y="1737"/>
                    <a:pt x="280" y="1785"/>
                    <a:pt x="338" y="1824"/>
                  </a:cubicBezTo>
                  <a:cubicBezTo>
                    <a:pt x="589" y="1997"/>
                    <a:pt x="946" y="2161"/>
                    <a:pt x="1399" y="2296"/>
                  </a:cubicBezTo>
                  <a:cubicBezTo>
                    <a:pt x="1506" y="2325"/>
                    <a:pt x="1602" y="2354"/>
                    <a:pt x="1718" y="2383"/>
                  </a:cubicBezTo>
                  <a:cubicBezTo>
                    <a:pt x="2142" y="2489"/>
                    <a:pt x="2634" y="2576"/>
                    <a:pt x="3165" y="2634"/>
                  </a:cubicBezTo>
                  <a:cubicBezTo>
                    <a:pt x="3695" y="2702"/>
                    <a:pt x="4274" y="2731"/>
                    <a:pt x="4882" y="2740"/>
                  </a:cubicBezTo>
                  <a:lnTo>
                    <a:pt x="5065" y="2740"/>
                  </a:lnTo>
                  <a:cubicBezTo>
                    <a:pt x="7776" y="2740"/>
                    <a:pt x="10004" y="2132"/>
                    <a:pt x="10120" y="1370"/>
                  </a:cubicBezTo>
                  <a:cubicBezTo>
                    <a:pt x="10120" y="1332"/>
                    <a:pt x="10110" y="1293"/>
                    <a:pt x="10091" y="1264"/>
                  </a:cubicBezTo>
                  <a:cubicBezTo>
                    <a:pt x="10023" y="1100"/>
                    <a:pt x="9859" y="946"/>
                    <a:pt x="9618" y="801"/>
                  </a:cubicBezTo>
                  <a:cubicBezTo>
                    <a:pt x="9367" y="657"/>
                    <a:pt x="9030" y="531"/>
                    <a:pt x="8634" y="415"/>
                  </a:cubicBezTo>
                  <a:cubicBezTo>
                    <a:pt x="8538" y="386"/>
                    <a:pt x="8422" y="357"/>
                    <a:pt x="8316" y="329"/>
                  </a:cubicBezTo>
                  <a:cubicBezTo>
                    <a:pt x="7805" y="213"/>
                    <a:pt x="7207" y="116"/>
                    <a:pt x="6560" y="58"/>
                  </a:cubicBezTo>
                  <a:cubicBezTo>
                    <a:pt x="6396" y="49"/>
                    <a:pt x="6232" y="29"/>
                    <a:pt x="6068" y="20"/>
                  </a:cubicBezTo>
                  <a:cubicBezTo>
                    <a:pt x="5740" y="10"/>
                    <a:pt x="5403"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1"/>
            <p:cNvSpPr/>
            <p:nvPr/>
          </p:nvSpPr>
          <p:spPr>
            <a:xfrm>
              <a:off x="1400536" y="3629562"/>
              <a:ext cx="105361" cy="6354"/>
            </a:xfrm>
            <a:custGeom>
              <a:avLst/>
              <a:gdLst/>
              <a:ahLst/>
              <a:cxnLst/>
              <a:rect l="l" t="t" r="r" b="b"/>
              <a:pathLst>
                <a:path w="1940" h="117" extrusionOk="0">
                  <a:moveTo>
                    <a:pt x="49" y="0"/>
                  </a:moveTo>
                  <a:lnTo>
                    <a:pt x="1" y="10"/>
                  </a:lnTo>
                  <a:cubicBezTo>
                    <a:pt x="531" y="78"/>
                    <a:pt x="1110" y="107"/>
                    <a:pt x="1718" y="116"/>
                  </a:cubicBezTo>
                  <a:lnTo>
                    <a:pt x="1940" y="49"/>
                  </a:lnTo>
                  <a:lnTo>
                    <a:pt x="1940" y="49"/>
                  </a:lnTo>
                  <a:cubicBezTo>
                    <a:pt x="1863" y="58"/>
                    <a:pt x="1785" y="58"/>
                    <a:pt x="1699" y="58"/>
                  </a:cubicBezTo>
                  <a:lnTo>
                    <a:pt x="1525" y="58"/>
                  </a:lnTo>
                  <a:cubicBezTo>
                    <a:pt x="1303" y="58"/>
                    <a:pt x="1081" y="49"/>
                    <a:pt x="859" y="39"/>
                  </a:cubicBezTo>
                  <a:lnTo>
                    <a:pt x="686" y="39"/>
                  </a:lnTo>
                  <a:cubicBezTo>
                    <a:pt x="522" y="29"/>
                    <a:pt x="358" y="20"/>
                    <a:pt x="194" y="10"/>
                  </a:cubicBezTo>
                  <a:cubicBezTo>
                    <a:pt x="145" y="10"/>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1"/>
            <p:cNvSpPr/>
            <p:nvPr/>
          </p:nvSpPr>
          <p:spPr>
            <a:xfrm>
              <a:off x="1377998" y="3505413"/>
              <a:ext cx="259928" cy="109543"/>
            </a:xfrm>
            <a:custGeom>
              <a:avLst/>
              <a:gdLst/>
              <a:ahLst/>
              <a:cxnLst/>
              <a:rect l="l" t="t" r="r" b="b"/>
              <a:pathLst>
                <a:path w="4786" h="2017" extrusionOk="0">
                  <a:moveTo>
                    <a:pt x="1950" y="0"/>
                  </a:moveTo>
                  <a:lnTo>
                    <a:pt x="1950" y="232"/>
                  </a:lnTo>
                  <a:cubicBezTo>
                    <a:pt x="705" y="280"/>
                    <a:pt x="88" y="483"/>
                    <a:pt x="88" y="724"/>
                  </a:cubicBezTo>
                  <a:cubicBezTo>
                    <a:pt x="88" y="1293"/>
                    <a:pt x="3020" y="1138"/>
                    <a:pt x="3020" y="1322"/>
                  </a:cubicBezTo>
                  <a:cubicBezTo>
                    <a:pt x="3020" y="1380"/>
                    <a:pt x="2837" y="1409"/>
                    <a:pt x="2326" y="1409"/>
                  </a:cubicBezTo>
                  <a:cubicBezTo>
                    <a:pt x="1747" y="1409"/>
                    <a:pt x="1081" y="1351"/>
                    <a:pt x="580" y="1274"/>
                  </a:cubicBezTo>
                  <a:lnTo>
                    <a:pt x="1" y="1640"/>
                  </a:lnTo>
                  <a:cubicBezTo>
                    <a:pt x="454" y="1717"/>
                    <a:pt x="1187" y="1775"/>
                    <a:pt x="1950" y="1794"/>
                  </a:cubicBezTo>
                  <a:lnTo>
                    <a:pt x="1950" y="2016"/>
                  </a:lnTo>
                  <a:lnTo>
                    <a:pt x="3020" y="2016"/>
                  </a:lnTo>
                  <a:lnTo>
                    <a:pt x="3020" y="1785"/>
                  </a:lnTo>
                  <a:cubicBezTo>
                    <a:pt x="4197" y="1727"/>
                    <a:pt x="4786" y="1524"/>
                    <a:pt x="4786" y="1283"/>
                  </a:cubicBezTo>
                  <a:cubicBezTo>
                    <a:pt x="4786" y="733"/>
                    <a:pt x="1853" y="888"/>
                    <a:pt x="1853" y="704"/>
                  </a:cubicBezTo>
                  <a:cubicBezTo>
                    <a:pt x="1853" y="646"/>
                    <a:pt x="2017" y="608"/>
                    <a:pt x="2538" y="608"/>
                  </a:cubicBezTo>
                  <a:cubicBezTo>
                    <a:pt x="3001" y="608"/>
                    <a:pt x="3493" y="646"/>
                    <a:pt x="4024" y="724"/>
                  </a:cubicBezTo>
                  <a:lnTo>
                    <a:pt x="4554" y="347"/>
                  </a:lnTo>
                  <a:cubicBezTo>
                    <a:pt x="4130" y="280"/>
                    <a:pt x="3580" y="241"/>
                    <a:pt x="3020" y="222"/>
                  </a:cubicBezTo>
                  <a:lnTo>
                    <a:pt x="3020"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1"/>
            <p:cNvSpPr/>
            <p:nvPr/>
          </p:nvSpPr>
          <p:spPr>
            <a:xfrm>
              <a:off x="1376477" y="3500688"/>
              <a:ext cx="259873" cy="110086"/>
            </a:xfrm>
            <a:custGeom>
              <a:avLst/>
              <a:gdLst/>
              <a:ahLst/>
              <a:cxnLst/>
              <a:rect l="l" t="t" r="r" b="b"/>
              <a:pathLst>
                <a:path w="4785" h="2027" extrusionOk="0">
                  <a:moveTo>
                    <a:pt x="1949" y="0"/>
                  </a:moveTo>
                  <a:lnTo>
                    <a:pt x="1949" y="242"/>
                  </a:lnTo>
                  <a:cubicBezTo>
                    <a:pt x="704" y="290"/>
                    <a:pt x="77" y="492"/>
                    <a:pt x="77" y="733"/>
                  </a:cubicBezTo>
                  <a:cubicBezTo>
                    <a:pt x="77" y="1293"/>
                    <a:pt x="3019" y="1148"/>
                    <a:pt x="3019" y="1332"/>
                  </a:cubicBezTo>
                  <a:cubicBezTo>
                    <a:pt x="3019" y="1389"/>
                    <a:pt x="2836" y="1418"/>
                    <a:pt x="2325" y="1418"/>
                  </a:cubicBezTo>
                  <a:cubicBezTo>
                    <a:pt x="1746" y="1418"/>
                    <a:pt x="1071" y="1361"/>
                    <a:pt x="579" y="1274"/>
                  </a:cubicBezTo>
                  <a:lnTo>
                    <a:pt x="0" y="1650"/>
                  </a:lnTo>
                  <a:cubicBezTo>
                    <a:pt x="453" y="1727"/>
                    <a:pt x="1187" y="1785"/>
                    <a:pt x="1949" y="1795"/>
                  </a:cubicBezTo>
                  <a:lnTo>
                    <a:pt x="1949" y="2026"/>
                  </a:lnTo>
                  <a:lnTo>
                    <a:pt x="3019" y="2026"/>
                  </a:lnTo>
                  <a:lnTo>
                    <a:pt x="3019" y="1785"/>
                  </a:lnTo>
                  <a:cubicBezTo>
                    <a:pt x="4187" y="1727"/>
                    <a:pt x="4785" y="1525"/>
                    <a:pt x="4785" y="1293"/>
                  </a:cubicBezTo>
                  <a:cubicBezTo>
                    <a:pt x="4785" y="743"/>
                    <a:pt x="1852" y="888"/>
                    <a:pt x="1852" y="714"/>
                  </a:cubicBezTo>
                  <a:cubicBezTo>
                    <a:pt x="1852" y="656"/>
                    <a:pt x="2016" y="618"/>
                    <a:pt x="2537" y="618"/>
                  </a:cubicBezTo>
                  <a:cubicBezTo>
                    <a:pt x="3000" y="618"/>
                    <a:pt x="3492" y="647"/>
                    <a:pt x="4013" y="724"/>
                  </a:cubicBezTo>
                  <a:lnTo>
                    <a:pt x="4553" y="357"/>
                  </a:lnTo>
                  <a:cubicBezTo>
                    <a:pt x="4119" y="290"/>
                    <a:pt x="3579" y="251"/>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1"/>
            <p:cNvSpPr/>
            <p:nvPr/>
          </p:nvSpPr>
          <p:spPr>
            <a:xfrm>
              <a:off x="1142246" y="3448823"/>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7" y="2103"/>
                  </a:cubicBezTo>
                  <a:cubicBezTo>
                    <a:pt x="416" y="2132"/>
                    <a:pt x="454" y="2152"/>
                    <a:pt x="483" y="2171"/>
                  </a:cubicBezTo>
                  <a:cubicBezTo>
                    <a:pt x="512" y="2200"/>
                    <a:pt x="541" y="2219"/>
                    <a:pt x="570" y="2238"/>
                  </a:cubicBezTo>
                  <a:cubicBezTo>
                    <a:pt x="589" y="2258"/>
                    <a:pt x="618" y="2267"/>
                    <a:pt x="647" y="2287"/>
                  </a:cubicBezTo>
                  <a:cubicBezTo>
                    <a:pt x="811" y="2393"/>
                    <a:pt x="1014" y="2489"/>
                    <a:pt x="1236" y="2586"/>
                  </a:cubicBezTo>
                  <a:cubicBezTo>
                    <a:pt x="1294" y="2615"/>
                    <a:pt x="1352" y="2634"/>
                    <a:pt x="1409" y="2653"/>
                  </a:cubicBezTo>
                  <a:cubicBezTo>
                    <a:pt x="1535" y="2701"/>
                    <a:pt x="1660" y="2750"/>
                    <a:pt x="1795" y="2788"/>
                  </a:cubicBezTo>
                  <a:cubicBezTo>
                    <a:pt x="1892" y="2817"/>
                    <a:pt x="1979" y="2846"/>
                    <a:pt x="2075" y="2875"/>
                  </a:cubicBezTo>
                  <a:cubicBezTo>
                    <a:pt x="2094" y="2875"/>
                    <a:pt x="2114" y="2885"/>
                    <a:pt x="2123" y="2885"/>
                  </a:cubicBezTo>
                  <a:cubicBezTo>
                    <a:pt x="2171" y="2904"/>
                    <a:pt x="2210" y="2914"/>
                    <a:pt x="2249" y="2923"/>
                  </a:cubicBezTo>
                  <a:cubicBezTo>
                    <a:pt x="2461" y="2981"/>
                    <a:pt x="2683" y="3029"/>
                    <a:pt x="2914" y="3078"/>
                  </a:cubicBezTo>
                  <a:cubicBezTo>
                    <a:pt x="2972" y="3087"/>
                    <a:pt x="3030" y="3097"/>
                    <a:pt x="3088" y="3107"/>
                  </a:cubicBezTo>
                  <a:cubicBezTo>
                    <a:pt x="3175" y="3126"/>
                    <a:pt x="3262" y="3135"/>
                    <a:pt x="3348" y="3155"/>
                  </a:cubicBezTo>
                  <a:cubicBezTo>
                    <a:pt x="3483" y="3174"/>
                    <a:pt x="3618" y="3193"/>
                    <a:pt x="3754" y="3213"/>
                  </a:cubicBezTo>
                  <a:cubicBezTo>
                    <a:pt x="3811" y="3222"/>
                    <a:pt x="3879" y="3232"/>
                    <a:pt x="3937" y="3242"/>
                  </a:cubicBezTo>
                  <a:cubicBezTo>
                    <a:pt x="4149" y="3261"/>
                    <a:pt x="4371" y="3290"/>
                    <a:pt x="4602" y="3309"/>
                  </a:cubicBezTo>
                  <a:cubicBezTo>
                    <a:pt x="4660" y="3319"/>
                    <a:pt x="4718" y="3319"/>
                    <a:pt x="4776" y="3328"/>
                  </a:cubicBezTo>
                  <a:cubicBezTo>
                    <a:pt x="4834" y="3328"/>
                    <a:pt x="4892" y="3328"/>
                    <a:pt x="4950" y="3338"/>
                  </a:cubicBezTo>
                  <a:cubicBezTo>
                    <a:pt x="5114" y="3348"/>
                    <a:pt x="5278" y="3357"/>
                    <a:pt x="5442" y="3367"/>
                  </a:cubicBezTo>
                  <a:lnTo>
                    <a:pt x="5615" y="3367"/>
                  </a:lnTo>
                  <a:cubicBezTo>
                    <a:pt x="5837" y="3377"/>
                    <a:pt x="6059" y="3386"/>
                    <a:pt x="6281" y="3386"/>
                  </a:cubicBezTo>
                  <a:lnTo>
                    <a:pt x="6455" y="3386"/>
                  </a:lnTo>
                  <a:cubicBezTo>
                    <a:pt x="6686" y="3386"/>
                    <a:pt x="6908" y="3377"/>
                    <a:pt x="7120" y="3367"/>
                  </a:cubicBezTo>
                  <a:cubicBezTo>
                    <a:pt x="7178" y="3367"/>
                    <a:pt x="7236" y="3367"/>
                    <a:pt x="7294" y="3357"/>
                  </a:cubicBezTo>
                  <a:cubicBezTo>
                    <a:pt x="7525" y="3348"/>
                    <a:pt x="7747" y="3338"/>
                    <a:pt x="7959" y="3319"/>
                  </a:cubicBezTo>
                  <a:cubicBezTo>
                    <a:pt x="8027" y="3319"/>
                    <a:pt x="8085" y="3309"/>
                    <a:pt x="8143" y="3299"/>
                  </a:cubicBezTo>
                  <a:cubicBezTo>
                    <a:pt x="8365" y="3280"/>
                    <a:pt x="8586" y="3261"/>
                    <a:pt x="8808" y="3232"/>
                  </a:cubicBezTo>
                  <a:cubicBezTo>
                    <a:pt x="8866" y="3222"/>
                    <a:pt x="8924" y="3213"/>
                    <a:pt x="8982" y="3203"/>
                  </a:cubicBezTo>
                  <a:cubicBezTo>
                    <a:pt x="9213" y="3174"/>
                    <a:pt x="9435" y="3135"/>
                    <a:pt x="9648" y="3097"/>
                  </a:cubicBezTo>
                  <a:cubicBezTo>
                    <a:pt x="9705" y="3087"/>
                    <a:pt x="9763" y="3078"/>
                    <a:pt x="9821" y="3058"/>
                  </a:cubicBezTo>
                  <a:cubicBezTo>
                    <a:pt x="10053" y="3020"/>
                    <a:pt x="10275" y="2962"/>
                    <a:pt x="10487" y="2904"/>
                  </a:cubicBezTo>
                  <a:cubicBezTo>
                    <a:pt x="10545" y="2894"/>
                    <a:pt x="10603" y="2875"/>
                    <a:pt x="10660" y="2856"/>
                  </a:cubicBezTo>
                  <a:cubicBezTo>
                    <a:pt x="10902" y="2788"/>
                    <a:pt x="11123" y="2711"/>
                    <a:pt x="11326" y="2634"/>
                  </a:cubicBezTo>
                  <a:cubicBezTo>
                    <a:pt x="11394" y="2615"/>
                    <a:pt x="11451" y="2586"/>
                    <a:pt x="11509" y="2566"/>
                  </a:cubicBezTo>
                  <a:cubicBezTo>
                    <a:pt x="11770" y="2451"/>
                    <a:pt x="11992" y="2325"/>
                    <a:pt x="12175" y="2200"/>
                  </a:cubicBezTo>
                  <a:cubicBezTo>
                    <a:pt x="12233" y="2152"/>
                    <a:pt x="12291" y="2103"/>
                    <a:pt x="12349" y="2055"/>
                  </a:cubicBezTo>
                  <a:cubicBezTo>
                    <a:pt x="12561" y="1852"/>
                    <a:pt x="12677" y="1650"/>
                    <a:pt x="12677" y="1428"/>
                  </a:cubicBezTo>
                  <a:lnTo>
                    <a:pt x="12677" y="1409"/>
                  </a:lnTo>
                  <a:lnTo>
                    <a:pt x="1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1"/>
            <p:cNvSpPr/>
            <p:nvPr/>
          </p:nvSpPr>
          <p:spPr>
            <a:xfrm>
              <a:off x="1163752" y="3449855"/>
              <a:ext cx="9504" cy="120568"/>
            </a:xfrm>
            <a:custGeom>
              <a:avLst/>
              <a:gdLst/>
              <a:ahLst/>
              <a:cxnLst/>
              <a:rect l="l" t="t" r="r" b="b"/>
              <a:pathLst>
                <a:path w="175" h="2220" extrusionOk="0">
                  <a:moveTo>
                    <a:pt x="1" y="1"/>
                  </a:moveTo>
                  <a:lnTo>
                    <a:pt x="1" y="2084"/>
                  </a:lnTo>
                  <a:cubicBezTo>
                    <a:pt x="20" y="2113"/>
                    <a:pt x="58" y="2133"/>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1"/>
            <p:cNvSpPr/>
            <p:nvPr/>
          </p:nvSpPr>
          <p:spPr>
            <a:xfrm>
              <a:off x="1209316" y="3449855"/>
              <a:ext cx="9504" cy="143107"/>
            </a:xfrm>
            <a:custGeom>
              <a:avLst/>
              <a:gdLst/>
              <a:ahLst/>
              <a:cxnLst/>
              <a:rect l="l" t="t" r="r" b="b"/>
              <a:pathLst>
                <a:path w="175" h="2635" extrusionOk="0">
                  <a:moveTo>
                    <a:pt x="1" y="1"/>
                  </a:moveTo>
                  <a:lnTo>
                    <a:pt x="1" y="2567"/>
                  </a:lnTo>
                  <a:cubicBezTo>
                    <a:pt x="59" y="2596"/>
                    <a:pt x="117"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1"/>
            <p:cNvSpPr/>
            <p:nvPr/>
          </p:nvSpPr>
          <p:spPr>
            <a:xfrm>
              <a:off x="1254935" y="3449855"/>
              <a:ext cx="9450" cy="157771"/>
            </a:xfrm>
            <a:custGeom>
              <a:avLst/>
              <a:gdLst/>
              <a:ahLst/>
              <a:cxnLst/>
              <a:rect l="l" t="t" r="r" b="b"/>
              <a:pathLst>
                <a:path w="174" h="2905" extrusionOk="0">
                  <a:moveTo>
                    <a:pt x="0" y="1"/>
                  </a:moveTo>
                  <a:lnTo>
                    <a:pt x="0" y="2856"/>
                  </a:lnTo>
                  <a:cubicBezTo>
                    <a:pt x="19" y="2856"/>
                    <a:pt x="39" y="2866"/>
                    <a:pt x="48" y="2866"/>
                  </a:cubicBezTo>
                  <a:cubicBezTo>
                    <a:pt x="96"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1300500" y="3449855"/>
              <a:ext cx="9450" cy="167709"/>
            </a:xfrm>
            <a:custGeom>
              <a:avLst/>
              <a:gdLst/>
              <a:ahLst/>
              <a:cxnLst/>
              <a:rect l="l" t="t" r="r" b="b"/>
              <a:pathLst>
                <a:path w="174" h="3088" extrusionOk="0">
                  <a:moveTo>
                    <a:pt x="0" y="1"/>
                  </a:moveTo>
                  <a:lnTo>
                    <a:pt x="0"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1"/>
            <p:cNvSpPr/>
            <p:nvPr/>
          </p:nvSpPr>
          <p:spPr>
            <a:xfrm>
              <a:off x="1346064" y="3449855"/>
              <a:ext cx="9993" cy="175041"/>
            </a:xfrm>
            <a:custGeom>
              <a:avLst/>
              <a:gdLst/>
              <a:ahLst/>
              <a:cxnLst/>
              <a:rect l="l" t="t" r="r" b="b"/>
              <a:pathLst>
                <a:path w="184" h="3223" extrusionOk="0">
                  <a:moveTo>
                    <a:pt x="1" y="1"/>
                  </a:moveTo>
                  <a:lnTo>
                    <a:pt x="1" y="3194"/>
                  </a:lnTo>
                  <a:cubicBezTo>
                    <a:pt x="58" y="3203"/>
                    <a:pt x="126" y="3213"/>
                    <a:pt x="184" y="3223"/>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1"/>
            <p:cNvSpPr/>
            <p:nvPr/>
          </p:nvSpPr>
          <p:spPr>
            <a:xfrm>
              <a:off x="1392172" y="3449855"/>
              <a:ext cx="9504" cy="179766"/>
            </a:xfrm>
            <a:custGeom>
              <a:avLst/>
              <a:gdLst/>
              <a:ahLst/>
              <a:cxnLst/>
              <a:rect l="l" t="t" r="r" b="b"/>
              <a:pathLst>
                <a:path w="175"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1437737" y="3449366"/>
              <a:ext cx="9504" cy="182319"/>
            </a:xfrm>
            <a:custGeom>
              <a:avLst/>
              <a:gdLst/>
              <a:ahLst/>
              <a:cxnLst/>
              <a:rect l="l" t="t" r="r" b="b"/>
              <a:pathLst>
                <a:path w="175" h="3357" extrusionOk="0">
                  <a:moveTo>
                    <a:pt x="1" y="0"/>
                  </a:moveTo>
                  <a:lnTo>
                    <a:pt x="1" y="3357"/>
                  </a:lnTo>
                  <a:lnTo>
                    <a:pt x="174" y="3357"/>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1483301" y="3449366"/>
              <a:ext cx="9504" cy="183405"/>
            </a:xfrm>
            <a:custGeom>
              <a:avLst/>
              <a:gdLst/>
              <a:ahLst/>
              <a:cxnLst/>
              <a:rect l="l" t="t" r="r" b="b"/>
              <a:pathLst>
                <a:path w="175" h="3377" extrusionOk="0">
                  <a:moveTo>
                    <a:pt x="1" y="0"/>
                  </a:moveTo>
                  <a:lnTo>
                    <a:pt x="1" y="3376"/>
                  </a:lnTo>
                  <a:lnTo>
                    <a:pt x="175" y="3376"/>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1528920" y="3449366"/>
              <a:ext cx="9450" cy="182319"/>
            </a:xfrm>
            <a:custGeom>
              <a:avLst/>
              <a:gdLst/>
              <a:ahLst/>
              <a:cxnLst/>
              <a:rect l="l" t="t" r="r" b="b"/>
              <a:pathLst>
                <a:path w="174" h="3357" extrusionOk="0">
                  <a:moveTo>
                    <a:pt x="0" y="0"/>
                  </a:moveTo>
                  <a:lnTo>
                    <a:pt x="0" y="3357"/>
                  </a:lnTo>
                  <a:cubicBezTo>
                    <a:pt x="58" y="3357"/>
                    <a:pt x="116" y="3357"/>
                    <a:pt x="174" y="334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1"/>
            <p:cNvSpPr/>
            <p:nvPr/>
          </p:nvSpPr>
          <p:spPr>
            <a:xfrm>
              <a:off x="1574485" y="3449366"/>
              <a:ext cx="9993" cy="179712"/>
            </a:xfrm>
            <a:custGeom>
              <a:avLst/>
              <a:gdLst/>
              <a:ahLst/>
              <a:cxnLst/>
              <a:rect l="l" t="t" r="r" b="b"/>
              <a:pathLst>
                <a:path w="184" h="3309" extrusionOk="0">
                  <a:moveTo>
                    <a:pt x="0" y="0"/>
                  </a:moveTo>
                  <a:lnTo>
                    <a:pt x="0" y="3309"/>
                  </a:lnTo>
                  <a:cubicBezTo>
                    <a:pt x="68" y="3309"/>
                    <a:pt x="126" y="3299"/>
                    <a:pt x="184" y="3289"/>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1"/>
            <p:cNvSpPr/>
            <p:nvPr/>
          </p:nvSpPr>
          <p:spPr>
            <a:xfrm>
              <a:off x="1620592" y="3449366"/>
              <a:ext cx="9450" cy="174987"/>
            </a:xfrm>
            <a:custGeom>
              <a:avLst/>
              <a:gdLst/>
              <a:ahLst/>
              <a:cxnLst/>
              <a:rect l="l" t="t" r="r" b="b"/>
              <a:pathLst>
                <a:path w="174" h="3222" extrusionOk="0">
                  <a:moveTo>
                    <a:pt x="0" y="0"/>
                  </a:moveTo>
                  <a:lnTo>
                    <a:pt x="0" y="3222"/>
                  </a:lnTo>
                  <a:cubicBezTo>
                    <a:pt x="58" y="3212"/>
                    <a:pt x="116" y="3203"/>
                    <a:pt x="174" y="319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1666157" y="3449366"/>
              <a:ext cx="9504" cy="167655"/>
            </a:xfrm>
            <a:custGeom>
              <a:avLst/>
              <a:gdLst/>
              <a:ahLst/>
              <a:cxnLst/>
              <a:rect l="l" t="t" r="r" b="b"/>
              <a:pathLst>
                <a:path w="175" h="3087" extrusionOk="0">
                  <a:moveTo>
                    <a:pt x="1" y="0"/>
                  </a:moveTo>
                  <a:lnTo>
                    <a:pt x="1" y="3087"/>
                  </a:lnTo>
                  <a:cubicBezTo>
                    <a:pt x="58" y="3077"/>
                    <a:pt x="116" y="3068"/>
                    <a:pt x="174" y="30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1711722" y="3449366"/>
              <a:ext cx="9504" cy="157173"/>
            </a:xfrm>
            <a:custGeom>
              <a:avLst/>
              <a:gdLst/>
              <a:ahLst/>
              <a:cxnLst/>
              <a:rect l="l" t="t" r="r" b="b"/>
              <a:pathLst>
                <a:path w="175" h="2894" extrusionOk="0">
                  <a:moveTo>
                    <a:pt x="1" y="0"/>
                  </a:moveTo>
                  <a:lnTo>
                    <a:pt x="1" y="2894"/>
                  </a:lnTo>
                  <a:cubicBezTo>
                    <a:pt x="59" y="2884"/>
                    <a:pt x="117" y="2865"/>
                    <a:pt x="174" y="2846"/>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1757341" y="3449366"/>
              <a:ext cx="9993" cy="142509"/>
            </a:xfrm>
            <a:custGeom>
              <a:avLst/>
              <a:gdLst/>
              <a:ahLst/>
              <a:cxnLst/>
              <a:rect l="l" t="t" r="r" b="b"/>
              <a:pathLst>
                <a:path w="184" h="2624" extrusionOk="0">
                  <a:moveTo>
                    <a:pt x="0" y="0"/>
                  </a:moveTo>
                  <a:lnTo>
                    <a:pt x="0" y="2624"/>
                  </a:lnTo>
                  <a:cubicBezTo>
                    <a:pt x="68" y="2605"/>
                    <a:pt x="125" y="2576"/>
                    <a:pt x="183" y="2556"/>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1"/>
            <p:cNvSpPr/>
            <p:nvPr/>
          </p:nvSpPr>
          <p:spPr>
            <a:xfrm>
              <a:off x="1803394" y="3448823"/>
              <a:ext cx="9504" cy="119482"/>
            </a:xfrm>
            <a:custGeom>
              <a:avLst/>
              <a:gdLst/>
              <a:ahLst/>
              <a:cxnLst/>
              <a:rect l="l" t="t" r="r" b="b"/>
              <a:pathLst>
                <a:path w="175" h="2200" extrusionOk="0">
                  <a:moveTo>
                    <a:pt x="1" y="0"/>
                  </a:moveTo>
                  <a:lnTo>
                    <a:pt x="1" y="2200"/>
                  </a:lnTo>
                  <a:cubicBezTo>
                    <a:pt x="59" y="2152"/>
                    <a:pt x="117" y="2103"/>
                    <a:pt x="175" y="2055"/>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1"/>
            <p:cNvSpPr/>
            <p:nvPr/>
          </p:nvSpPr>
          <p:spPr>
            <a:xfrm>
              <a:off x="1142246" y="3352425"/>
              <a:ext cx="688488" cy="195462"/>
            </a:xfrm>
            <a:custGeom>
              <a:avLst/>
              <a:gdLst/>
              <a:ahLst/>
              <a:cxnLst/>
              <a:rect l="l" t="t" r="r" b="b"/>
              <a:pathLst>
                <a:path w="12677" h="3599" extrusionOk="0">
                  <a:moveTo>
                    <a:pt x="6339" y="0"/>
                  </a:moveTo>
                  <a:cubicBezTo>
                    <a:pt x="2914" y="0"/>
                    <a:pt x="126" y="762"/>
                    <a:pt x="11" y="1727"/>
                  </a:cubicBezTo>
                  <a:cubicBezTo>
                    <a:pt x="1" y="1746"/>
                    <a:pt x="1" y="1775"/>
                    <a:pt x="1" y="1795"/>
                  </a:cubicBezTo>
                  <a:cubicBezTo>
                    <a:pt x="1" y="2036"/>
                    <a:pt x="175" y="2267"/>
                    <a:pt x="483" y="2480"/>
                  </a:cubicBezTo>
                  <a:cubicBezTo>
                    <a:pt x="532" y="2518"/>
                    <a:pt x="589" y="2557"/>
                    <a:pt x="647" y="2586"/>
                  </a:cubicBezTo>
                  <a:cubicBezTo>
                    <a:pt x="946" y="2759"/>
                    <a:pt x="1332" y="2914"/>
                    <a:pt x="1795" y="3049"/>
                  </a:cubicBezTo>
                  <a:cubicBezTo>
                    <a:pt x="1901" y="3078"/>
                    <a:pt x="2017" y="3116"/>
                    <a:pt x="2133" y="3145"/>
                  </a:cubicBezTo>
                  <a:cubicBezTo>
                    <a:pt x="2499" y="3232"/>
                    <a:pt x="2914" y="3319"/>
                    <a:pt x="3358" y="3386"/>
                  </a:cubicBezTo>
                  <a:cubicBezTo>
                    <a:pt x="3850" y="3463"/>
                    <a:pt x="4381" y="3512"/>
                    <a:pt x="4950" y="3550"/>
                  </a:cubicBezTo>
                  <a:cubicBezTo>
                    <a:pt x="5393" y="3579"/>
                    <a:pt x="5866" y="3599"/>
                    <a:pt x="6339" y="3599"/>
                  </a:cubicBezTo>
                  <a:cubicBezTo>
                    <a:pt x="9840" y="3599"/>
                    <a:pt x="12677" y="2788"/>
                    <a:pt x="12677" y="1795"/>
                  </a:cubicBezTo>
                  <a:cubicBezTo>
                    <a:pt x="12677" y="1775"/>
                    <a:pt x="12677" y="1746"/>
                    <a:pt x="12677" y="1727"/>
                  </a:cubicBezTo>
                  <a:cubicBezTo>
                    <a:pt x="12657" y="1611"/>
                    <a:pt x="12599" y="1496"/>
                    <a:pt x="12513" y="1380"/>
                  </a:cubicBezTo>
                  <a:cubicBezTo>
                    <a:pt x="12387" y="1235"/>
                    <a:pt x="12194" y="1090"/>
                    <a:pt x="11943" y="955"/>
                  </a:cubicBezTo>
                  <a:cubicBezTo>
                    <a:pt x="11702" y="820"/>
                    <a:pt x="11403" y="705"/>
                    <a:pt x="11056" y="589"/>
                  </a:cubicBezTo>
                  <a:cubicBezTo>
                    <a:pt x="10959" y="560"/>
                    <a:pt x="10853" y="531"/>
                    <a:pt x="10747" y="502"/>
                  </a:cubicBezTo>
                  <a:cubicBezTo>
                    <a:pt x="10275" y="377"/>
                    <a:pt x="9734" y="261"/>
                    <a:pt x="9136" y="184"/>
                  </a:cubicBezTo>
                  <a:cubicBezTo>
                    <a:pt x="9001" y="164"/>
                    <a:pt x="8866" y="145"/>
                    <a:pt x="8721" y="126"/>
                  </a:cubicBezTo>
                  <a:cubicBezTo>
                    <a:pt x="7988" y="39"/>
                    <a:pt x="717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1168477" y="3359214"/>
              <a:ext cx="469999" cy="133657"/>
            </a:xfrm>
            <a:custGeom>
              <a:avLst/>
              <a:gdLst/>
              <a:ahLst/>
              <a:cxnLst/>
              <a:rect l="l" t="t" r="r" b="b"/>
              <a:pathLst>
                <a:path w="8654" h="2461" extrusionOk="0">
                  <a:moveTo>
                    <a:pt x="8238" y="1"/>
                  </a:moveTo>
                  <a:lnTo>
                    <a:pt x="7245" y="290"/>
                  </a:lnTo>
                  <a:cubicBezTo>
                    <a:pt x="7390" y="300"/>
                    <a:pt x="7544" y="309"/>
                    <a:pt x="7689" y="329"/>
                  </a:cubicBezTo>
                  <a:lnTo>
                    <a:pt x="8653" y="59"/>
                  </a:lnTo>
                  <a:cubicBezTo>
                    <a:pt x="8518" y="39"/>
                    <a:pt x="8383" y="20"/>
                    <a:pt x="8238" y="1"/>
                  </a:cubicBezTo>
                  <a:close/>
                  <a:moveTo>
                    <a:pt x="994" y="2075"/>
                  </a:moveTo>
                  <a:lnTo>
                    <a:pt x="0" y="2355"/>
                  </a:lnTo>
                  <a:cubicBezTo>
                    <a:pt x="29" y="2374"/>
                    <a:pt x="58" y="2393"/>
                    <a:pt x="87" y="2412"/>
                  </a:cubicBezTo>
                  <a:cubicBezTo>
                    <a:pt x="106" y="2432"/>
                    <a:pt x="135" y="2441"/>
                    <a:pt x="164" y="2461"/>
                  </a:cubicBezTo>
                  <a:lnTo>
                    <a:pt x="1129" y="2191"/>
                  </a:lnTo>
                  <a:cubicBezTo>
                    <a:pt x="1081" y="2152"/>
                    <a:pt x="1033"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1239729" y="3379688"/>
              <a:ext cx="502965" cy="143596"/>
            </a:xfrm>
            <a:custGeom>
              <a:avLst/>
              <a:gdLst/>
              <a:ahLst/>
              <a:cxnLst/>
              <a:rect l="l" t="t" r="r" b="b"/>
              <a:pathLst>
                <a:path w="9261" h="2644" extrusionOk="0">
                  <a:moveTo>
                    <a:pt x="8952" y="0"/>
                  </a:moveTo>
                  <a:lnTo>
                    <a:pt x="8055" y="260"/>
                  </a:lnTo>
                  <a:cubicBezTo>
                    <a:pt x="8161" y="289"/>
                    <a:pt x="8258" y="318"/>
                    <a:pt x="8354" y="347"/>
                  </a:cubicBezTo>
                  <a:lnTo>
                    <a:pt x="9261" y="87"/>
                  </a:lnTo>
                  <a:cubicBezTo>
                    <a:pt x="9164" y="58"/>
                    <a:pt x="9058" y="29"/>
                    <a:pt x="8952" y="0"/>
                  </a:cubicBezTo>
                  <a:close/>
                  <a:moveTo>
                    <a:pt x="907" y="2296"/>
                  </a:moveTo>
                  <a:lnTo>
                    <a:pt x="0" y="2547"/>
                  </a:lnTo>
                  <a:cubicBezTo>
                    <a:pt x="106" y="2576"/>
                    <a:pt x="222" y="2614"/>
                    <a:pt x="338" y="2643"/>
                  </a:cubicBezTo>
                  <a:lnTo>
                    <a:pt x="1235" y="2383"/>
                  </a:lnTo>
                  <a:cubicBezTo>
                    <a:pt x="1129" y="2354"/>
                    <a:pt x="1032" y="2325"/>
                    <a:pt x="936" y="2306"/>
                  </a:cubicBezTo>
                  <a:cubicBezTo>
                    <a:pt x="926" y="2296"/>
                    <a:pt x="917" y="2296"/>
                    <a:pt x="907" y="2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1211434" y="3371813"/>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1211923" y="3379145"/>
              <a:ext cx="549672" cy="148809"/>
            </a:xfrm>
            <a:custGeom>
              <a:avLst/>
              <a:gdLst/>
              <a:ahLst/>
              <a:cxnLst/>
              <a:rect l="l" t="t" r="r" b="b"/>
              <a:pathLst>
                <a:path w="10121" h="2740" extrusionOk="0">
                  <a:moveTo>
                    <a:pt x="5056" y="0"/>
                  </a:moveTo>
                  <a:cubicBezTo>
                    <a:pt x="2345" y="0"/>
                    <a:pt x="117" y="608"/>
                    <a:pt x="1" y="1370"/>
                  </a:cubicBezTo>
                  <a:cubicBezTo>
                    <a:pt x="11" y="1486"/>
                    <a:pt x="78" y="1592"/>
                    <a:pt x="184" y="1698"/>
                  </a:cubicBezTo>
                  <a:cubicBezTo>
                    <a:pt x="223" y="1737"/>
                    <a:pt x="281" y="1785"/>
                    <a:pt x="339" y="1824"/>
                  </a:cubicBezTo>
                  <a:cubicBezTo>
                    <a:pt x="580" y="2007"/>
                    <a:pt x="946" y="2161"/>
                    <a:pt x="1400" y="2296"/>
                  </a:cubicBezTo>
                  <a:cubicBezTo>
                    <a:pt x="1496" y="2325"/>
                    <a:pt x="1602" y="2354"/>
                    <a:pt x="1708" y="2383"/>
                  </a:cubicBezTo>
                  <a:cubicBezTo>
                    <a:pt x="2133" y="2489"/>
                    <a:pt x="2625" y="2576"/>
                    <a:pt x="3155" y="2634"/>
                  </a:cubicBezTo>
                  <a:cubicBezTo>
                    <a:pt x="3696" y="2701"/>
                    <a:pt x="4274" y="2740"/>
                    <a:pt x="4872" y="2740"/>
                  </a:cubicBezTo>
                  <a:lnTo>
                    <a:pt x="5056" y="2740"/>
                  </a:lnTo>
                  <a:cubicBezTo>
                    <a:pt x="7776" y="2740"/>
                    <a:pt x="9995" y="2132"/>
                    <a:pt x="10120" y="1370"/>
                  </a:cubicBezTo>
                  <a:cubicBezTo>
                    <a:pt x="10111" y="1332"/>
                    <a:pt x="10101" y="1293"/>
                    <a:pt x="10082" y="1264"/>
                  </a:cubicBezTo>
                  <a:cubicBezTo>
                    <a:pt x="10014" y="1100"/>
                    <a:pt x="9850" y="946"/>
                    <a:pt x="9609" y="801"/>
                  </a:cubicBezTo>
                  <a:cubicBezTo>
                    <a:pt x="9358" y="656"/>
                    <a:pt x="9030" y="531"/>
                    <a:pt x="8625" y="415"/>
                  </a:cubicBezTo>
                  <a:cubicBezTo>
                    <a:pt x="8529" y="386"/>
                    <a:pt x="8422" y="357"/>
                    <a:pt x="8307" y="338"/>
                  </a:cubicBezTo>
                  <a:cubicBezTo>
                    <a:pt x="7795" y="213"/>
                    <a:pt x="7207" y="116"/>
                    <a:pt x="6551" y="58"/>
                  </a:cubicBezTo>
                  <a:cubicBezTo>
                    <a:pt x="6387" y="49"/>
                    <a:pt x="622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1383266" y="3422646"/>
              <a:ext cx="376205" cy="105307"/>
            </a:xfrm>
            <a:custGeom>
              <a:avLst/>
              <a:gdLst/>
              <a:ahLst/>
              <a:cxnLst/>
              <a:rect l="l" t="t" r="r" b="b"/>
              <a:pathLst>
                <a:path w="6927" h="1939" extrusionOk="0">
                  <a:moveTo>
                    <a:pt x="6454" y="0"/>
                  </a:moveTo>
                  <a:lnTo>
                    <a:pt x="0" y="1833"/>
                  </a:lnTo>
                  <a:cubicBezTo>
                    <a:pt x="541" y="1900"/>
                    <a:pt x="1119" y="1939"/>
                    <a:pt x="1717" y="1939"/>
                  </a:cubicBezTo>
                  <a:lnTo>
                    <a:pt x="6927" y="463"/>
                  </a:lnTo>
                  <a:cubicBezTo>
                    <a:pt x="6859" y="299"/>
                    <a:pt x="6695" y="145"/>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1221916" y="3380720"/>
              <a:ext cx="345792" cy="97486"/>
            </a:xfrm>
            <a:custGeom>
              <a:avLst/>
              <a:gdLst/>
              <a:ahLst/>
              <a:cxnLst/>
              <a:rect l="l" t="t" r="r" b="b"/>
              <a:pathLst>
                <a:path w="6367" h="1795" extrusionOk="0">
                  <a:moveTo>
                    <a:pt x="5875" y="0"/>
                  </a:moveTo>
                  <a:lnTo>
                    <a:pt x="0" y="1669"/>
                  </a:lnTo>
                  <a:cubicBezTo>
                    <a:pt x="39" y="1708"/>
                    <a:pt x="97" y="1756"/>
                    <a:pt x="155" y="1795"/>
                  </a:cubicBezTo>
                  <a:lnTo>
                    <a:pt x="6367" y="29"/>
                  </a:lnTo>
                  <a:cubicBezTo>
                    <a:pt x="6203" y="20"/>
                    <a:pt x="603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1287900" y="3397501"/>
              <a:ext cx="392444" cy="111118"/>
            </a:xfrm>
            <a:custGeom>
              <a:avLst/>
              <a:gdLst/>
              <a:ahLst/>
              <a:cxnLst/>
              <a:rect l="l" t="t" r="r" b="b"/>
              <a:pathLst>
                <a:path w="7226" h="2046" extrusionOk="0">
                  <a:moveTo>
                    <a:pt x="6908" y="0"/>
                  </a:moveTo>
                  <a:lnTo>
                    <a:pt x="1" y="1958"/>
                  </a:lnTo>
                  <a:cubicBezTo>
                    <a:pt x="97" y="1987"/>
                    <a:pt x="203" y="2016"/>
                    <a:pt x="309" y="2045"/>
                  </a:cubicBezTo>
                  <a:lnTo>
                    <a:pt x="7226" y="77"/>
                  </a:lnTo>
                  <a:cubicBezTo>
                    <a:pt x="7130" y="48"/>
                    <a:pt x="7023" y="19"/>
                    <a:pt x="6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1360728" y="3397501"/>
              <a:ext cx="259928" cy="109543"/>
            </a:xfrm>
            <a:custGeom>
              <a:avLst/>
              <a:gdLst/>
              <a:ahLst/>
              <a:cxnLst/>
              <a:rect l="l" t="t" r="r" b="b"/>
              <a:pathLst>
                <a:path w="4786" h="2017" extrusionOk="0">
                  <a:moveTo>
                    <a:pt x="1949" y="0"/>
                  </a:moveTo>
                  <a:lnTo>
                    <a:pt x="1949" y="232"/>
                  </a:lnTo>
                  <a:cubicBezTo>
                    <a:pt x="705" y="280"/>
                    <a:pt x="87" y="482"/>
                    <a:pt x="87" y="733"/>
                  </a:cubicBezTo>
                  <a:cubicBezTo>
                    <a:pt x="87" y="1293"/>
                    <a:pt x="3020" y="1138"/>
                    <a:pt x="3020" y="1331"/>
                  </a:cubicBezTo>
                  <a:cubicBezTo>
                    <a:pt x="3020" y="1379"/>
                    <a:pt x="2837" y="1408"/>
                    <a:pt x="2335" y="1408"/>
                  </a:cubicBezTo>
                  <a:cubicBezTo>
                    <a:pt x="1747" y="1408"/>
                    <a:pt x="1081" y="1360"/>
                    <a:pt x="579" y="1273"/>
                  </a:cubicBezTo>
                  <a:lnTo>
                    <a:pt x="1" y="1640"/>
                  </a:lnTo>
                  <a:cubicBezTo>
                    <a:pt x="464" y="1717"/>
                    <a:pt x="1197" y="1775"/>
                    <a:pt x="1949" y="1794"/>
                  </a:cubicBezTo>
                  <a:lnTo>
                    <a:pt x="1949" y="2016"/>
                  </a:lnTo>
                  <a:lnTo>
                    <a:pt x="3020" y="2016"/>
                  </a:lnTo>
                  <a:lnTo>
                    <a:pt x="3020" y="1785"/>
                  </a:lnTo>
                  <a:cubicBezTo>
                    <a:pt x="4197" y="1727"/>
                    <a:pt x="4785" y="1524"/>
                    <a:pt x="4785" y="1293"/>
                  </a:cubicBezTo>
                  <a:cubicBezTo>
                    <a:pt x="4785" y="733"/>
                    <a:pt x="1853" y="887"/>
                    <a:pt x="1853" y="704"/>
                  </a:cubicBezTo>
                  <a:cubicBezTo>
                    <a:pt x="1853" y="656"/>
                    <a:pt x="2017" y="608"/>
                    <a:pt x="2547" y="608"/>
                  </a:cubicBezTo>
                  <a:cubicBezTo>
                    <a:pt x="3010" y="608"/>
                    <a:pt x="3502" y="646"/>
                    <a:pt x="4023" y="723"/>
                  </a:cubicBezTo>
                  <a:lnTo>
                    <a:pt x="4563" y="357"/>
                  </a:lnTo>
                  <a:cubicBezTo>
                    <a:pt x="4129" y="280"/>
                    <a:pt x="3579" y="241"/>
                    <a:pt x="3020" y="232"/>
                  </a:cubicBezTo>
                  <a:lnTo>
                    <a:pt x="302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1359153" y="3392776"/>
              <a:ext cx="259928" cy="110032"/>
            </a:xfrm>
            <a:custGeom>
              <a:avLst/>
              <a:gdLst/>
              <a:ahLst/>
              <a:cxnLst/>
              <a:rect l="l" t="t" r="r" b="b"/>
              <a:pathLst>
                <a:path w="4786" h="2026" extrusionOk="0">
                  <a:moveTo>
                    <a:pt x="1949" y="0"/>
                  </a:moveTo>
                  <a:lnTo>
                    <a:pt x="1949" y="241"/>
                  </a:lnTo>
                  <a:cubicBezTo>
                    <a:pt x="705" y="290"/>
                    <a:pt x="87" y="492"/>
                    <a:pt x="87" y="733"/>
                  </a:cubicBezTo>
                  <a:cubicBezTo>
                    <a:pt x="87" y="1302"/>
                    <a:pt x="3020" y="1148"/>
                    <a:pt x="3020" y="1331"/>
                  </a:cubicBezTo>
                  <a:cubicBezTo>
                    <a:pt x="3020" y="1389"/>
                    <a:pt x="2837" y="1418"/>
                    <a:pt x="2325" y="1418"/>
                  </a:cubicBezTo>
                  <a:cubicBezTo>
                    <a:pt x="1747" y="1418"/>
                    <a:pt x="1081" y="1360"/>
                    <a:pt x="579" y="1283"/>
                  </a:cubicBezTo>
                  <a:lnTo>
                    <a:pt x="1" y="1650"/>
                  </a:lnTo>
                  <a:cubicBezTo>
                    <a:pt x="454" y="1727"/>
                    <a:pt x="1197" y="1785"/>
                    <a:pt x="1949" y="1804"/>
                  </a:cubicBezTo>
                  <a:lnTo>
                    <a:pt x="1949" y="2026"/>
                  </a:lnTo>
                  <a:lnTo>
                    <a:pt x="3020" y="2026"/>
                  </a:lnTo>
                  <a:lnTo>
                    <a:pt x="3020" y="1785"/>
                  </a:lnTo>
                  <a:cubicBezTo>
                    <a:pt x="4197" y="1727"/>
                    <a:pt x="4785" y="1524"/>
                    <a:pt x="4785" y="1293"/>
                  </a:cubicBezTo>
                  <a:cubicBezTo>
                    <a:pt x="4785" y="743"/>
                    <a:pt x="1853" y="888"/>
                    <a:pt x="1853" y="714"/>
                  </a:cubicBezTo>
                  <a:cubicBezTo>
                    <a:pt x="1853" y="656"/>
                    <a:pt x="2017" y="618"/>
                    <a:pt x="2538" y="618"/>
                  </a:cubicBezTo>
                  <a:cubicBezTo>
                    <a:pt x="3001" y="618"/>
                    <a:pt x="3493" y="656"/>
                    <a:pt x="4023" y="724"/>
                  </a:cubicBezTo>
                  <a:lnTo>
                    <a:pt x="4563" y="357"/>
                  </a:lnTo>
                  <a:cubicBezTo>
                    <a:pt x="4129" y="290"/>
                    <a:pt x="3580"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1749466" y="3798245"/>
              <a:ext cx="688434" cy="183405"/>
            </a:xfrm>
            <a:custGeom>
              <a:avLst/>
              <a:gdLst/>
              <a:ahLst/>
              <a:cxnLst/>
              <a:rect l="l" t="t" r="r" b="b"/>
              <a:pathLst>
                <a:path w="12676" h="3377" extrusionOk="0">
                  <a:moveTo>
                    <a:pt x="6454" y="1"/>
                  </a:moveTo>
                  <a:lnTo>
                    <a:pt x="6280" y="10"/>
                  </a:lnTo>
                  <a:lnTo>
                    <a:pt x="0" y="10"/>
                  </a:lnTo>
                  <a:lnTo>
                    <a:pt x="0" y="1370"/>
                  </a:lnTo>
                  <a:cubicBezTo>
                    <a:pt x="0" y="1390"/>
                    <a:pt x="0" y="1399"/>
                    <a:pt x="0" y="1419"/>
                  </a:cubicBezTo>
                  <a:cubicBezTo>
                    <a:pt x="0" y="1660"/>
                    <a:pt x="135" y="1891"/>
                    <a:pt x="386" y="2094"/>
                  </a:cubicBezTo>
                  <a:cubicBezTo>
                    <a:pt x="415" y="2123"/>
                    <a:pt x="444" y="2142"/>
                    <a:pt x="483" y="2171"/>
                  </a:cubicBezTo>
                  <a:cubicBezTo>
                    <a:pt x="502" y="2190"/>
                    <a:pt x="541" y="2210"/>
                    <a:pt x="569" y="2229"/>
                  </a:cubicBezTo>
                  <a:cubicBezTo>
                    <a:pt x="589" y="2248"/>
                    <a:pt x="618" y="2258"/>
                    <a:pt x="637" y="2277"/>
                  </a:cubicBezTo>
                  <a:cubicBezTo>
                    <a:pt x="811" y="2383"/>
                    <a:pt x="1004" y="2489"/>
                    <a:pt x="1235" y="2576"/>
                  </a:cubicBezTo>
                  <a:cubicBezTo>
                    <a:pt x="1293" y="2605"/>
                    <a:pt x="1351" y="2624"/>
                    <a:pt x="1409" y="2653"/>
                  </a:cubicBezTo>
                  <a:cubicBezTo>
                    <a:pt x="1534" y="2692"/>
                    <a:pt x="1660" y="2740"/>
                    <a:pt x="1795" y="2788"/>
                  </a:cubicBezTo>
                  <a:cubicBezTo>
                    <a:pt x="1881" y="2817"/>
                    <a:pt x="1978" y="2837"/>
                    <a:pt x="2074" y="2866"/>
                  </a:cubicBezTo>
                  <a:cubicBezTo>
                    <a:pt x="2094" y="2875"/>
                    <a:pt x="2103" y="2875"/>
                    <a:pt x="2123" y="2885"/>
                  </a:cubicBezTo>
                  <a:cubicBezTo>
                    <a:pt x="2171" y="2895"/>
                    <a:pt x="2209" y="2904"/>
                    <a:pt x="2248" y="2914"/>
                  </a:cubicBezTo>
                  <a:cubicBezTo>
                    <a:pt x="2460" y="2972"/>
                    <a:pt x="2682" y="3020"/>
                    <a:pt x="2914" y="3068"/>
                  </a:cubicBezTo>
                  <a:cubicBezTo>
                    <a:pt x="2971" y="3078"/>
                    <a:pt x="3029" y="3087"/>
                    <a:pt x="3087" y="3097"/>
                  </a:cubicBezTo>
                  <a:cubicBezTo>
                    <a:pt x="3174" y="3116"/>
                    <a:pt x="3261" y="3136"/>
                    <a:pt x="3348" y="3145"/>
                  </a:cubicBezTo>
                  <a:cubicBezTo>
                    <a:pt x="3483" y="3165"/>
                    <a:pt x="3618" y="3184"/>
                    <a:pt x="3753" y="3203"/>
                  </a:cubicBezTo>
                  <a:cubicBezTo>
                    <a:pt x="3811" y="3213"/>
                    <a:pt x="3869" y="3223"/>
                    <a:pt x="3936" y="3232"/>
                  </a:cubicBezTo>
                  <a:cubicBezTo>
                    <a:pt x="4148" y="3261"/>
                    <a:pt x="4370" y="3280"/>
                    <a:pt x="4602" y="3300"/>
                  </a:cubicBezTo>
                  <a:cubicBezTo>
                    <a:pt x="4660" y="3309"/>
                    <a:pt x="4718" y="3309"/>
                    <a:pt x="4775" y="3319"/>
                  </a:cubicBezTo>
                  <a:cubicBezTo>
                    <a:pt x="4833" y="3319"/>
                    <a:pt x="4891" y="3329"/>
                    <a:pt x="4949" y="3329"/>
                  </a:cubicBezTo>
                  <a:cubicBezTo>
                    <a:pt x="5103" y="3338"/>
                    <a:pt x="5267" y="3348"/>
                    <a:pt x="5441" y="3358"/>
                  </a:cubicBezTo>
                  <a:cubicBezTo>
                    <a:pt x="5499" y="3358"/>
                    <a:pt x="5557" y="3358"/>
                    <a:pt x="5615" y="3367"/>
                  </a:cubicBezTo>
                  <a:cubicBezTo>
                    <a:pt x="5837" y="3367"/>
                    <a:pt x="6058" y="3377"/>
                    <a:pt x="6280" y="3377"/>
                  </a:cubicBezTo>
                  <a:lnTo>
                    <a:pt x="6454" y="3377"/>
                  </a:lnTo>
                  <a:cubicBezTo>
                    <a:pt x="6676" y="3377"/>
                    <a:pt x="6898" y="3367"/>
                    <a:pt x="7119" y="3358"/>
                  </a:cubicBezTo>
                  <a:lnTo>
                    <a:pt x="7293" y="3358"/>
                  </a:lnTo>
                  <a:cubicBezTo>
                    <a:pt x="7525" y="3348"/>
                    <a:pt x="7747" y="3329"/>
                    <a:pt x="7959" y="3309"/>
                  </a:cubicBezTo>
                  <a:cubicBezTo>
                    <a:pt x="8017" y="3309"/>
                    <a:pt x="8084" y="3300"/>
                    <a:pt x="8142" y="3300"/>
                  </a:cubicBezTo>
                  <a:cubicBezTo>
                    <a:pt x="8364" y="3280"/>
                    <a:pt x="8586" y="3251"/>
                    <a:pt x="8808" y="3223"/>
                  </a:cubicBezTo>
                  <a:cubicBezTo>
                    <a:pt x="8866" y="3213"/>
                    <a:pt x="8923" y="3203"/>
                    <a:pt x="8981" y="3203"/>
                  </a:cubicBezTo>
                  <a:cubicBezTo>
                    <a:pt x="9213" y="3165"/>
                    <a:pt x="9435" y="3126"/>
                    <a:pt x="9647" y="3087"/>
                  </a:cubicBezTo>
                  <a:cubicBezTo>
                    <a:pt x="9705" y="3078"/>
                    <a:pt x="9763" y="3068"/>
                    <a:pt x="9821" y="3059"/>
                  </a:cubicBezTo>
                  <a:cubicBezTo>
                    <a:pt x="10052" y="3010"/>
                    <a:pt x="10274" y="2952"/>
                    <a:pt x="10486" y="2895"/>
                  </a:cubicBezTo>
                  <a:cubicBezTo>
                    <a:pt x="10544" y="2885"/>
                    <a:pt x="10602" y="2866"/>
                    <a:pt x="10660" y="2846"/>
                  </a:cubicBezTo>
                  <a:cubicBezTo>
                    <a:pt x="10901" y="2779"/>
                    <a:pt x="11123" y="2711"/>
                    <a:pt x="11325" y="2624"/>
                  </a:cubicBezTo>
                  <a:cubicBezTo>
                    <a:pt x="11383" y="2605"/>
                    <a:pt x="11451" y="2576"/>
                    <a:pt x="11499" y="2557"/>
                  </a:cubicBezTo>
                  <a:cubicBezTo>
                    <a:pt x="11769" y="2441"/>
                    <a:pt x="11991" y="2316"/>
                    <a:pt x="12165" y="2190"/>
                  </a:cubicBezTo>
                  <a:cubicBezTo>
                    <a:pt x="12232" y="2142"/>
                    <a:pt x="12290" y="2094"/>
                    <a:pt x="12348" y="2046"/>
                  </a:cubicBezTo>
                  <a:cubicBezTo>
                    <a:pt x="12560" y="1853"/>
                    <a:pt x="12676" y="1640"/>
                    <a:pt x="12676" y="1419"/>
                  </a:cubicBezTo>
                  <a:lnTo>
                    <a:pt x="12676" y="139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1770429" y="3798788"/>
              <a:ext cx="9993" cy="120514"/>
            </a:xfrm>
            <a:custGeom>
              <a:avLst/>
              <a:gdLst/>
              <a:ahLst/>
              <a:cxnLst/>
              <a:rect l="l" t="t" r="r" b="b"/>
              <a:pathLst>
                <a:path w="184" h="2219" extrusionOk="0">
                  <a:moveTo>
                    <a:pt x="0" y="0"/>
                  </a:moveTo>
                  <a:lnTo>
                    <a:pt x="0" y="2084"/>
                  </a:lnTo>
                  <a:cubicBezTo>
                    <a:pt x="29" y="2113"/>
                    <a:pt x="58" y="2132"/>
                    <a:pt x="97" y="2161"/>
                  </a:cubicBezTo>
                  <a:cubicBezTo>
                    <a:pt x="116" y="2180"/>
                    <a:pt x="155" y="2200"/>
                    <a:pt x="183" y="221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1816537" y="3798788"/>
              <a:ext cx="9450" cy="143596"/>
            </a:xfrm>
            <a:custGeom>
              <a:avLst/>
              <a:gdLst/>
              <a:ahLst/>
              <a:cxnLst/>
              <a:rect l="l" t="t" r="r" b="b"/>
              <a:pathLst>
                <a:path w="174" h="2644" extrusionOk="0">
                  <a:moveTo>
                    <a:pt x="0" y="0"/>
                  </a:moveTo>
                  <a:lnTo>
                    <a:pt x="0" y="2566"/>
                  </a:lnTo>
                  <a:cubicBezTo>
                    <a:pt x="58" y="2595"/>
                    <a:pt x="116"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1862101" y="3798788"/>
              <a:ext cx="9450" cy="157716"/>
            </a:xfrm>
            <a:custGeom>
              <a:avLst/>
              <a:gdLst/>
              <a:ahLst/>
              <a:cxnLst/>
              <a:rect l="l" t="t" r="r" b="b"/>
              <a:pathLst>
                <a:path w="174" h="2904" extrusionOk="0">
                  <a:moveTo>
                    <a:pt x="0" y="0"/>
                  </a:moveTo>
                  <a:lnTo>
                    <a:pt x="0" y="2856"/>
                  </a:lnTo>
                  <a:cubicBezTo>
                    <a:pt x="20" y="2865"/>
                    <a:pt x="29" y="2865"/>
                    <a:pt x="49" y="2875"/>
                  </a:cubicBezTo>
                  <a:cubicBezTo>
                    <a:pt x="97" y="2885"/>
                    <a:pt x="135" y="2894"/>
                    <a:pt x="174" y="2904"/>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1907666" y="3798788"/>
              <a:ext cx="9504" cy="167709"/>
            </a:xfrm>
            <a:custGeom>
              <a:avLst/>
              <a:gdLst/>
              <a:ahLst/>
              <a:cxnLst/>
              <a:rect l="l" t="t" r="r" b="b"/>
              <a:pathLst>
                <a:path w="175" h="3088" extrusionOk="0">
                  <a:moveTo>
                    <a:pt x="1" y="0"/>
                  </a:moveTo>
                  <a:lnTo>
                    <a:pt x="1" y="3058"/>
                  </a:lnTo>
                  <a:cubicBezTo>
                    <a:pt x="58" y="3068"/>
                    <a:pt x="116" y="3077"/>
                    <a:pt x="174" y="308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1953230" y="3798788"/>
              <a:ext cx="10047" cy="175041"/>
            </a:xfrm>
            <a:custGeom>
              <a:avLst/>
              <a:gdLst/>
              <a:ahLst/>
              <a:cxnLst/>
              <a:rect l="l" t="t" r="r" b="b"/>
              <a:pathLst>
                <a:path w="185" h="3223" extrusionOk="0">
                  <a:moveTo>
                    <a:pt x="1" y="0"/>
                  </a:moveTo>
                  <a:lnTo>
                    <a:pt x="1" y="3193"/>
                  </a:lnTo>
                  <a:cubicBezTo>
                    <a:pt x="59" y="3203"/>
                    <a:pt x="117" y="3213"/>
                    <a:pt x="184" y="3222"/>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1"/>
            <p:cNvSpPr/>
            <p:nvPr/>
          </p:nvSpPr>
          <p:spPr>
            <a:xfrm>
              <a:off x="1999338" y="3798788"/>
              <a:ext cx="9504" cy="179712"/>
            </a:xfrm>
            <a:custGeom>
              <a:avLst/>
              <a:gdLst/>
              <a:ahLst/>
              <a:cxnLst/>
              <a:rect l="l" t="t" r="r" b="b"/>
              <a:pathLst>
                <a:path w="175" h="3309" extrusionOk="0">
                  <a:moveTo>
                    <a:pt x="1" y="0"/>
                  </a:moveTo>
                  <a:lnTo>
                    <a:pt x="1" y="3290"/>
                  </a:lnTo>
                  <a:cubicBezTo>
                    <a:pt x="59" y="3299"/>
                    <a:pt x="117"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1"/>
            <p:cNvSpPr/>
            <p:nvPr/>
          </p:nvSpPr>
          <p:spPr>
            <a:xfrm>
              <a:off x="2044903" y="3798788"/>
              <a:ext cx="9504" cy="182373"/>
            </a:xfrm>
            <a:custGeom>
              <a:avLst/>
              <a:gdLst/>
              <a:ahLst/>
              <a:cxnLst/>
              <a:rect l="l" t="t" r="r" b="b"/>
              <a:pathLst>
                <a:path w="175" h="3358" extrusionOk="0">
                  <a:moveTo>
                    <a:pt x="1" y="0"/>
                  </a:moveTo>
                  <a:lnTo>
                    <a:pt x="1" y="3348"/>
                  </a:lnTo>
                  <a:cubicBezTo>
                    <a:pt x="59" y="3348"/>
                    <a:pt x="117" y="3348"/>
                    <a:pt x="175" y="335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1"/>
            <p:cNvSpPr/>
            <p:nvPr/>
          </p:nvSpPr>
          <p:spPr>
            <a:xfrm>
              <a:off x="2090522" y="3798245"/>
              <a:ext cx="9450" cy="183405"/>
            </a:xfrm>
            <a:custGeom>
              <a:avLst/>
              <a:gdLst/>
              <a:ahLst/>
              <a:cxnLst/>
              <a:rect l="l" t="t" r="r" b="b"/>
              <a:pathLst>
                <a:path w="174" h="3377" extrusionOk="0">
                  <a:moveTo>
                    <a:pt x="174" y="1"/>
                  </a:moveTo>
                  <a:lnTo>
                    <a:pt x="0" y="10"/>
                  </a:ln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1"/>
            <p:cNvSpPr/>
            <p:nvPr/>
          </p:nvSpPr>
          <p:spPr>
            <a:xfrm>
              <a:off x="2136086" y="3798245"/>
              <a:ext cx="9504" cy="182373"/>
            </a:xfrm>
            <a:custGeom>
              <a:avLst/>
              <a:gdLst/>
              <a:ahLst/>
              <a:cxnLst/>
              <a:rect l="l" t="t" r="r" b="b"/>
              <a:pathLst>
                <a:path w="175"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1"/>
            <p:cNvSpPr/>
            <p:nvPr/>
          </p:nvSpPr>
          <p:spPr>
            <a:xfrm>
              <a:off x="2181651" y="3798245"/>
              <a:ext cx="10047" cy="179766"/>
            </a:xfrm>
            <a:custGeom>
              <a:avLst/>
              <a:gdLst/>
              <a:ahLst/>
              <a:cxnLst/>
              <a:rect l="l" t="t" r="r" b="b"/>
              <a:pathLst>
                <a:path w="185" h="3310" extrusionOk="0">
                  <a:moveTo>
                    <a:pt x="1" y="1"/>
                  </a:moveTo>
                  <a:lnTo>
                    <a:pt x="1" y="3309"/>
                  </a:lnTo>
                  <a:cubicBezTo>
                    <a:pt x="59" y="3309"/>
                    <a:pt x="126" y="3300"/>
                    <a:pt x="184" y="3300"/>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1"/>
            <p:cNvSpPr/>
            <p:nvPr/>
          </p:nvSpPr>
          <p:spPr>
            <a:xfrm>
              <a:off x="2227758" y="3798245"/>
              <a:ext cx="9504" cy="175041"/>
            </a:xfrm>
            <a:custGeom>
              <a:avLst/>
              <a:gdLst/>
              <a:ahLst/>
              <a:cxnLst/>
              <a:rect l="l" t="t" r="r" b="b"/>
              <a:pathLst>
                <a:path w="175" h="3223" extrusionOk="0">
                  <a:moveTo>
                    <a:pt x="1" y="1"/>
                  </a:moveTo>
                  <a:lnTo>
                    <a:pt x="1" y="3223"/>
                  </a:lnTo>
                  <a:cubicBezTo>
                    <a:pt x="59"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1"/>
            <p:cNvSpPr/>
            <p:nvPr/>
          </p:nvSpPr>
          <p:spPr>
            <a:xfrm>
              <a:off x="2273323" y="3798245"/>
              <a:ext cx="9504" cy="167709"/>
            </a:xfrm>
            <a:custGeom>
              <a:avLst/>
              <a:gdLst/>
              <a:ahLst/>
              <a:cxnLst/>
              <a:rect l="l" t="t" r="r" b="b"/>
              <a:pathLst>
                <a:path w="175" h="3088" extrusionOk="0">
                  <a:moveTo>
                    <a:pt x="1" y="1"/>
                  </a:moveTo>
                  <a:lnTo>
                    <a:pt x="1" y="3087"/>
                  </a:lnTo>
                  <a:cubicBezTo>
                    <a:pt x="59" y="3078"/>
                    <a:pt x="117" y="3068"/>
                    <a:pt x="175" y="3059"/>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1"/>
            <p:cNvSpPr/>
            <p:nvPr/>
          </p:nvSpPr>
          <p:spPr>
            <a:xfrm>
              <a:off x="2318942" y="3798245"/>
              <a:ext cx="9450" cy="157227"/>
            </a:xfrm>
            <a:custGeom>
              <a:avLst/>
              <a:gdLst/>
              <a:ahLst/>
              <a:cxnLst/>
              <a:rect l="l" t="t" r="r" b="b"/>
              <a:pathLst>
                <a:path w="174" h="2895" extrusionOk="0">
                  <a:moveTo>
                    <a:pt x="0" y="1"/>
                  </a:moveTo>
                  <a:lnTo>
                    <a:pt x="0"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1"/>
            <p:cNvSpPr/>
            <p:nvPr/>
          </p:nvSpPr>
          <p:spPr>
            <a:xfrm>
              <a:off x="2364507" y="3798245"/>
              <a:ext cx="9504" cy="142564"/>
            </a:xfrm>
            <a:custGeom>
              <a:avLst/>
              <a:gdLst/>
              <a:ahLst/>
              <a:cxnLst/>
              <a:rect l="l" t="t" r="r" b="b"/>
              <a:pathLst>
                <a:path w="175" h="2625" extrusionOk="0">
                  <a:moveTo>
                    <a:pt x="0" y="1"/>
                  </a:moveTo>
                  <a:lnTo>
                    <a:pt x="0" y="2624"/>
                  </a:lnTo>
                  <a:cubicBezTo>
                    <a:pt x="58" y="2605"/>
                    <a:pt x="12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1"/>
            <p:cNvSpPr/>
            <p:nvPr/>
          </p:nvSpPr>
          <p:spPr>
            <a:xfrm>
              <a:off x="2410071" y="3798245"/>
              <a:ext cx="9993" cy="118993"/>
            </a:xfrm>
            <a:custGeom>
              <a:avLst/>
              <a:gdLst/>
              <a:ahLst/>
              <a:cxnLst/>
              <a:rect l="l" t="t" r="r" b="b"/>
              <a:pathLst>
                <a:path w="184" h="2191" extrusionOk="0">
                  <a:moveTo>
                    <a:pt x="1" y="1"/>
                  </a:moveTo>
                  <a:lnTo>
                    <a:pt x="1" y="2190"/>
                  </a:lnTo>
                  <a:cubicBezTo>
                    <a:pt x="68" y="2142"/>
                    <a:pt x="126" y="2094"/>
                    <a:pt x="184" y="204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1"/>
            <p:cNvSpPr/>
            <p:nvPr/>
          </p:nvSpPr>
          <p:spPr>
            <a:xfrm>
              <a:off x="1749466" y="3701304"/>
              <a:ext cx="688434" cy="195516"/>
            </a:xfrm>
            <a:custGeom>
              <a:avLst/>
              <a:gdLst/>
              <a:ahLst/>
              <a:cxnLst/>
              <a:rect l="l" t="t" r="r" b="b"/>
              <a:pathLst>
                <a:path w="12676" h="3600" extrusionOk="0">
                  <a:moveTo>
                    <a:pt x="6338" y="1"/>
                  </a:moveTo>
                  <a:cubicBezTo>
                    <a:pt x="2914" y="1"/>
                    <a:pt x="126" y="773"/>
                    <a:pt x="10" y="1728"/>
                  </a:cubicBezTo>
                  <a:cubicBezTo>
                    <a:pt x="0" y="1757"/>
                    <a:pt x="0" y="1776"/>
                    <a:pt x="0" y="1795"/>
                  </a:cubicBezTo>
                  <a:cubicBezTo>
                    <a:pt x="0" y="2046"/>
                    <a:pt x="174" y="2278"/>
                    <a:pt x="483" y="2490"/>
                  </a:cubicBezTo>
                  <a:cubicBezTo>
                    <a:pt x="531" y="2519"/>
                    <a:pt x="589" y="2557"/>
                    <a:pt x="647" y="2586"/>
                  </a:cubicBezTo>
                  <a:cubicBezTo>
                    <a:pt x="936" y="2760"/>
                    <a:pt x="1332" y="2914"/>
                    <a:pt x="1795" y="3049"/>
                  </a:cubicBezTo>
                  <a:cubicBezTo>
                    <a:pt x="1901" y="3088"/>
                    <a:pt x="2016" y="3117"/>
                    <a:pt x="2123" y="3146"/>
                  </a:cubicBezTo>
                  <a:cubicBezTo>
                    <a:pt x="2499" y="3233"/>
                    <a:pt x="2914" y="3319"/>
                    <a:pt x="3348" y="3387"/>
                  </a:cubicBezTo>
                  <a:cubicBezTo>
                    <a:pt x="3849" y="3464"/>
                    <a:pt x="4380" y="3522"/>
                    <a:pt x="4949" y="3551"/>
                  </a:cubicBezTo>
                  <a:cubicBezTo>
                    <a:pt x="5393" y="3580"/>
                    <a:pt x="5856" y="3599"/>
                    <a:pt x="6338" y="3599"/>
                  </a:cubicBezTo>
                  <a:cubicBezTo>
                    <a:pt x="9840" y="3599"/>
                    <a:pt x="12676" y="2789"/>
                    <a:pt x="12676" y="1795"/>
                  </a:cubicBezTo>
                  <a:cubicBezTo>
                    <a:pt x="12676" y="1776"/>
                    <a:pt x="12676" y="1757"/>
                    <a:pt x="12676" y="1728"/>
                  </a:cubicBezTo>
                  <a:cubicBezTo>
                    <a:pt x="12657" y="1612"/>
                    <a:pt x="12599" y="1496"/>
                    <a:pt x="12512" y="1390"/>
                  </a:cubicBezTo>
                  <a:cubicBezTo>
                    <a:pt x="12387" y="1236"/>
                    <a:pt x="12194" y="1091"/>
                    <a:pt x="11943" y="956"/>
                  </a:cubicBezTo>
                  <a:cubicBezTo>
                    <a:pt x="11692" y="821"/>
                    <a:pt x="11393" y="705"/>
                    <a:pt x="11055" y="599"/>
                  </a:cubicBezTo>
                  <a:cubicBezTo>
                    <a:pt x="10959" y="560"/>
                    <a:pt x="10853" y="532"/>
                    <a:pt x="10747" y="503"/>
                  </a:cubicBezTo>
                  <a:cubicBezTo>
                    <a:pt x="10274" y="377"/>
                    <a:pt x="9734" y="271"/>
                    <a:pt x="9136" y="184"/>
                  </a:cubicBezTo>
                  <a:cubicBezTo>
                    <a:pt x="9001" y="165"/>
                    <a:pt x="8856" y="146"/>
                    <a:pt x="8721" y="126"/>
                  </a:cubicBezTo>
                  <a:cubicBezTo>
                    <a:pt x="798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1"/>
            <p:cNvSpPr/>
            <p:nvPr/>
          </p:nvSpPr>
          <p:spPr>
            <a:xfrm>
              <a:off x="1775642" y="3820783"/>
              <a:ext cx="61370" cy="21018"/>
            </a:xfrm>
            <a:custGeom>
              <a:avLst/>
              <a:gdLst/>
              <a:ahLst/>
              <a:cxnLst/>
              <a:rect l="l" t="t" r="r" b="b"/>
              <a:pathLst>
                <a:path w="1130" h="387" extrusionOk="0">
                  <a:moveTo>
                    <a:pt x="994" y="0"/>
                  </a:moveTo>
                  <a:lnTo>
                    <a:pt x="1" y="290"/>
                  </a:lnTo>
                  <a:cubicBezTo>
                    <a:pt x="30" y="309"/>
                    <a:pt x="59" y="328"/>
                    <a:pt x="87" y="338"/>
                  </a:cubicBezTo>
                  <a:cubicBezTo>
                    <a:pt x="107" y="357"/>
                    <a:pt x="136" y="377"/>
                    <a:pt x="165" y="386"/>
                  </a:cubicBezTo>
                  <a:lnTo>
                    <a:pt x="1129" y="116"/>
                  </a:lnTo>
                  <a:cubicBezTo>
                    <a:pt x="1081" y="78"/>
                    <a:pt x="1033"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1"/>
            <p:cNvSpPr/>
            <p:nvPr/>
          </p:nvSpPr>
          <p:spPr>
            <a:xfrm>
              <a:off x="1846895" y="3853260"/>
              <a:ext cx="67127" cy="18900"/>
            </a:xfrm>
            <a:custGeom>
              <a:avLst/>
              <a:gdLst/>
              <a:ahLst/>
              <a:cxnLst/>
              <a:rect l="l" t="t" r="r" b="b"/>
              <a:pathLst>
                <a:path w="1236" h="348" extrusionOk="0">
                  <a:moveTo>
                    <a:pt x="907" y="0"/>
                  </a:moveTo>
                  <a:lnTo>
                    <a:pt x="1" y="251"/>
                  </a:lnTo>
                  <a:cubicBezTo>
                    <a:pt x="107" y="290"/>
                    <a:pt x="222" y="319"/>
                    <a:pt x="329" y="348"/>
                  </a:cubicBezTo>
                  <a:lnTo>
                    <a:pt x="1235" y="87"/>
                  </a:lnTo>
                  <a:cubicBezTo>
                    <a:pt x="1139" y="68"/>
                    <a:pt x="1052" y="39"/>
                    <a:pt x="965" y="20"/>
                  </a:cubicBezTo>
                  <a:cubicBezTo>
                    <a:pt x="946" y="10"/>
                    <a:pt x="927" y="10"/>
                    <a:pt x="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1"/>
            <p:cNvSpPr/>
            <p:nvPr/>
          </p:nvSpPr>
          <p:spPr>
            <a:xfrm>
              <a:off x="1818600" y="3720692"/>
              <a:ext cx="550160" cy="156196"/>
            </a:xfrm>
            <a:custGeom>
              <a:avLst/>
              <a:gdLst/>
              <a:ahLst/>
              <a:cxnLst/>
              <a:rect l="l" t="t" r="r" b="b"/>
              <a:pathLst>
                <a:path w="10130" h="2876" extrusionOk="0">
                  <a:moveTo>
                    <a:pt x="5065" y="1"/>
                  </a:moveTo>
                  <a:cubicBezTo>
                    <a:pt x="2268" y="1"/>
                    <a:pt x="1" y="647"/>
                    <a:pt x="1" y="1438"/>
                  </a:cubicBezTo>
                  <a:cubicBezTo>
                    <a:pt x="1" y="1467"/>
                    <a:pt x="1" y="1486"/>
                    <a:pt x="1" y="1506"/>
                  </a:cubicBezTo>
                  <a:cubicBezTo>
                    <a:pt x="126" y="2268"/>
                    <a:pt x="2354" y="2876"/>
                    <a:pt x="5065" y="2876"/>
                  </a:cubicBezTo>
                  <a:cubicBezTo>
                    <a:pt x="7785" y="2876"/>
                    <a:pt x="10004" y="2268"/>
                    <a:pt x="10130" y="1506"/>
                  </a:cubicBezTo>
                  <a:cubicBezTo>
                    <a:pt x="10130" y="1486"/>
                    <a:pt x="10130" y="1467"/>
                    <a:pt x="10130" y="1438"/>
                  </a:cubicBezTo>
                  <a:cubicBezTo>
                    <a:pt x="10130" y="647"/>
                    <a:pt x="786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1"/>
            <p:cNvSpPr/>
            <p:nvPr/>
          </p:nvSpPr>
          <p:spPr>
            <a:xfrm>
              <a:off x="1818600" y="3728024"/>
              <a:ext cx="550160" cy="148864"/>
            </a:xfrm>
            <a:custGeom>
              <a:avLst/>
              <a:gdLst/>
              <a:ahLst/>
              <a:cxnLst/>
              <a:rect l="l" t="t" r="r" b="b"/>
              <a:pathLst>
                <a:path w="10130" h="2741" extrusionOk="0">
                  <a:moveTo>
                    <a:pt x="5065" y="1"/>
                  </a:moveTo>
                  <a:cubicBezTo>
                    <a:pt x="2354" y="1"/>
                    <a:pt x="126" y="609"/>
                    <a:pt x="1" y="1371"/>
                  </a:cubicBezTo>
                  <a:cubicBezTo>
                    <a:pt x="20" y="1487"/>
                    <a:pt x="88" y="1593"/>
                    <a:pt x="194" y="1699"/>
                  </a:cubicBezTo>
                  <a:cubicBezTo>
                    <a:pt x="232" y="1737"/>
                    <a:pt x="290" y="1786"/>
                    <a:pt x="348" y="1824"/>
                  </a:cubicBezTo>
                  <a:cubicBezTo>
                    <a:pt x="589" y="2007"/>
                    <a:pt x="946" y="2162"/>
                    <a:pt x="1399" y="2297"/>
                  </a:cubicBezTo>
                  <a:cubicBezTo>
                    <a:pt x="1506" y="2326"/>
                    <a:pt x="1612" y="2355"/>
                    <a:pt x="1718" y="2384"/>
                  </a:cubicBezTo>
                  <a:cubicBezTo>
                    <a:pt x="2142" y="2490"/>
                    <a:pt x="2634" y="2577"/>
                    <a:pt x="3165" y="2644"/>
                  </a:cubicBezTo>
                  <a:cubicBezTo>
                    <a:pt x="3695" y="2702"/>
                    <a:pt x="4274" y="2741"/>
                    <a:pt x="4882" y="2741"/>
                  </a:cubicBezTo>
                  <a:lnTo>
                    <a:pt x="5065" y="2741"/>
                  </a:lnTo>
                  <a:cubicBezTo>
                    <a:pt x="7785" y="2741"/>
                    <a:pt x="10004" y="2133"/>
                    <a:pt x="10130" y="1371"/>
                  </a:cubicBezTo>
                  <a:cubicBezTo>
                    <a:pt x="10120" y="1332"/>
                    <a:pt x="10110" y="1303"/>
                    <a:pt x="10091" y="1265"/>
                  </a:cubicBezTo>
                  <a:cubicBezTo>
                    <a:pt x="10023" y="1101"/>
                    <a:pt x="9859" y="946"/>
                    <a:pt x="9618" y="811"/>
                  </a:cubicBezTo>
                  <a:cubicBezTo>
                    <a:pt x="9367" y="667"/>
                    <a:pt x="9040" y="532"/>
                    <a:pt x="8634" y="416"/>
                  </a:cubicBezTo>
                  <a:cubicBezTo>
                    <a:pt x="8538" y="387"/>
                    <a:pt x="8432" y="358"/>
                    <a:pt x="8316" y="339"/>
                  </a:cubicBezTo>
                  <a:cubicBezTo>
                    <a:pt x="7805" y="213"/>
                    <a:pt x="7207" y="117"/>
                    <a:pt x="6560" y="59"/>
                  </a:cubicBezTo>
                  <a:cubicBezTo>
                    <a:pt x="6396" y="49"/>
                    <a:pt x="6232" y="40"/>
                    <a:pt x="6068" y="30"/>
                  </a:cubicBezTo>
                  <a:cubicBezTo>
                    <a:pt x="5740" y="11"/>
                    <a:pt x="5412"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1"/>
            <p:cNvSpPr/>
            <p:nvPr/>
          </p:nvSpPr>
          <p:spPr>
            <a:xfrm>
              <a:off x="1990432" y="3858473"/>
              <a:ext cx="150927" cy="18411"/>
            </a:xfrm>
            <a:custGeom>
              <a:avLst/>
              <a:gdLst/>
              <a:ahLst/>
              <a:cxnLst/>
              <a:rect l="l" t="t" r="r" b="b"/>
              <a:pathLst>
                <a:path w="2779" h="339" extrusionOk="0">
                  <a:moveTo>
                    <a:pt x="850" y="1"/>
                  </a:moveTo>
                  <a:lnTo>
                    <a:pt x="1" y="242"/>
                  </a:lnTo>
                  <a:cubicBezTo>
                    <a:pt x="531" y="300"/>
                    <a:pt x="1110" y="339"/>
                    <a:pt x="1718" y="339"/>
                  </a:cubicBezTo>
                  <a:lnTo>
                    <a:pt x="2779" y="40"/>
                  </a:lnTo>
                  <a:lnTo>
                    <a:pt x="2779" y="40"/>
                  </a:lnTo>
                  <a:cubicBezTo>
                    <a:pt x="2654" y="49"/>
                    <a:pt x="2538" y="49"/>
                    <a:pt x="2412" y="49"/>
                  </a:cubicBezTo>
                  <a:lnTo>
                    <a:pt x="2239" y="49"/>
                  </a:lnTo>
                  <a:cubicBezTo>
                    <a:pt x="2017" y="49"/>
                    <a:pt x="1795" y="40"/>
                    <a:pt x="1573" y="40"/>
                  </a:cubicBezTo>
                  <a:cubicBezTo>
                    <a:pt x="1515" y="30"/>
                    <a:pt x="1457" y="30"/>
                    <a:pt x="1400" y="30"/>
                  </a:cubicBezTo>
                  <a:cubicBezTo>
                    <a:pt x="1236" y="20"/>
                    <a:pt x="1072" y="1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1"/>
            <p:cNvSpPr/>
            <p:nvPr/>
          </p:nvSpPr>
          <p:spPr>
            <a:xfrm>
              <a:off x="1829082" y="3817633"/>
              <a:ext cx="22593" cy="9504"/>
            </a:xfrm>
            <a:custGeom>
              <a:avLst/>
              <a:gdLst/>
              <a:ahLst/>
              <a:cxnLst/>
              <a:rect l="l" t="t" r="r" b="b"/>
              <a:pathLst>
                <a:path w="416" h="175" extrusionOk="0">
                  <a:moveTo>
                    <a:pt x="165" y="0"/>
                  </a:moveTo>
                  <a:lnTo>
                    <a:pt x="1" y="49"/>
                  </a:lnTo>
                  <a:cubicBezTo>
                    <a:pt x="39" y="87"/>
                    <a:pt x="97" y="136"/>
                    <a:pt x="155" y="174"/>
                  </a:cubicBezTo>
                  <a:lnTo>
                    <a:pt x="415" y="97"/>
                  </a:lnTo>
                  <a:cubicBezTo>
                    <a:pt x="396" y="87"/>
                    <a:pt x="367" y="78"/>
                    <a:pt x="338" y="68"/>
                  </a:cubicBezTo>
                  <a:cubicBezTo>
                    <a:pt x="280" y="49"/>
                    <a:pt x="222" y="29"/>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1"/>
            <p:cNvSpPr/>
            <p:nvPr/>
          </p:nvSpPr>
          <p:spPr>
            <a:xfrm>
              <a:off x="1894578" y="3843810"/>
              <a:ext cx="52463" cy="13686"/>
            </a:xfrm>
            <a:custGeom>
              <a:avLst/>
              <a:gdLst/>
              <a:ahLst/>
              <a:cxnLst/>
              <a:rect l="l" t="t" r="r" b="b"/>
              <a:pathLst>
                <a:path w="966" h="252" extrusionOk="0">
                  <a:moveTo>
                    <a:pt x="599" y="1"/>
                  </a:moveTo>
                  <a:lnTo>
                    <a:pt x="0" y="165"/>
                  </a:lnTo>
                  <a:cubicBezTo>
                    <a:pt x="107" y="194"/>
                    <a:pt x="213" y="223"/>
                    <a:pt x="319" y="252"/>
                  </a:cubicBezTo>
                  <a:lnTo>
                    <a:pt x="965" y="68"/>
                  </a:lnTo>
                  <a:cubicBezTo>
                    <a:pt x="917" y="59"/>
                    <a:pt x="869" y="49"/>
                    <a:pt x="820" y="39"/>
                  </a:cubicBezTo>
                  <a:cubicBezTo>
                    <a:pt x="753" y="30"/>
                    <a:pt x="695" y="20"/>
                    <a:pt x="637" y="10"/>
                  </a:cubicBezTo>
                  <a:cubicBezTo>
                    <a:pt x="627" y="1"/>
                    <a:pt x="608" y="1"/>
                    <a:pt x="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1"/>
            <p:cNvSpPr/>
            <p:nvPr/>
          </p:nvSpPr>
          <p:spPr>
            <a:xfrm>
              <a:off x="1967894" y="3746380"/>
              <a:ext cx="259928" cy="110086"/>
            </a:xfrm>
            <a:custGeom>
              <a:avLst/>
              <a:gdLst/>
              <a:ahLst/>
              <a:cxnLst/>
              <a:rect l="l" t="t" r="r" b="b"/>
              <a:pathLst>
                <a:path w="4786" h="2027" extrusionOk="0">
                  <a:moveTo>
                    <a:pt x="1950" y="1"/>
                  </a:moveTo>
                  <a:lnTo>
                    <a:pt x="1950" y="232"/>
                  </a:lnTo>
                  <a:cubicBezTo>
                    <a:pt x="705" y="280"/>
                    <a:pt x="88" y="493"/>
                    <a:pt x="88" y="734"/>
                  </a:cubicBezTo>
                  <a:cubicBezTo>
                    <a:pt x="88" y="1293"/>
                    <a:pt x="3020" y="1139"/>
                    <a:pt x="3020" y="1332"/>
                  </a:cubicBezTo>
                  <a:cubicBezTo>
                    <a:pt x="3020" y="1380"/>
                    <a:pt x="2837" y="1409"/>
                    <a:pt x="2335" y="1409"/>
                  </a:cubicBezTo>
                  <a:cubicBezTo>
                    <a:pt x="1747" y="1409"/>
                    <a:pt x="1081" y="1361"/>
                    <a:pt x="580" y="1274"/>
                  </a:cubicBezTo>
                  <a:lnTo>
                    <a:pt x="1" y="1640"/>
                  </a:lnTo>
                  <a:cubicBezTo>
                    <a:pt x="454" y="1727"/>
                    <a:pt x="1197" y="1785"/>
                    <a:pt x="1950" y="1795"/>
                  </a:cubicBezTo>
                  <a:lnTo>
                    <a:pt x="1950" y="2026"/>
                  </a:lnTo>
                  <a:lnTo>
                    <a:pt x="3020" y="2026"/>
                  </a:lnTo>
                  <a:lnTo>
                    <a:pt x="3020" y="1785"/>
                  </a:lnTo>
                  <a:cubicBezTo>
                    <a:pt x="4197" y="1727"/>
                    <a:pt x="4786" y="1525"/>
                    <a:pt x="4786" y="1293"/>
                  </a:cubicBezTo>
                  <a:cubicBezTo>
                    <a:pt x="4786" y="734"/>
                    <a:pt x="1853" y="888"/>
                    <a:pt x="1853" y="705"/>
                  </a:cubicBezTo>
                  <a:cubicBezTo>
                    <a:pt x="1853" y="657"/>
                    <a:pt x="2017" y="608"/>
                    <a:pt x="2548" y="608"/>
                  </a:cubicBezTo>
                  <a:cubicBezTo>
                    <a:pt x="3001" y="608"/>
                    <a:pt x="3503" y="647"/>
                    <a:pt x="4024" y="724"/>
                  </a:cubicBezTo>
                  <a:lnTo>
                    <a:pt x="4564" y="357"/>
                  </a:lnTo>
                  <a:cubicBezTo>
                    <a:pt x="4130" y="290"/>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1"/>
            <p:cNvSpPr/>
            <p:nvPr/>
          </p:nvSpPr>
          <p:spPr>
            <a:xfrm>
              <a:off x="1966373" y="3742198"/>
              <a:ext cx="259873" cy="109543"/>
            </a:xfrm>
            <a:custGeom>
              <a:avLst/>
              <a:gdLst/>
              <a:ahLst/>
              <a:cxnLst/>
              <a:rect l="l" t="t" r="r" b="b"/>
              <a:pathLst>
                <a:path w="4785" h="2017" extrusionOk="0">
                  <a:moveTo>
                    <a:pt x="1949" y="0"/>
                  </a:moveTo>
                  <a:lnTo>
                    <a:pt x="1949" y="232"/>
                  </a:lnTo>
                  <a:cubicBezTo>
                    <a:pt x="704" y="280"/>
                    <a:pt x="87" y="483"/>
                    <a:pt x="87" y="734"/>
                  </a:cubicBezTo>
                  <a:cubicBezTo>
                    <a:pt x="87" y="1293"/>
                    <a:pt x="3019" y="1139"/>
                    <a:pt x="3019" y="1332"/>
                  </a:cubicBezTo>
                  <a:cubicBezTo>
                    <a:pt x="3019" y="1380"/>
                    <a:pt x="2836" y="1409"/>
                    <a:pt x="2325" y="1409"/>
                  </a:cubicBezTo>
                  <a:cubicBezTo>
                    <a:pt x="1746" y="1409"/>
                    <a:pt x="1080" y="1351"/>
                    <a:pt x="579" y="1274"/>
                  </a:cubicBezTo>
                  <a:lnTo>
                    <a:pt x="0" y="1640"/>
                  </a:lnTo>
                  <a:cubicBezTo>
                    <a:pt x="453" y="1717"/>
                    <a:pt x="1187" y="1775"/>
                    <a:pt x="1949" y="1795"/>
                  </a:cubicBezTo>
                  <a:lnTo>
                    <a:pt x="1949" y="2017"/>
                  </a:lnTo>
                  <a:lnTo>
                    <a:pt x="3019" y="2017"/>
                  </a:lnTo>
                  <a:lnTo>
                    <a:pt x="3019" y="1785"/>
                  </a:lnTo>
                  <a:cubicBezTo>
                    <a:pt x="4196" y="1727"/>
                    <a:pt x="4785" y="1525"/>
                    <a:pt x="4785" y="1293"/>
                  </a:cubicBezTo>
                  <a:cubicBezTo>
                    <a:pt x="4785" y="734"/>
                    <a:pt x="1852" y="888"/>
                    <a:pt x="1852" y="705"/>
                  </a:cubicBezTo>
                  <a:cubicBezTo>
                    <a:pt x="1852" y="647"/>
                    <a:pt x="2016" y="608"/>
                    <a:pt x="2537" y="608"/>
                  </a:cubicBezTo>
                  <a:cubicBezTo>
                    <a:pt x="3000" y="608"/>
                    <a:pt x="3492" y="647"/>
                    <a:pt x="4023" y="724"/>
                  </a:cubicBezTo>
                  <a:lnTo>
                    <a:pt x="4553" y="348"/>
                  </a:lnTo>
                  <a:cubicBezTo>
                    <a:pt x="4129" y="280"/>
                    <a:pt x="3579" y="242"/>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1"/>
            <p:cNvSpPr/>
            <p:nvPr/>
          </p:nvSpPr>
          <p:spPr>
            <a:xfrm>
              <a:off x="1770918" y="3677245"/>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6" y="2103"/>
                  </a:cubicBezTo>
                  <a:cubicBezTo>
                    <a:pt x="425" y="2132"/>
                    <a:pt x="454" y="2151"/>
                    <a:pt x="483" y="2171"/>
                  </a:cubicBezTo>
                  <a:cubicBezTo>
                    <a:pt x="512" y="2200"/>
                    <a:pt x="541" y="2219"/>
                    <a:pt x="570" y="2238"/>
                  </a:cubicBezTo>
                  <a:cubicBezTo>
                    <a:pt x="589" y="2258"/>
                    <a:pt x="618" y="2267"/>
                    <a:pt x="647" y="2286"/>
                  </a:cubicBezTo>
                  <a:cubicBezTo>
                    <a:pt x="811" y="2393"/>
                    <a:pt x="1014" y="2489"/>
                    <a:pt x="1236" y="2585"/>
                  </a:cubicBezTo>
                  <a:cubicBezTo>
                    <a:pt x="1293" y="2614"/>
                    <a:pt x="1351" y="2634"/>
                    <a:pt x="1409" y="2653"/>
                  </a:cubicBezTo>
                  <a:cubicBezTo>
                    <a:pt x="1535" y="2701"/>
                    <a:pt x="1660" y="2749"/>
                    <a:pt x="1795" y="2788"/>
                  </a:cubicBezTo>
                  <a:cubicBezTo>
                    <a:pt x="1892" y="2817"/>
                    <a:pt x="1978" y="2846"/>
                    <a:pt x="2075" y="2875"/>
                  </a:cubicBezTo>
                  <a:cubicBezTo>
                    <a:pt x="2094" y="2885"/>
                    <a:pt x="2113" y="2885"/>
                    <a:pt x="2133" y="2894"/>
                  </a:cubicBezTo>
                  <a:cubicBezTo>
                    <a:pt x="2171" y="2904"/>
                    <a:pt x="2210" y="2913"/>
                    <a:pt x="2249" y="2923"/>
                  </a:cubicBezTo>
                  <a:cubicBezTo>
                    <a:pt x="2461" y="2981"/>
                    <a:pt x="2683" y="3029"/>
                    <a:pt x="2914" y="3077"/>
                  </a:cubicBezTo>
                  <a:cubicBezTo>
                    <a:pt x="2972" y="3087"/>
                    <a:pt x="3030" y="3097"/>
                    <a:pt x="3097" y="3106"/>
                  </a:cubicBezTo>
                  <a:cubicBezTo>
                    <a:pt x="3175" y="3126"/>
                    <a:pt x="3261" y="3135"/>
                    <a:pt x="3358" y="3155"/>
                  </a:cubicBezTo>
                  <a:cubicBezTo>
                    <a:pt x="3483" y="3174"/>
                    <a:pt x="3618" y="3193"/>
                    <a:pt x="3763" y="3213"/>
                  </a:cubicBezTo>
                  <a:cubicBezTo>
                    <a:pt x="3821" y="3222"/>
                    <a:pt x="3879" y="3232"/>
                    <a:pt x="3937" y="3241"/>
                  </a:cubicBezTo>
                  <a:cubicBezTo>
                    <a:pt x="4149" y="3270"/>
                    <a:pt x="4371" y="3290"/>
                    <a:pt x="4602" y="3309"/>
                  </a:cubicBezTo>
                  <a:cubicBezTo>
                    <a:pt x="4660" y="3319"/>
                    <a:pt x="4718" y="3319"/>
                    <a:pt x="4776" y="3328"/>
                  </a:cubicBezTo>
                  <a:cubicBezTo>
                    <a:pt x="4834" y="3328"/>
                    <a:pt x="4892" y="3328"/>
                    <a:pt x="4950" y="3338"/>
                  </a:cubicBezTo>
                  <a:cubicBezTo>
                    <a:pt x="5114" y="3348"/>
                    <a:pt x="5278" y="3357"/>
                    <a:pt x="5442" y="3367"/>
                  </a:cubicBezTo>
                  <a:cubicBezTo>
                    <a:pt x="5499" y="3367"/>
                    <a:pt x="5557" y="3367"/>
                    <a:pt x="5615" y="3377"/>
                  </a:cubicBezTo>
                  <a:cubicBezTo>
                    <a:pt x="5837" y="3377"/>
                    <a:pt x="6059" y="3386"/>
                    <a:pt x="6281" y="3386"/>
                  </a:cubicBezTo>
                  <a:lnTo>
                    <a:pt x="6454" y="3386"/>
                  </a:lnTo>
                  <a:cubicBezTo>
                    <a:pt x="6686" y="3386"/>
                    <a:pt x="6908" y="3377"/>
                    <a:pt x="7120" y="3367"/>
                  </a:cubicBezTo>
                  <a:lnTo>
                    <a:pt x="7303" y="3367"/>
                  </a:lnTo>
                  <a:cubicBezTo>
                    <a:pt x="7525" y="3348"/>
                    <a:pt x="7747" y="3338"/>
                    <a:pt x="7969" y="3319"/>
                  </a:cubicBezTo>
                  <a:cubicBezTo>
                    <a:pt x="8027" y="3319"/>
                    <a:pt x="8085" y="3309"/>
                    <a:pt x="8143" y="3309"/>
                  </a:cubicBezTo>
                  <a:cubicBezTo>
                    <a:pt x="8364" y="3280"/>
                    <a:pt x="8586" y="3261"/>
                    <a:pt x="8808" y="3232"/>
                  </a:cubicBezTo>
                  <a:cubicBezTo>
                    <a:pt x="8866" y="3222"/>
                    <a:pt x="8924" y="3213"/>
                    <a:pt x="8982" y="3203"/>
                  </a:cubicBezTo>
                  <a:cubicBezTo>
                    <a:pt x="9213" y="3174"/>
                    <a:pt x="9435" y="3135"/>
                    <a:pt x="9647" y="3097"/>
                  </a:cubicBezTo>
                  <a:cubicBezTo>
                    <a:pt x="9705" y="3087"/>
                    <a:pt x="9763" y="3077"/>
                    <a:pt x="9821" y="3058"/>
                  </a:cubicBezTo>
                  <a:cubicBezTo>
                    <a:pt x="10053" y="3020"/>
                    <a:pt x="10284" y="2962"/>
                    <a:pt x="10487" y="2904"/>
                  </a:cubicBezTo>
                  <a:cubicBezTo>
                    <a:pt x="10545" y="2894"/>
                    <a:pt x="10612" y="2875"/>
                    <a:pt x="10670" y="2856"/>
                  </a:cubicBezTo>
                  <a:cubicBezTo>
                    <a:pt x="10901" y="2788"/>
                    <a:pt x="11123" y="2711"/>
                    <a:pt x="11336" y="2634"/>
                  </a:cubicBezTo>
                  <a:cubicBezTo>
                    <a:pt x="11393" y="2614"/>
                    <a:pt x="11451" y="2585"/>
                    <a:pt x="11509" y="2566"/>
                  </a:cubicBezTo>
                  <a:cubicBezTo>
                    <a:pt x="11770" y="2450"/>
                    <a:pt x="11992" y="2325"/>
                    <a:pt x="12175" y="2200"/>
                  </a:cubicBezTo>
                  <a:cubicBezTo>
                    <a:pt x="12233" y="2151"/>
                    <a:pt x="12291" y="2103"/>
                    <a:pt x="12348" y="2055"/>
                  </a:cubicBezTo>
                  <a:cubicBezTo>
                    <a:pt x="12561"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1"/>
            <p:cNvSpPr/>
            <p:nvPr/>
          </p:nvSpPr>
          <p:spPr>
            <a:xfrm>
              <a:off x="1792424" y="3678277"/>
              <a:ext cx="9450" cy="120568"/>
            </a:xfrm>
            <a:custGeom>
              <a:avLst/>
              <a:gdLst/>
              <a:ahLst/>
              <a:cxnLst/>
              <a:rect l="l" t="t" r="r" b="b"/>
              <a:pathLst>
                <a:path w="174" h="2220" extrusionOk="0">
                  <a:moveTo>
                    <a:pt x="0" y="1"/>
                  </a:moveTo>
                  <a:lnTo>
                    <a:pt x="0" y="2084"/>
                  </a:lnTo>
                  <a:cubicBezTo>
                    <a:pt x="29" y="2113"/>
                    <a:pt x="58" y="2132"/>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1"/>
            <p:cNvSpPr/>
            <p:nvPr/>
          </p:nvSpPr>
          <p:spPr>
            <a:xfrm>
              <a:off x="1837988" y="3678277"/>
              <a:ext cx="9504" cy="143107"/>
            </a:xfrm>
            <a:custGeom>
              <a:avLst/>
              <a:gdLst/>
              <a:ahLst/>
              <a:cxnLst/>
              <a:rect l="l" t="t" r="r" b="b"/>
              <a:pathLst>
                <a:path w="175" h="2635" extrusionOk="0">
                  <a:moveTo>
                    <a:pt x="1" y="1"/>
                  </a:moveTo>
                  <a:lnTo>
                    <a:pt x="1" y="2566"/>
                  </a:lnTo>
                  <a:cubicBezTo>
                    <a:pt x="58" y="2595"/>
                    <a:pt x="11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1"/>
            <p:cNvSpPr/>
            <p:nvPr/>
          </p:nvSpPr>
          <p:spPr>
            <a:xfrm>
              <a:off x="1883553" y="3678277"/>
              <a:ext cx="9504" cy="157771"/>
            </a:xfrm>
            <a:custGeom>
              <a:avLst/>
              <a:gdLst/>
              <a:ahLst/>
              <a:cxnLst/>
              <a:rect l="l" t="t" r="r" b="b"/>
              <a:pathLst>
                <a:path w="175" h="2905" extrusionOk="0">
                  <a:moveTo>
                    <a:pt x="1" y="1"/>
                  </a:moveTo>
                  <a:lnTo>
                    <a:pt x="1" y="2856"/>
                  </a:lnTo>
                  <a:cubicBezTo>
                    <a:pt x="20" y="2866"/>
                    <a:pt x="39" y="2866"/>
                    <a:pt x="59" y="2875"/>
                  </a:cubicBezTo>
                  <a:cubicBezTo>
                    <a:pt x="97" y="2885"/>
                    <a:pt x="136" y="2894"/>
                    <a:pt x="175" y="290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1"/>
            <p:cNvSpPr/>
            <p:nvPr/>
          </p:nvSpPr>
          <p:spPr>
            <a:xfrm>
              <a:off x="1929172" y="3678277"/>
              <a:ext cx="9993" cy="167709"/>
            </a:xfrm>
            <a:custGeom>
              <a:avLst/>
              <a:gdLst/>
              <a:ahLst/>
              <a:cxnLst/>
              <a:rect l="l" t="t" r="r" b="b"/>
              <a:pathLst>
                <a:path w="184" h="3088" extrusionOk="0">
                  <a:moveTo>
                    <a:pt x="0" y="1"/>
                  </a:moveTo>
                  <a:lnTo>
                    <a:pt x="0" y="3058"/>
                  </a:lnTo>
                  <a:cubicBezTo>
                    <a:pt x="58" y="3068"/>
                    <a:pt x="116" y="3078"/>
                    <a:pt x="183" y="3087"/>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1"/>
            <p:cNvSpPr/>
            <p:nvPr/>
          </p:nvSpPr>
          <p:spPr>
            <a:xfrm>
              <a:off x="1975280" y="3678277"/>
              <a:ext cx="9450" cy="175041"/>
            </a:xfrm>
            <a:custGeom>
              <a:avLst/>
              <a:gdLst/>
              <a:ahLst/>
              <a:cxnLst/>
              <a:rect l="l" t="t" r="r" b="b"/>
              <a:pathLst>
                <a:path w="174" h="3223" extrusionOk="0">
                  <a:moveTo>
                    <a:pt x="0" y="1"/>
                  </a:moveTo>
                  <a:lnTo>
                    <a:pt x="0" y="3194"/>
                  </a:lnTo>
                  <a:cubicBezTo>
                    <a:pt x="58"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1"/>
            <p:cNvSpPr/>
            <p:nvPr/>
          </p:nvSpPr>
          <p:spPr>
            <a:xfrm>
              <a:off x="2020844" y="3678277"/>
              <a:ext cx="9450" cy="179766"/>
            </a:xfrm>
            <a:custGeom>
              <a:avLst/>
              <a:gdLst/>
              <a:ahLst/>
              <a:cxnLst/>
              <a:rect l="l" t="t" r="r" b="b"/>
              <a:pathLst>
                <a:path w="174"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1"/>
            <p:cNvSpPr/>
            <p:nvPr/>
          </p:nvSpPr>
          <p:spPr>
            <a:xfrm>
              <a:off x="2066409" y="3677734"/>
              <a:ext cx="9504" cy="182916"/>
            </a:xfrm>
            <a:custGeom>
              <a:avLst/>
              <a:gdLst/>
              <a:ahLst/>
              <a:cxnLst/>
              <a:rect l="l" t="t" r="r" b="b"/>
              <a:pathLst>
                <a:path w="175" h="3368" extrusionOk="0">
                  <a:moveTo>
                    <a:pt x="1" y="1"/>
                  </a:moveTo>
                  <a:lnTo>
                    <a:pt x="1" y="3358"/>
                  </a:lnTo>
                  <a:cubicBezTo>
                    <a:pt x="58" y="3358"/>
                    <a:pt x="116" y="3358"/>
                    <a:pt x="174" y="336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1"/>
            <p:cNvSpPr/>
            <p:nvPr/>
          </p:nvSpPr>
          <p:spPr>
            <a:xfrm>
              <a:off x="2111973" y="3677734"/>
              <a:ext cx="9504" cy="183459"/>
            </a:xfrm>
            <a:custGeom>
              <a:avLst/>
              <a:gdLst/>
              <a:ahLst/>
              <a:cxnLst/>
              <a:rect l="l" t="t" r="r" b="b"/>
              <a:pathLst>
                <a:path w="175" h="3378" extrusionOk="0">
                  <a:moveTo>
                    <a:pt x="1" y="1"/>
                  </a:move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1"/>
            <p:cNvSpPr/>
            <p:nvPr/>
          </p:nvSpPr>
          <p:spPr>
            <a:xfrm>
              <a:off x="2157592" y="3677734"/>
              <a:ext cx="9993" cy="182373"/>
            </a:xfrm>
            <a:custGeom>
              <a:avLst/>
              <a:gdLst/>
              <a:ahLst/>
              <a:cxnLst/>
              <a:rect l="l" t="t" r="r" b="b"/>
              <a:pathLst>
                <a:path w="184" h="3358" extrusionOk="0">
                  <a:moveTo>
                    <a:pt x="0" y="1"/>
                  </a:moveTo>
                  <a:lnTo>
                    <a:pt x="0" y="3358"/>
                  </a:lnTo>
                  <a:lnTo>
                    <a:pt x="183" y="3358"/>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1"/>
            <p:cNvSpPr/>
            <p:nvPr/>
          </p:nvSpPr>
          <p:spPr>
            <a:xfrm>
              <a:off x="2203646" y="3677734"/>
              <a:ext cx="9504" cy="179766"/>
            </a:xfrm>
            <a:custGeom>
              <a:avLst/>
              <a:gdLst/>
              <a:ahLst/>
              <a:cxnLst/>
              <a:rect l="l" t="t" r="r" b="b"/>
              <a:pathLst>
                <a:path w="175" h="3310" extrusionOk="0">
                  <a:moveTo>
                    <a:pt x="1" y="1"/>
                  </a:moveTo>
                  <a:lnTo>
                    <a:pt x="1" y="3310"/>
                  </a:lnTo>
                  <a:cubicBezTo>
                    <a:pt x="59" y="3310"/>
                    <a:pt x="117" y="3300"/>
                    <a:pt x="175" y="3300"/>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1"/>
            <p:cNvSpPr/>
            <p:nvPr/>
          </p:nvSpPr>
          <p:spPr>
            <a:xfrm>
              <a:off x="2249265" y="3677734"/>
              <a:ext cx="9450" cy="175041"/>
            </a:xfrm>
            <a:custGeom>
              <a:avLst/>
              <a:gdLst/>
              <a:ahLst/>
              <a:cxnLst/>
              <a:rect l="l" t="t" r="r" b="b"/>
              <a:pathLst>
                <a:path w="174" h="3223" extrusionOk="0">
                  <a:moveTo>
                    <a:pt x="0" y="1"/>
                  </a:moveTo>
                  <a:lnTo>
                    <a:pt x="0" y="3223"/>
                  </a:lnTo>
                  <a:cubicBezTo>
                    <a:pt x="58" y="3213"/>
                    <a:pt x="116" y="3204"/>
                    <a:pt x="174" y="319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1"/>
            <p:cNvSpPr/>
            <p:nvPr/>
          </p:nvSpPr>
          <p:spPr>
            <a:xfrm>
              <a:off x="2294829" y="3677734"/>
              <a:ext cx="9504" cy="167709"/>
            </a:xfrm>
            <a:custGeom>
              <a:avLst/>
              <a:gdLst/>
              <a:ahLst/>
              <a:cxnLst/>
              <a:rect l="l" t="t" r="r" b="b"/>
              <a:pathLst>
                <a:path w="175" h="3088" extrusionOk="0">
                  <a:moveTo>
                    <a:pt x="0" y="1"/>
                  </a:moveTo>
                  <a:lnTo>
                    <a:pt x="0" y="3088"/>
                  </a:lnTo>
                  <a:cubicBezTo>
                    <a:pt x="58" y="3078"/>
                    <a:pt x="116"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1"/>
            <p:cNvSpPr/>
            <p:nvPr/>
          </p:nvSpPr>
          <p:spPr>
            <a:xfrm>
              <a:off x="2340394" y="3677734"/>
              <a:ext cx="9993" cy="157227"/>
            </a:xfrm>
            <a:custGeom>
              <a:avLst/>
              <a:gdLst/>
              <a:ahLst/>
              <a:cxnLst/>
              <a:rect l="l" t="t" r="r" b="b"/>
              <a:pathLst>
                <a:path w="184" h="2895" extrusionOk="0">
                  <a:moveTo>
                    <a:pt x="1" y="1"/>
                  </a:moveTo>
                  <a:lnTo>
                    <a:pt x="1" y="2895"/>
                  </a:lnTo>
                  <a:cubicBezTo>
                    <a:pt x="59" y="2885"/>
                    <a:pt x="126" y="2866"/>
                    <a:pt x="184" y="2847"/>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1"/>
            <p:cNvSpPr/>
            <p:nvPr/>
          </p:nvSpPr>
          <p:spPr>
            <a:xfrm>
              <a:off x="2386501" y="3677734"/>
              <a:ext cx="9504" cy="142564"/>
            </a:xfrm>
            <a:custGeom>
              <a:avLst/>
              <a:gdLst/>
              <a:ahLst/>
              <a:cxnLst/>
              <a:rect l="l" t="t" r="r" b="b"/>
              <a:pathLst>
                <a:path w="175" h="2625" extrusionOk="0">
                  <a:moveTo>
                    <a:pt x="1" y="1"/>
                  </a:moveTo>
                  <a:lnTo>
                    <a:pt x="1" y="2625"/>
                  </a:lnTo>
                  <a:cubicBezTo>
                    <a:pt x="58" y="2605"/>
                    <a:pt x="11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1"/>
            <p:cNvSpPr/>
            <p:nvPr/>
          </p:nvSpPr>
          <p:spPr>
            <a:xfrm>
              <a:off x="2432066" y="3677245"/>
              <a:ext cx="9504" cy="119482"/>
            </a:xfrm>
            <a:custGeom>
              <a:avLst/>
              <a:gdLst/>
              <a:ahLst/>
              <a:cxnLst/>
              <a:rect l="l" t="t" r="r" b="b"/>
              <a:pathLst>
                <a:path w="175" h="2200" extrusionOk="0">
                  <a:moveTo>
                    <a:pt x="1" y="0"/>
                  </a:moveTo>
                  <a:lnTo>
                    <a:pt x="1" y="2200"/>
                  </a:lnTo>
                  <a:cubicBezTo>
                    <a:pt x="59" y="2151"/>
                    <a:pt x="117" y="2103"/>
                    <a:pt x="174" y="2055"/>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1"/>
            <p:cNvSpPr/>
            <p:nvPr/>
          </p:nvSpPr>
          <p:spPr>
            <a:xfrm>
              <a:off x="1770918" y="3580847"/>
              <a:ext cx="688488" cy="195462"/>
            </a:xfrm>
            <a:custGeom>
              <a:avLst/>
              <a:gdLst/>
              <a:ahLst/>
              <a:cxnLst/>
              <a:rect l="l" t="t" r="r" b="b"/>
              <a:pathLst>
                <a:path w="12677" h="3599" extrusionOk="0">
                  <a:moveTo>
                    <a:pt x="6339" y="0"/>
                  </a:moveTo>
                  <a:cubicBezTo>
                    <a:pt x="2924" y="0"/>
                    <a:pt x="136" y="762"/>
                    <a:pt x="11" y="1727"/>
                  </a:cubicBezTo>
                  <a:cubicBezTo>
                    <a:pt x="1" y="1756"/>
                    <a:pt x="1" y="1775"/>
                    <a:pt x="1" y="1795"/>
                  </a:cubicBezTo>
                  <a:cubicBezTo>
                    <a:pt x="1" y="2036"/>
                    <a:pt x="174" y="2277"/>
                    <a:pt x="483" y="2479"/>
                  </a:cubicBezTo>
                  <a:cubicBezTo>
                    <a:pt x="531" y="2518"/>
                    <a:pt x="589" y="2557"/>
                    <a:pt x="647" y="2586"/>
                  </a:cubicBezTo>
                  <a:cubicBezTo>
                    <a:pt x="946" y="2759"/>
                    <a:pt x="1332" y="2914"/>
                    <a:pt x="1805" y="3049"/>
                  </a:cubicBezTo>
                  <a:cubicBezTo>
                    <a:pt x="1911" y="3087"/>
                    <a:pt x="2017" y="3116"/>
                    <a:pt x="2133" y="3145"/>
                  </a:cubicBezTo>
                  <a:cubicBezTo>
                    <a:pt x="2499" y="3232"/>
                    <a:pt x="2914" y="3319"/>
                    <a:pt x="3358" y="3386"/>
                  </a:cubicBezTo>
                  <a:cubicBezTo>
                    <a:pt x="3850" y="3463"/>
                    <a:pt x="4390" y="3512"/>
                    <a:pt x="4950" y="3550"/>
                  </a:cubicBezTo>
                  <a:cubicBezTo>
                    <a:pt x="5393" y="3579"/>
                    <a:pt x="5866" y="3598"/>
                    <a:pt x="6339" y="3598"/>
                  </a:cubicBezTo>
                  <a:cubicBezTo>
                    <a:pt x="9840" y="3598"/>
                    <a:pt x="12676" y="2788"/>
                    <a:pt x="12676" y="1795"/>
                  </a:cubicBezTo>
                  <a:cubicBezTo>
                    <a:pt x="12676" y="1775"/>
                    <a:pt x="12676" y="1756"/>
                    <a:pt x="12676" y="1727"/>
                  </a:cubicBezTo>
                  <a:cubicBezTo>
                    <a:pt x="12657" y="1611"/>
                    <a:pt x="12609" y="1495"/>
                    <a:pt x="12512" y="1389"/>
                  </a:cubicBezTo>
                  <a:cubicBezTo>
                    <a:pt x="12387" y="1235"/>
                    <a:pt x="12194" y="1090"/>
                    <a:pt x="11943" y="955"/>
                  </a:cubicBezTo>
                  <a:cubicBezTo>
                    <a:pt x="11702" y="820"/>
                    <a:pt x="11403" y="704"/>
                    <a:pt x="11056" y="589"/>
                  </a:cubicBezTo>
                  <a:cubicBezTo>
                    <a:pt x="10959" y="560"/>
                    <a:pt x="10853" y="531"/>
                    <a:pt x="10757" y="502"/>
                  </a:cubicBezTo>
                  <a:cubicBezTo>
                    <a:pt x="10284" y="376"/>
                    <a:pt x="9734" y="261"/>
                    <a:pt x="9136" y="184"/>
                  </a:cubicBezTo>
                  <a:cubicBezTo>
                    <a:pt x="9001" y="164"/>
                    <a:pt x="8866" y="145"/>
                    <a:pt x="8721" y="126"/>
                  </a:cubicBezTo>
                  <a:cubicBezTo>
                    <a:pt x="7988" y="39"/>
                    <a:pt x="718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1"/>
            <p:cNvSpPr/>
            <p:nvPr/>
          </p:nvSpPr>
          <p:spPr>
            <a:xfrm>
              <a:off x="1797149" y="3587636"/>
              <a:ext cx="469999" cy="133657"/>
            </a:xfrm>
            <a:custGeom>
              <a:avLst/>
              <a:gdLst/>
              <a:ahLst/>
              <a:cxnLst/>
              <a:rect l="l" t="t" r="r" b="b"/>
              <a:pathLst>
                <a:path w="8654" h="2461" extrusionOk="0">
                  <a:moveTo>
                    <a:pt x="8238" y="1"/>
                  </a:moveTo>
                  <a:lnTo>
                    <a:pt x="7245" y="290"/>
                  </a:lnTo>
                  <a:cubicBezTo>
                    <a:pt x="7399" y="300"/>
                    <a:pt x="7544" y="309"/>
                    <a:pt x="7688" y="329"/>
                  </a:cubicBezTo>
                  <a:lnTo>
                    <a:pt x="8653" y="59"/>
                  </a:lnTo>
                  <a:cubicBezTo>
                    <a:pt x="8518" y="39"/>
                    <a:pt x="8383" y="20"/>
                    <a:pt x="8238" y="1"/>
                  </a:cubicBezTo>
                  <a:close/>
                  <a:moveTo>
                    <a:pt x="994" y="2075"/>
                  </a:moveTo>
                  <a:lnTo>
                    <a:pt x="0" y="2354"/>
                  </a:lnTo>
                  <a:cubicBezTo>
                    <a:pt x="29" y="2374"/>
                    <a:pt x="58" y="2393"/>
                    <a:pt x="87" y="2412"/>
                  </a:cubicBezTo>
                  <a:cubicBezTo>
                    <a:pt x="116" y="2432"/>
                    <a:pt x="135" y="2451"/>
                    <a:pt x="164" y="2461"/>
                  </a:cubicBezTo>
                  <a:lnTo>
                    <a:pt x="1129" y="2190"/>
                  </a:lnTo>
                  <a:cubicBezTo>
                    <a:pt x="1081" y="2152"/>
                    <a:pt x="1032"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1"/>
            <p:cNvSpPr/>
            <p:nvPr/>
          </p:nvSpPr>
          <p:spPr>
            <a:xfrm>
              <a:off x="1868890" y="3608056"/>
              <a:ext cx="502476" cy="143650"/>
            </a:xfrm>
            <a:custGeom>
              <a:avLst/>
              <a:gdLst/>
              <a:ahLst/>
              <a:cxnLst/>
              <a:rect l="l" t="t" r="r" b="b"/>
              <a:pathLst>
                <a:path w="9252" h="2645" extrusionOk="0">
                  <a:moveTo>
                    <a:pt x="8953" y="1"/>
                  </a:moveTo>
                  <a:lnTo>
                    <a:pt x="8046" y="261"/>
                  </a:lnTo>
                  <a:cubicBezTo>
                    <a:pt x="8152" y="290"/>
                    <a:pt x="8258" y="319"/>
                    <a:pt x="8355" y="348"/>
                  </a:cubicBezTo>
                  <a:lnTo>
                    <a:pt x="9252" y="88"/>
                  </a:lnTo>
                  <a:cubicBezTo>
                    <a:pt x="9155" y="59"/>
                    <a:pt x="9049" y="30"/>
                    <a:pt x="8953" y="1"/>
                  </a:cubicBezTo>
                  <a:close/>
                  <a:moveTo>
                    <a:pt x="898" y="2297"/>
                  </a:moveTo>
                  <a:lnTo>
                    <a:pt x="1" y="2548"/>
                  </a:lnTo>
                  <a:cubicBezTo>
                    <a:pt x="107" y="2586"/>
                    <a:pt x="213" y="2615"/>
                    <a:pt x="329" y="2644"/>
                  </a:cubicBezTo>
                  <a:lnTo>
                    <a:pt x="1226" y="2384"/>
                  </a:lnTo>
                  <a:cubicBezTo>
                    <a:pt x="1129" y="2355"/>
                    <a:pt x="1033" y="2335"/>
                    <a:pt x="936" y="2306"/>
                  </a:cubicBezTo>
                  <a:cubicBezTo>
                    <a:pt x="927" y="2306"/>
                    <a:pt x="908" y="2297"/>
                    <a:pt x="898" y="2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1"/>
            <p:cNvSpPr/>
            <p:nvPr/>
          </p:nvSpPr>
          <p:spPr>
            <a:xfrm>
              <a:off x="1840106" y="3600236"/>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1"/>
            <p:cNvSpPr/>
            <p:nvPr/>
          </p:nvSpPr>
          <p:spPr>
            <a:xfrm>
              <a:off x="1840595" y="3607567"/>
              <a:ext cx="549672" cy="148809"/>
            </a:xfrm>
            <a:custGeom>
              <a:avLst/>
              <a:gdLst/>
              <a:ahLst/>
              <a:cxnLst/>
              <a:rect l="l" t="t" r="r" b="b"/>
              <a:pathLst>
                <a:path w="10121" h="2740" extrusionOk="0">
                  <a:moveTo>
                    <a:pt x="5056" y="0"/>
                  </a:moveTo>
                  <a:cubicBezTo>
                    <a:pt x="2345" y="0"/>
                    <a:pt x="117" y="608"/>
                    <a:pt x="1" y="1370"/>
                  </a:cubicBezTo>
                  <a:cubicBezTo>
                    <a:pt x="20" y="1486"/>
                    <a:pt x="78" y="1592"/>
                    <a:pt x="184" y="1698"/>
                  </a:cubicBezTo>
                  <a:cubicBezTo>
                    <a:pt x="232" y="1737"/>
                    <a:pt x="281" y="1785"/>
                    <a:pt x="338" y="1823"/>
                  </a:cubicBezTo>
                  <a:cubicBezTo>
                    <a:pt x="580" y="2007"/>
                    <a:pt x="946" y="2161"/>
                    <a:pt x="1400" y="2296"/>
                  </a:cubicBezTo>
                  <a:cubicBezTo>
                    <a:pt x="1496" y="2325"/>
                    <a:pt x="1602" y="2354"/>
                    <a:pt x="1708" y="2383"/>
                  </a:cubicBezTo>
                  <a:cubicBezTo>
                    <a:pt x="2133" y="2489"/>
                    <a:pt x="2625" y="2576"/>
                    <a:pt x="3155" y="2634"/>
                  </a:cubicBezTo>
                  <a:cubicBezTo>
                    <a:pt x="3695" y="2701"/>
                    <a:pt x="4274" y="2740"/>
                    <a:pt x="4882" y="2740"/>
                  </a:cubicBezTo>
                  <a:lnTo>
                    <a:pt x="5056" y="2740"/>
                  </a:lnTo>
                  <a:cubicBezTo>
                    <a:pt x="7776" y="2740"/>
                    <a:pt x="9995" y="2132"/>
                    <a:pt x="10120" y="1370"/>
                  </a:cubicBezTo>
                  <a:cubicBezTo>
                    <a:pt x="10110" y="1331"/>
                    <a:pt x="10101" y="1293"/>
                    <a:pt x="10091" y="1264"/>
                  </a:cubicBezTo>
                  <a:cubicBezTo>
                    <a:pt x="10014" y="1100"/>
                    <a:pt x="9850" y="946"/>
                    <a:pt x="9609" y="801"/>
                  </a:cubicBezTo>
                  <a:cubicBezTo>
                    <a:pt x="9358" y="656"/>
                    <a:pt x="9030" y="531"/>
                    <a:pt x="8635" y="415"/>
                  </a:cubicBezTo>
                  <a:cubicBezTo>
                    <a:pt x="8528" y="386"/>
                    <a:pt x="8422" y="357"/>
                    <a:pt x="8316" y="338"/>
                  </a:cubicBezTo>
                  <a:cubicBezTo>
                    <a:pt x="7805" y="212"/>
                    <a:pt x="7207" y="116"/>
                    <a:pt x="6551" y="58"/>
                  </a:cubicBezTo>
                  <a:cubicBezTo>
                    <a:pt x="6397" y="48"/>
                    <a:pt x="623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1"/>
            <p:cNvSpPr/>
            <p:nvPr/>
          </p:nvSpPr>
          <p:spPr>
            <a:xfrm>
              <a:off x="2011938" y="3651014"/>
              <a:ext cx="376748" cy="105361"/>
            </a:xfrm>
            <a:custGeom>
              <a:avLst/>
              <a:gdLst/>
              <a:ahLst/>
              <a:cxnLst/>
              <a:rect l="l" t="t" r="r" b="b"/>
              <a:pathLst>
                <a:path w="6937" h="1940" extrusionOk="0">
                  <a:moveTo>
                    <a:pt x="6454" y="1"/>
                  </a:moveTo>
                  <a:lnTo>
                    <a:pt x="0" y="1834"/>
                  </a:lnTo>
                  <a:cubicBezTo>
                    <a:pt x="540" y="1901"/>
                    <a:pt x="1119" y="1940"/>
                    <a:pt x="1727" y="1940"/>
                  </a:cubicBezTo>
                  <a:lnTo>
                    <a:pt x="6936" y="464"/>
                  </a:lnTo>
                  <a:cubicBezTo>
                    <a:pt x="6859" y="300"/>
                    <a:pt x="6695" y="146"/>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1"/>
            <p:cNvSpPr/>
            <p:nvPr/>
          </p:nvSpPr>
          <p:spPr>
            <a:xfrm>
              <a:off x="1850588" y="3609142"/>
              <a:ext cx="345792" cy="97486"/>
            </a:xfrm>
            <a:custGeom>
              <a:avLst/>
              <a:gdLst/>
              <a:ahLst/>
              <a:cxnLst/>
              <a:rect l="l" t="t" r="r" b="b"/>
              <a:pathLst>
                <a:path w="6367" h="1795" extrusionOk="0">
                  <a:moveTo>
                    <a:pt x="5875" y="0"/>
                  </a:moveTo>
                  <a:lnTo>
                    <a:pt x="0" y="1669"/>
                  </a:lnTo>
                  <a:cubicBezTo>
                    <a:pt x="48" y="1708"/>
                    <a:pt x="97" y="1756"/>
                    <a:pt x="154" y="1794"/>
                  </a:cubicBezTo>
                  <a:lnTo>
                    <a:pt x="6367" y="29"/>
                  </a:lnTo>
                  <a:cubicBezTo>
                    <a:pt x="6213" y="19"/>
                    <a:pt x="604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1"/>
            <p:cNvSpPr/>
            <p:nvPr/>
          </p:nvSpPr>
          <p:spPr>
            <a:xfrm>
              <a:off x="1916572" y="3625869"/>
              <a:ext cx="392987" cy="111118"/>
            </a:xfrm>
            <a:custGeom>
              <a:avLst/>
              <a:gdLst/>
              <a:ahLst/>
              <a:cxnLst/>
              <a:rect l="l" t="t" r="r" b="b"/>
              <a:pathLst>
                <a:path w="7236" h="2046" extrusionOk="0">
                  <a:moveTo>
                    <a:pt x="6917" y="1"/>
                  </a:moveTo>
                  <a:lnTo>
                    <a:pt x="1" y="1959"/>
                  </a:lnTo>
                  <a:cubicBezTo>
                    <a:pt x="97" y="1988"/>
                    <a:pt x="203" y="2017"/>
                    <a:pt x="309" y="2046"/>
                  </a:cubicBezTo>
                  <a:lnTo>
                    <a:pt x="7236" y="78"/>
                  </a:lnTo>
                  <a:cubicBezTo>
                    <a:pt x="7129" y="49"/>
                    <a:pt x="7023" y="20"/>
                    <a:pt x="6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1"/>
            <p:cNvSpPr/>
            <p:nvPr/>
          </p:nvSpPr>
          <p:spPr>
            <a:xfrm>
              <a:off x="1989943" y="3625869"/>
              <a:ext cx="259385" cy="110086"/>
            </a:xfrm>
            <a:custGeom>
              <a:avLst/>
              <a:gdLst/>
              <a:ahLst/>
              <a:cxnLst/>
              <a:rect l="l" t="t" r="r" b="b"/>
              <a:pathLst>
                <a:path w="4776" h="2027" extrusionOk="0">
                  <a:moveTo>
                    <a:pt x="1949" y="1"/>
                  </a:moveTo>
                  <a:lnTo>
                    <a:pt x="1949" y="232"/>
                  </a:lnTo>
                  <a:cubicBezTo>
                    <a:pt x="704" y="281"/>
                    <a:pt x="77" y="483"/>
                    <a:pt x="77" y="734"/>
                  </a:cubicBezTo>
                  <a:cubicBezTo>
                    <a:pt x="77" y="1294"/>
                    <a:pt x="3010" y="1139"/>
                    <a:pt x="3010" y="1332"/>
                  </a:cubicBezTo>
                  <a:cubicBezTo>
                    <a:pt x="3010" y="1380"/>
                    <a:pt x="2827" y="1409"/>
                    <a:pt x="2325" y="1409"/>
                  </a:cubicBezTo>
                  <a:cubicBezTo>
                    <a:pt x="1736" y="1409"/>
                    <a:pt x="1071" y="1361"/>
                    <a:pt x="569" y="1274"/>
                  </a:cubicBezTo>
                  <a:lnTo>
                    <a:pt x="0" y="1641"/>
                  </a:lnTo>
                  <a:cubicBezTo>
                    <a:pt x="453" y="1728"/>
                    <a:pt x="1187" y="1785"/>
                    <a:pt x="1949" y="1795"/>
                  </a:cubicBezTo>
                  <a:lnTo>
                    <a:pt x="1949" y="2027"/>
                  </a:lnTo>
                  <a:lnTo>
                    <a:pt x="3010" y="2027"/>
                  </a:lnTo>
                  <a:lnTo>
                    <a:pt x="3010" y="1785"/>
                  </a:lnTo>
                  <a:cubicBezTo>
                    <a:pt x="4187" y="1728"/>
                    <a:pt x="4775" y="1525"/>
                    <a:pt x="4775" y="1294"/>
                  </a:cubicBezTo>
                  <a:cubicBezTo>
                    <a:pt x="4775" y="734"/>
                    <a:pt x="1843" y="888"/>
                    <a:pt x="1843" y="705"/>
                  </a:cubicBezTo>
                  <a:cubicBezTo>
                    <a:pt x="1843" y="657"/>
                    <a:pt x="2016" y="609"/>
                    <a:pt x="2537" y="609"/>
                  </a:cubicBezTo>
                  <a:cubicBezTo>
                    <a:pt x="3000" y="609"/>
                    <a:pt x="3492" y="647"/>
                    <a:pt x="4013" y="724"/>
                  </a:cubicBezTo>
                  <a:lnTo>
                    <a:pt x="4553" y="358"/>
                  </a:lnTo>
                  <a:cubicBezTo>
                    <a:pt x="4119" y="281"/>
                    <a:pt x="3579" y="242"/>
                    <a:pt x="3010" y="232"/>
                  </a:cubicBezTo>
                  <a:lnTo>
                    <a:pt x="301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1"/>
            <p:cNvSpPr/>
            <p:nvPr/>
          </p:nvSpPr>
          <p:spPr>
            <a:xfrm>
              <a:off x="1987825" y="3621199"/>
              <a:ext cx="259928" cy="110032"/>
            </a:xfrm>
            <a:custGeom>
              <a:avLst/>
              <a:gdLst/>
              <a:ahLst/>
              <a:cxnLst/>
              <a:rect l="l" t="t" r="r" b="b"/>
              <a:pathLst>
                <a:path w="4786" h="2026" extrusionOk="0">
                  <a:moveTo>
                    <a:pt x="1949" y="0"/>
                  </a:moveTo>
                  <a:lnTo>
                    <a:pt x="1949" y="241"/>
                  </a:lnTo>
                  <a:cubicBezTo>
                    <a:pt x="705" y="289"/>
                    <a:pt x="87" y="492"/>
                    <a:pt x="87" y="733"/>
                  </a:cubicBezTo>
                  <a:cubicBezTo>
                    <a:pt x="87" y="1302"/>
                    <a:pt x="3020" y="1148"/>
                    <a:pt x="3020" y="1331"/>
                  </a:cubicBezTo>
                  <a:cubicBezTo>
                    <a:pt x="3020" y="1389"/>
                    <a:pt x="2837" y="1418"/>
                    <a:pt x="2335" y="1418"/>
                  </a:cubicBezTo>
                  <a:cubicBezTo>
                    <a:pt x="1747" y="1418"/>
                    <a:pt x="1081" y="1360"/>
                    <a:pt x="579" y="1283"/>
                  </a:cubicBezTo>
                  <a:lnTo>
                    <a:pt x="1" y="1650"/>
                  </a:lnTo>
                  <a:cubicBezTo>
                    <a:pt x="454" y="1727"/>
                    <a:pt x="1197" y="1785"/>
                    <a:pt x="1949" y="1804"/>
                  </a:cubicBezTo>
                  <a:lnTo>
                    <a:pt x="1949" y="2026"/>
                  </a:lnTo>
                  <a:lnTo>
                    <a:pt x="3020" y="2026"/>
                  </a:lnTo>
                  <a:lnTo>
                    <a:pt x="3020" y="1794"/>
                  </a:lnTo>
                  <a:cubicBezTo>
                    <a:pt x="4197" y="1727"/>
                    <a:pt x="4785" y="1534"/>
                    <a:pt x="4785" y="1293"/>
                  </a:cubicBezTo>
                  <a:cubicBezTo>
                    <a:pt x="4785" y="743"/>
                    <a:pt x="1853" y="888"/>
                    <a:pt x="1853" y="714"/>
                  </a:cubicBezTo>
                  <a:cubicBezTo>
                    <a:pt x="1853" y="656"/>
                    <a:pt x="2017" y="617"/>
                    <a:pt x="2547" y="617"/>
                  </a:cubicBezTo>
                  <a:cubicBezTo>
                    <a:pt x="3010" y="617"/>
                    <a:pt x="3502" y="656"/>
                    <a:pt x="4023" y="724"/>
                  </a:cubicBezTo>
                  <a:lnTo>
                    <a:pt x="4563" y="357"/>
                  </a:lnTo>
                  <a:cubicBezTo>
                    <a:pt x="4129" y="289"/>
                    <a:pt x="3579"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51"/>
          <p:cNvSpPr/>
          <p:nvPr/>
        </p:nvSpPr>
        <p:spPr>
          <a:xfrm>
            <a:off x="8571422" y="10209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1"/>
          <p:cNvSpPr/>
          <p:nvPr/>
        </p:nvSpPr>
        <p:spPr>
          <a:xfrm>
            <a:off x="8579579" y="10201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1"/>
          <p:cNvSpPr/>
          <p:nvPr/>
        </p:nvSpPr>
        <p:spPr>
          <a:xfrm>
            <a:off x="4943905" y="34429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1"/>
          <p:cNvSpPr/>
          <p:nvPr/>
        </p:nvSpPr>
        <p:spPr>
          <a:xfrm>
            <a:off x="4542207" y="16099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1"/>
          <p:cNvSpPr/>
          <p:nvPr/>
        </p:nvSpPr>
        <p:spPr>
          <a:xfrm>
            <a:off x="2183953" y="4435242"/>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1"/>
          <p:cNvSpPr/>
          <p:nvPr/>
        </p:nvSpPr>
        <p:spPr>
          <a:xfrm>
            <a:off x="2005899" y="11866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1"/>
          <p:cNvSpPr/>
          <p:nvPr/>
        </p:nvSpPr>
        <p:spPr>
          <a:xfrm>
            <a:off x="7521847" y="9021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18"/>
        <p:cNvGrpSpPr/>
        <p:nvPr/>
      </p:nvGrpSpPr>
      <p:grpSpPr>
        <a:xfrm>
          <a:off x="0" y="0"/>
          <a:ext cx="0" cy="0"/>
          <a:chOff x="0" y="0"/>
          <a:chExt cx="0" cy="0"/>
        </a:xfrm>
      </p:grpSpPr>
      <p:sp>
        <p:nvSpPr>
          <p:cNvPr id="4919" name="Google Shape;4919;p82"/>
          <p:cNvSpPr txBox="1">
            <a:spLocks noGrp="1"/>
          </p:cNvSpPr>
          <p:nvPr>
            <p:ph type="title"/>
          </p:nvPr>
        </p:nvSpPr>
        <p:spPr>
          <a:xfrm>
            <a:off x="53966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panose="020B0604020202020204"/>
              <a:buNone/>
            </a:pPr>
            <a:r>
              <a:rPr lang="en-US" altLang="en-GB"/>
              <a:t>Use Case Diagram of E-commerce</a:t>
            </a:r>
          </a:p>
        </p:txBody>
      </p:sp>
      <p:sp>
        <p:nvSpPr>
          <p:cNvPr id="4935" name="Google Shape;4935;p82"/>
          <p:cNvSpPr/>
          <p:nvPr/>
        </p:nvSpPr>
        <p:spPr>
          <a:xfrm rot="-1799926">
            <a:off x="-195693" y="4054065"/>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2"/>
          <p:cNvSpPr/>
          <p:nvPr/>
        </p:nvSpPr>
        <p:spPr>
          <a:xfrm rot="-1799926">
            <a:off x="-217512" y="4206226"/>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2"/>
          <p:cNvSpPr/>
          <p:nvPr/>
        </p:nvSpPr>
        <p:spPr>
          <a:xfrm rot="2700000">
            <a:off x="8032686" y="-154251"/>
            <a:ext cx="1267357" cy="1144978"/>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2"/>
          <p:cNvSpPr/>
          <p:nvPr/>
        </p:nvSpPr>
        <p:spPr>
          <a:xfrm rot="2700000">
            <a:off x="8066926" y="-58954"/>
            <a:ext cx="1198902" cy="777280"/>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9" name="Google Shape;4939;p82"/>
          <p:cNvGrpSpPr/>
          <p:nvPr/>
        </p:nvGrpSpPr>
        <p:grpSpPr>
          <a:xfrm>
            <a:off x="125399" y="763983"/>
            <a:ext cx="293748" cy="298803"/>
            <a:chOff x="2300600" y="1393350"/>
            <a:chExt cx="143825" cy="146300"/>
          </a:xfrm>
        </p:grpSpPr>
        <p:sp>
          <p:nvSpPr>
            <p:cNvPr id="4940" name="Google Shape;4940;p8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8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8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8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8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8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8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8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8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8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8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8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8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8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4" name="Google Shape;4954;p82"/>
          <p:cNvGrpSpPr/>
          <p:nvPr/>
        </p:nvGrpSpPr>
        <p:grpSpPr>
          <a:xfrm>
            <a:off x="8772624" y="3987433"/>
            <a:ext cx="293748" cy="298803"/>
            <a:chOff x="2300600" y="1393350"/>
            <a:chExt cx="143825" cy="146300"/>
          </a:xfrm>
        </p:grpSpPr>
        <p:sp>
          <p:nvSpPr>
            <p:cNvPr id="4955" name="Google Shape;4955;p8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8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8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8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8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8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8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8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8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8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8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8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8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8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9" name="Google Shape;4969;p82"/>
          <p:cNvGrpSpPr/>
          <p:nvPr/>
        </p:nvGrpSpPr>
        <p:grpSpPr>
          <a:xfrm>
            <a:off x="796424" y="4719733"/>
            <a:ext cx="293748" cy="298803"/>
            <a:chOff x="2300600" y="1393350"/>
            <a:chExt cx="143825" cy="146300"/>
          </a:xfrm>
        </p:grpSpPr>
        <p:sp>
          <p:nvSpPr>
            <p:cNvPr id="4970" name="Google Shape;4970;p82"/>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82"/>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82"/>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82"/>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82"/>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82"/>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82"/>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82"/>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82"/>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82"/>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82"/>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82"/>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82"/>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82"/>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4" name="Google Shape;4984;p82"/>
          <p:cNvGrpSpPr/>
          <p:nvPr/>
        </p:nvGrpSpPr>
        <p:grpSpPr>
          <a:xfrm rot="5400000">
            <a:off x="8713499" y="2502023"/>
            <a:ext cx="257707" cy="139464"/>
            <a:chOff x="4357624" y="9128123"/>
            <a:chExt cx="257707" cy="139464"/>
          </a:xfrm>
        </p:grpSpPr>
        <p:sp>
          <p:nvSpPr>
            <p:cNvPr id="4985" name="Google Shape;4985;p82"/>
            <p:cNvSpPr/>
            <p:nvPr/>
          </p:nvSpPr>
          <p:spPr>
            <a:xfrm>
              <a:off x="4497872" y="91297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82"/>
            <p:cNvSpPr/>
            <p:nvPr/>
          </p:nvSpPr>
          <p:spPr>
            <a:xfrm>
              <a:off x="4375583" y="91297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82"/>
            <p:cNvSpPr/>
            <p:nvPr/>
          </p:nvSpPr>
          <p:spPr>
            <a:xfrm>
              <a:off x="4479124" y="91281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82"/>
            <p:cNvSpPr/>
            <p:nvPr/>
          </p:nvSpPr>
          <p:spPr>
            <a:xfrm>
              <a:off x="4357624" y="91281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9" name="Google Shape;4989;p82"/>
          <p:cNvGrpSpPr/>
          <p:nvPr/>
        </p:nvGrpSpPr>
        <p:grpSpPr>
          <a:xfrm>
            <a:off x="1566872" y="148409"/>
            <a:ext cx="79928" cy="71771"/>
            <a:chOff x="4363347" y="8255684"/>
            <a:chExt cx="79928" cy="71771"/>
          </a:xfrm>
        </p:grpSpPr>
        <p:sp>
          <p:nvSpPr>
            <p:cNvPr id="4990" name="Google Shape;4990;p82"/>
            <p:cNvSpPr/>
            <p:nvPr/>
          </p:nvSpPr>
          <p:spPr>
            <a:xfrm>
              <a:off x="4363347" y="825650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82"/>
            <p:cNvSpPr/>
            <p:nvPr/>
          </p:nvSpPr>
          <p:spPr>
            <a:xfrm>
              <a:off x="4371504" y="825568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5" name="Google Shape;4995;p82"/>
          <p:cNvSpPr/>
          <p:nvPr/>
        </p:nvSpPr>
        <p:spPr>
          <a:xfrm>
            <a:off x="2259407" y="4330576"/>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6" name="Google Shape;4996;p82"/>
          <p:cNvGrpSpPr/>
          <p:nvPr/>
        </p:nvGrpSpPr>
        <p:grpSpPr>
          <a:xfrm>
            <a:off x="5936136" y="4286216"/>
            <a:ext cx="116536" cy="133598"/>
            <a:chOff x="2801211" y="8277041"/>
            <a:chExt cx="116536" cy="133598"/>
          </a:xfrm>
        </p:grpSpPr>
        <p:sp>
          <p:nvSpPr>
            <p:cNvPr id="4997" name="Google Shape;4997;p82"/>
            <p:cNvSpPr/>
            <p:nvPr/>
          </p:nvSpPr>
          <p:spPr>
            <a:xfrm>
              <a:off x="2815780" y="83005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8" name="Google Shape;4998;p82"/>
            <p:cNvGrpSpPr/>
            <p:nvPr/>
          </p:nvGrpSpPr>
          <p:grpSpPr>
            <a:xfrm>
              <a:off x="2801211" y="8277041"/>
              <a:ext cx="103578" cy="112558"/>
              <a:chOff x="2027925" y="3315775"/>
              <a:chExt cx="78725" cy="85550"/>
            </a:xfrm>
          </p:grpSpPr>
          <p:sp>
            <p:nvSpPr>
              <p:cNvPr id="4999" name="Google Shape;4999;p82"/>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82"/>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82"/>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02" name="Google Shape;5002;p82"/>
          <p:cNvGrpSpPr/>
          <p:nvPr/>
        </p:nvGrpSpPr>
        <p:grpSpPr>
          <a:xfrm>
            <a:off x="6943096" y="4834449"/>
            <a:ext cx="76672" cy="69370"/>
            <a:chOff x="2738321" y="8594036"/>
            <a:chExt cx="76672" cy="69370"/>
          </a:xfrm>
        </p:grpSpPr>
        <p:sp>
          <p:nvSpPr>
            <p:cNvPr id="5003" name="Google Shape;5003;p82"/>
            <p:cNvSpPr/>
            <p:nvPr/>
          </p:nvSpPr>
          <p:spPr>
            <a:xfrm>
              <a:off x="2748123" y="85956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82"/>
            <p:cNvSpPr/>
            <p:nvPr/>
          </p:nvSpPr>
          <p:spPr>
            <a:xfrm>
              <a:off x="2738321" y="85940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5" name="Google Shape;5005;p82"/>
          <p:cNvSpPr/>
          <p:nvPr/>
        </p:nvSpPr>
        <p:spPr>
          <a:xfrm>
            <a:off x="5917855" y="3209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6" name="Google Shape;5006;p82"/>
          <p:cNvGrpSpPr/>
          <p:nvPr/>
        </p:nvGrpSpPr>
        <p:grpSpPr>
          <a:xfrm>
            <a:off x="3574864" y="4799007"/>
            <a:ext cx="260931" cy="140254"/>
            <a:chOff x="4372327" y="6707332"/>
            <a:chExt cx="260931" cy="140254"/>
          </a:xfrm>
        </p:grpSpPr>
        <p:sp>
          <p:nvSpPr>
            <p:cNvPr id="5007" name="Google Shape;5007;p82"/>
            <p:cNvSpPr/>
            <p:nvPr/>
          </p:nvSpPr>
          <p:spPr>
            <a:xfrm>
              <a:off x="4514187" y="67089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82"/>
            <p:cNvSpPr/>
            <p:nvPr/>
          </p:nvSpPr>
          <p:spPr>
            <a:xfrm>
              <a:off x="4391075" y="67089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82"/>
            <p:cNvSpPr/>
            <p:nvPr/>
          </p:nvSpPr>
          <p:spPr>
            <a:xfrm>
              <a:off x="4496261" y="67073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82"/>
            <p:cNvSpPr/>
            <p:nvPr/>
          </p:nvSpPr>
          <p:spPr>
            <a:xfrm>
              <a:off x="4372327" y="67073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1" name="Google Shape;5011;p82"/>
          <p:cNvGrpSpPr/>
          <p:nvPr/>
        </p:nvGrpSpPr>
        <p:grpSpPr>
          <a:xfrm>
            <a:off x="680431" y="2684004"/>
            <a:ext cx="79139" cy="71771"/>
            <a:chOff x="4156231" y="5935179"/>
            <a:chExt cx="79139" cy="71771"/>
          </a:xfrm>
        </p:grpSpPr>
        <p:sp>
          <p:nvSpPr>
            <p:cNvPr id="5012" name="Google Shape;5012;p82"/>
            <p:cNvSpPr/>
            <p:nvPr/>
          </p:nvSpPr>
          <p:spPr>
            <a:xfrm>
              <a:off x="4166855" y="59360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82"/>
            <p:cNvSpPr/>
            <p:nvPr/>
          </p:nvSpPr>
          <p:spPr>
            <a:xfrm>
              <a:off x="4156231" y="59351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4" name="Google Shape;5014;p82"/>
          <p:cNvSpPr/>
          <p:nvPr/>
        </p:nvSpPr>
        <p:spPr>
          <a:xfrm>
            <a:off x="8364420" y="30932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5" name="Google Shape;5015;p82"/>
          <p:cNvGrpSpPr/>
          <p:nvPr/>
        </p:nvGrpSpPr>
        <p:grpSpPr>
          <a:xfrm>
            <a:off x="6850952" y="179927"/>
            <a:ext cx="260964" cy="141076"/>
            <a:chOff x="2695102" y="5428852"/>
            <a:chExt cx="260964" cy="141076"/>
          </a:xfrm>
        </p:grpSpPr>
        <p:sp>
          <p:nvSpPr>
            <p:cNvPr id="5016" name="Google Shape;5016;p82"/>
            <p:cNvSpPr/>
            <p:nvPr/>
          </p:nvSpPr>
          <p:spPr>
            <a:xfrm>
              <a:off x="2695102" y="54304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82"/>
            <p:cNvSpPr/>
            <p:nvPr/>
          </p:nvSpPr>
          <p:spPr>
            <a:xfrm>
              <a:off x="2819037" y="54304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82"/>
            <p:cNvSpPr/>
            <p:nvPr/>
          </p:nvSpPr>
          <p:spPr>
            <a:xfrm>
              <a:off x="2706516" y="54288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82"/>
            <p:cNvSpPr/>
            <p:nvPr/>
          </p:nvSpPr>
          <p:spPr>
            <a:xfrm>
              <a:off x="2829660" y="54288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0" name="Google Shape;5020;p82"/>
          <p:cNvGrpSpPr/>
          <p:nvPr/>
        </p:nvGrpSpPr>
        <p:grpSpPr>
          <a:xfrm rot="-5400000">
            <a:off x="134169" y="1657587"/>
            <a:ext cx="364505" cy="133774"/>
            <a:chOff x="2908731" y="6665725"/>
            <a:chExt cx="364505" cy="133774"/>
          </a:xfrm>
        </p:grpSpPr>
        <p:sp>
          <p:nvSpPr>
            <p:cNvPr id="5021" name="Google Shape;5021;p82"/>
            <p:cNvSpPr/>
            <p:nvPr/>
          </p:nvSpPr>
          <p:spPr>
            <a:xfrm>
              <a:off x="3160678" y="66681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82"/>
            <p:cNvSpPr/>
            <p:nvPr/>
          </p:nvSpPr>
          <p:spPr>
            <a:xfrm>
              <a:off x="3043256" y="66681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82"/>
            <p:cNvSpPr/>
            <p:nvPr/>
          </p:nvSpPr>
          <p:spPr>
            <a:xfrm>
              <a:off x="2925867" y="66681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82"/>
            <p:cNvSpPr/>
            <p:nvPr/>
          </p:nvSpPr>
          <p:spPr>
            <a:xfrm>
              <a:off x="3142752" y="66657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82"/>
            <p:cNvSpPr/>
            <p:nvPr/>
          </p:nvSpPr>
          <p:spPr>
            <a:xfrm>
              <a:off x="3025331" y="66657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82"/>
            <p:cNvSpPr/>
            <p:nvPr/>
          </p:nvSpPr>
          <p:spPr>
            <a:xfrm>
              <a:off x="2908731" y="66657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7" name="Google Shape;5027;p82"/>
          <p:cNvGrpSpPr/>
          <p:nvPr/>
        </p:nvGrpSpPr>
        <p:grpSpPr>
          <a:xfrm>
            <a:off x="260890" y="3667579"/>
            <a:ext cx="111035" cy="127178"/>
            <a:chOff x="2496965" y="5143504"/>
            <a:chExt cx="111035" cy="127178"/>
          </a:xfrm>
        </p:grpSpPr>
        <p:sp>
          <p:nvSpPr>
            <p:cNvPr id="5028" name="Google Shape;5028;p82"/>
            <p:cNvSpPr/>
            <p:nvPr/>
          </p:nvSpPr>
          <p:spPr>
            <a:xfrm>
              <a:off x="2496965" y="51662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9" name="Google Shape;5029;p82"/>
            <p:cNvGrpSpPr/>
            <p:nvPr/>
          </p:nvGrpSpPr>
          <p:grpSpPr>
            <a:xfrm>
              <a:off x="2508468" y="5143504"/>
              <a:ext cx="99533" cy="107690"/>
              <a:chOff x="1805425" y="934125"/>
              <a:chExt cx="75650" cy="81850"/>
            </a:xfrm>
          </p:grpSpPr>
          <p:sp>
            <p:nvSpPr>
              <p:cNvPr id="5030" name="Google Shape;5030;p82"/>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82"/>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82"/>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34" name="Google Shape;5034;p82"/>
          <p:cNvSpPr/>
          <p:nvPr/>
        </p:nvSpPr>
        <p:spPr>
          <a:xfrm>
            <a:off x="6629997" y="12270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0" descr="gan.drawio"/>
          <p:cNvPicPr>
            <a:picLocks noChangeAspect="1"/>
          </p:cNvPicPr>
          <p:nvPr/>
        </p:nvPicPr>
        <p:blipFill>
          <a:blip r:embed="rId3"/>
          <a:stretch>
            <a:fillRect/>
          </a:stretch>
        </p:blipFill>
        <p:spPr>
          <a:xfrm>
            <a:off x="407670" y="1565275"/>
            <a:ext cx="8049260" cy="2467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7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Output</a:t>
            </a:r>
          </a:p>
        </p:txBody>
      </p:sp>
      <p:grpSp>
        <p:nvGrpSpPr>
          <p:cNvPr id="3908" name="Google Shape;3908;p74"/>
          <p:cNvGrpSpPr/>
          <p:nvPr/>
        </p:nvGrpSpPr>
        <p:grpSpPr>
          <a:xfrm>
            <a:off x="719994" y="1678298"/>
            <a:ext cx="4693488" cy="2500392"/>
            <a:chOff x="233350" y="949250"/>
            <a:chExt cx="7137300" cy="3802300"/>
          </a:xfrm>
        </p:grpSpPr>
        <p:sp>
          <p:nvSpPr>
            <p:cNvPr id="3909" name="Google Shape;3909;p7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4" name="Google Shape;3964;p74"/>
          <p:cNvSpPr txBox="1"/>
          <p:nvPr/>
        </p:nvSpPr>
        <p:spPr>
          <a:xfrm>
            <a:off x="6012018" y="1419050"/>
            <a:ext cx="2070600" cy="379200"/>
          </a:xfrm>
          <a:prstGeom prst="rect">
            <a:avLst/>
          </a:prstGeom>
          <a:noFill/>
          <a:ln>
            <a:noFill/>
          </a:ln>
        </p:spPr>
        <p:txBody>
          <a:bodyPr spcFirstLastPara="1" wrap="square" lIns="91425" tIns="91425" rIns="91425" bIns="91425" anchor="b" anchorCtr="0">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Dashboard</a:t>
            </a:r>
          </a:p>
        </p:txBody>
      </p:sp>
      <p:sp>
        <p:nvSpPr>
          <p:cNvPr id="3965" name="Google Shape;3965;p74"/>
          <p:cNvSpPr txBox="1"/>
          <p:nvPr/>
        </p:nvSpPr>
        <p:spPr>
          <a:xfrm>
            <a:off x="5963757" y="1799195"/>
            <a:ext cx="2070600" cy="379200"/>
          </a:xfrm>
          <a:prstGeom prst="rect">
            <a:avLst/>
          </a:prstGeom>
          <a:noFill/>
          <a:ln>
            <a:noFill/>
          </a:ln>
        </p:spPr>
        <p:txBody>
          <a:bodyPr spcFirstLastPara="1" wrap="square" lIns="91425" tIns="91425" rIns="91425" bIns="91425" anchor="b" anchorCtr="0">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Registration</a:t>
            </a:r>
          </a:p>
        </p:txBody>
      </p:sp>
      <p:sp>
        <p:nvSpPr>
          <p:cNvPr id="3966" name="Google Shape;3966;p74"/>
          <p:cNvSpPr/>
          <p:nvPr/>
        </p:nvSpPr>
        <p:spPr>
          <a:xfrm rot="-899864">
            <a:off x="-188792" y="3996182"/>
            <a:ext cx="1229118" cy="1555507"/>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4"/>
          <p:cNvSpPr/>
          <p:nvPr/>
        </p:nvSpPr>
        <p:spPr>
          <a:xfrm rot="-899864">
            <a:off x="-190383" y="4113113"/>
            <a:ext cx="900609" cy="1109108"/>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4"/>
          <p:cNvSpPr/>
          <p:nvPr/>
        </p:nvSpPr>
        <p:spPr>
          <a:xfrm rot="-3599848">
            <a:off x="7928120" y="-408353"/>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4"/>
          <p:cNvSpPr/>
          <p:nvPr/>
        </p:nvSpPr>
        <p:spPr>
          <a:xfrm rot="-3599848">
            <a:off x="7926365" y="-447518"/>
            <a:ext cx="1140777" cy="1510127"/>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4"/>
          <p:cNvSpPr/>
          <p:nvPr/>
        </p:nvSpPr>
        <p:spPr>
          <a:xfrm rot="-5400000">
            <a:off x="4210355" y="4548191"/>
            <a:ext cx="543910" cy="99940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4"/>
          <p:cNvSpPr/>
          <p:nvPr/>
        </p:nvSpPr>
        <p:spPr>
          <a:xfrm rot="-5400000">
            <a:off x="4343123" y="4476306"/>
            <a:ext cx="526806" cy="11097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74"/>
          <p:cNvGrpSpPr/>
          <p:nvPr/>
        </p:nvGrpSpPr>
        <p:grpSpPr>
          <a:xfrm rot="5400000">
            <a:off x="8672899" y="1785948"/>
            <a:ext cx="257707" cy="139464"/>
            <a:chOff x="3381074" y="9055248"/>
            <a:chExt cx="257707" cy="139464"/>
          </a:xfrm>
        </p:grpSpPr>
        <p:sp>
          <p:nvSpPr>
            <p:cNvPr id="3973" name="Google Shape;3973;p74"/>
            <p:cNvSpPr/>
            <p:nvPr/>
          </p:nvSpPr>
          <p:spPr>
            <a:xfrm>
              <a:off x="3521322" y="90568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4"/>
            <p:cNvSpPr/>
            <p:nvPr/>
          </p:nvSpPr>
          <p:spPr>
            <a:xfrm>
              <a:off x="3399033" y="90568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4"/>
            <p:cNvSpPr/>
            <p:nvPr/>
          </p:nvSpPr>
          <p:spPr>
            <a:xfrm>
              <a:off x="3502574" y="90552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4"/>
            <p:cNvSpPr/>
            <p:nvPr/>
          </p:nvSpPr>
          <p:spPr>
            <a:xfrm>
              <a:off x="3381074" y="90552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7" name="Google Shape;3977;p74"/>
          <p:cNvGrpSpPr/>
          <p:nvPr/>
        </p:nvGrpSpPr>
        <p:grpSpPr>
          <a:xfrm>
            <a:off x="2465722" y="3869897"/>
            <a:ext cx="79928" cy="71771"/>
            <a:chOff x="3386797" y="8182809"/>
            <a:chExt cx="79928" cy="71771"/>
          </a:xfrm>
        </p:grpSpPr>
        <p:sp>
          <p:nvSpPr>
            <p:cNvPr id="3978" name="Google Shape;3978;p74"/>
            <p:cNvSpPr/>
            <p:nvPr/>
          </p:nvSpPr>
          <p:spPr>
            <a:xfrm>
              <a:off x="3386797" y="81836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4"/>
            <p:cNvSpPr/>
            <p:nvPr/>
          </p:nvSpPr>
          <p:spPr>
            <a:xfrm>
              <a:off x="3394954" y="81828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0" name="Google Shape;3980;p74"/>
          <p:cNvGrpSpPr/>
          <p:nvPr/>
        </p:nvGrpSpPr>
        <p:grpSpPr>
          <a:xfrm>
            <a:off x="6440426" y="4829121"/>
            <a:ext cx="238104" cy="128873"/>
            <a:chOff x="1770751" y="8817971"/>
            <a:chExt cx="238104" cy="128873"/>
          </a:xfrm>
        </p:grpSpPr>
        <p:sp>
          <p:nvSpPr>
            <p:cNvPr id="3981" name="Google Shape;3981;p74"/>
            <p:cNvSpPr/>
            <p:nvPr/>
          </p:nvSpPr>
          <p:spPr>
            <a:xfrm>
              <a:off x="1900375" y="88195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4"/>
            <p:cNvSpPr/>
            <p:nvPr/>
          </p:nvSpPr>
          <p:spPr>
            <a:xfrm>
              <a:off x="1787854" y="88195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4"/>
            <p:cNvSpPr/>
            <p:nvPr/>
          </p:nvSpPr>
          <p:spPr>
            <a:xfrm>
              <a:off x="1883272" y="88179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4"/>
            <p:cNvSpPr/>
            <p:nvPr/>
          </p:nvSpPr>
          <p:spPr>
            <a:xfrm>
              <a:off x="1770751" y="88179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5" name="Google Shape;3985;p74"/>
          <p:cNvGrpSpPr/>
          <p:nvPr/>
        </p:nvGrpSpPr>
        <p:grpSpPr>
          <a:xfrm>
            <a:off x="8532861" y="3598866"/>
            <a:ext cx="116536" cy="133598"/>
            <a:chOff x="1824661" y="8204166"/>
            <a:chExt cx="116536" cy="133598"/>
          </a:xfrm>
        </p:grpSpPr>
        <p:sp>
          <p:nvSpPr>
            <p:cNvPr id="3986" name="Google Shape;3986;p74"/>
            <p:cNvSpPr/>
            <p:nvPr/>
          </p:nvSpPr>
          <p:spPr>
            <a:xfrm>
              <a:off x="1839230" y="82276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7" name="Google Shape;3987;p74"/>
            <p:cNvGrpSpPr/>
            <p:nvPr/>
          </p:nvGrpSpPr>
          <p:grpSpPr>
            <a:xfrm>
              <a:off x="1824661" y="8204166"/>
              <a:ext cx="103578" cy="112558"/>
              <a:chOff x="2027925" y="3315775"/>
              <a:chExt cx="78725" cy="85550"/>
            </a:xfrm>
          </p:grpSpPr>
          <p:sp>
            <p:nvSpPr>
              <p:cNvPr id="3988" name="Google Shape;3988;p74"/>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4"/>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4"/>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1" name="Google Shape;3991;p74"/>
          <p:cNvGrpSpPr/>
          <p:nvPr/>
        </p:nvGrpSpPr>
        <p:grpSpPr>
          <a:xfrm>
            <a:off x="1386346" y="701136"/>
            <a:ext cx="76672" cy="69370"/>
            <a:chOff x="1761771" y="8521161"/>
            <a:chExt cx="76672" cy="69370"/>
          </a:xfrm>
        </p:grpSpPr>
        <p:sp>
          <p:nvSpPr>
            <p:cNvPr id="3992" name="Google Shape;3992;p74"/>
            <p:cNvSpPr/>
            <p:nvPr/>
          </p:nvSpPr>
          <p:spPr>
            <a:xfrm>
              <a:off x="1771573" y="852280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4"/>
            <p:cNvSpPr/>
            <p:nvPr/>
          </p:nvSpPr>
          <p:spPr>
            <a:xfrm>
              <a:off x="1761771" y="852116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4" name="Google Shape;3994;p74"/>
          <p:cNvSpPr/>
          <p:nvPr/>
        </p:nvSpPr>
        <p:spPr>
          <a:xfrm>
            <a:off x="5369430" y="2788660"/>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5" name="Google Shape;3995;p74"/>
          <p:cNvGrpSpPr/>
          <p:nvPr/>
        </p:nvGrpSpPr>
        <p:grpSpPr>
          <a:xfrm rot="-5400000">
            <a:off x="203127" y="3530282"/>
            <a:ext cx="260931" cy="140254"/>
            <a:chOff x="3395777" y="6634457"/>
            <a:chExt cx="260931" cy="140254"/>
          </a:xfrm>
        </p:grpSpPr>
        <p:sp>
          <p:nvSpPr>
            <p:cNvPr id="3996" name="Google Shape;3996;p74"/>
            <p:cNvSpPr/>
            <p:nvPr/>
          </p:nvSpPr>
          <p:spPr>
            <a:xfrm>
              <a:off x="3537637" y="66360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4"/>
            <p:cNvSpPr/>
            <p:nvPr/>
          </p:nvSpPr>
          <p:spPr>
            <a:xfrm>
              <a:off x="3414525" y="66360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4"/>
            <p:cNvSpPr/>
            <p:nvPr/>
          </p:nvSpPr>
          <p:spPr>
            <a:xfrm>
              <a:off x="3519711" y="66344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4"/>
            <p:cNvSpPr/>
            <p:nvPr/>
          </p:nvSpPr>
          <p:spPr>
            <a:xfrm>
              <a:off x="3395777" y="66344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0" name="Google Shape;4000;p74"/>
          <p:cNvGrpSpPr/>
          <p:nvPr/>
        </p:nvGrpSpPr>
        <p:grpSpPr>
          <a:xfrm>
            <a:off x="6281331" y="84779"/>
            <a:ext cx="79139" cy="71771"/>
            <a:chOff x="3179681" y="5862304"/>
            <a:chExt cx="79139" cy="71771"/>
          </a:xfrm>
        </p:grpSpPr>
        <p:sp>
          <p:nvSpPr>
            <p:cNvPr id="4001" name="Google Shape;4001;p74"/>
            <p:cNvSpPr/>
            <p:nvPr/>
          </p:nvSpPr>
          <p:spPr>
            <a:xfrm>
              <a:off x="3190305" y="58631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4"/>
            <p:cNvSpPr/>
            <p:nvPr/>
          </p:nvSpPr>
          <p:spPr>
            <a:xfrm>
              <a:off x="3179681" y="58623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3" name="Google Shape;4003;p74"/>
          <p:cNvGrpSpPr/>
          <p:nvPr/>
        </p:nvGrpSpPr>
        <p:grpSpPr>
          <a:xfrm>
            <a:off x="3058327" y="4816927"/>
            <a:ext cx="260964" cy="141076"/>
            <a:chOff x="1718552" y="5355977"/>
            <a:chExt cx="260964" cy="141076"/>
          </a:xfrm>
        </p:grpSpPr>
        <p:sp>
          <p:nvSpPr>
            <p:cNvPr id="4004" name="Google Shape;4004;p74"/>
            <p:cNvSpPr/>
            <p:nvPr/>
          </p:nvSpPr>
          <p:spPr>
            <a:xfrm>
              <a:off x="1718552" y="53575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4"/>
            <p:cNvSpPr/>
            <p:nvPr/>
          </p:nvSpPr>
          <p:spPr>
            <a:xfrm>
              <a:off x="1842487" y="53575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4"/>
            <p:cNvSpPr/>
            <p:nvPr/>
          </p:nvSpPr>
          <p:spPr>
            <a:xfrm>
              <a:off x="1729966" y="53559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4"/>
            <p:cNvSpPr/>
            <p:nvPr/>
          </p:nvSpPr>
          <p:spPr>
            <a:xfrm>
              <a:off x="1853110" y="53559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8" name="Google Shape;4008;p74"/>
          <p:cNvGrpSpPr/>
          <p:nvPr/>
        </p:nvGrpSpPr>
        <p:grpSpPr>
          <a:xfrm>
            <a:off x="2785031" y="156550"/>
            <a:ext cx="364505" cy="133774"/>
            <a:chOff x="1932181" y="6592850"/>
            <a:chExt cx="364505" cy="133774"/>
          </a:xfrm>
        </p:grpSpPr>
        <p:sp>
          <p:nvSpPr>
            <p:cNvPr id="4009" name="Google Shape;4009;p74"/>
            <p:cNvSpPr/>
            <p:nvPr/>
          </p:nvSpPr>
          <p:spPr>
            <a:xfrm>
              <a:off x="2184128" y="65953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4"/>
            <p:cNvSpPr/>
            <p:nvPr/>
          </p:nvSpPr>
          <p:spPr>
            <a:xfrm>
              <a:off x="2066706" y="65953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4"/>
            <p:cNvSpPr/>
            <p:nvPr/>
          </p:nvSpPr>
          <p:spPr>
            <a:xfrm>
              <a:off x="1949317" y="65953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4"/>
            <p:cNvSpPr/>
            <p:nvPr/>
          </p:nvSpPr>
          <p:spPr>
            <a:xfrm>
              <a:off x="2166202" y="65928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4"/>
            <p:cNvSpPr/>
            <p:nvPr/>
          </p:nvSpPr>
          <p:spPr>
            <a:xfrm>
              <a:off x="2048781" y="65928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4"/>
            <p:cNvSpPr/>
            <p:nvPr/>
          </p:nvSpPr>
          <p:spPr>
            <a:xfrm>
              <a:off x="1932181" y="65928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5" name="Google Shape;4015;p74"/>
          <p:cNvGrpSpPr/>
          <p:nvPr/>
        </p:nvGrpSpPr>
        <p:grpSpPr>
          <a:xfrm>
            <a:off x="7795815" y="770504"/>
            <a:ext cx="111035" cy="127178"/>
            <a:chOff x="1520415" y="5070629"/>
            <a:chExt cx="111035" cy="127178"/>
          </a:xfrm>
        </p:grpSpPr>
        <p:sp>
          <p:nvSpPr>
            <p:cNvPr id="4016" name="Google Shape;4016;p74"/>
            <p:cNvSpPr/>
            <p:nvPr/>
          </p:nvSpPr>
          <p:spPr>
            <a:xfrm>
              <a:off x="1520415" y="50934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7" name="Google Shape;4017;p74"/>
            <p:cNvGrpSpPr/>
            <p:nvPr/>
          </p:nvGrpSpPr>
          <p:grpSpPr>
            <a:xfrm>
              <a:off x="1531918" y="5070629"/>
              <a:ext cx="99533" cy="107690"/>
              <a:chOff x="1805425" y="934125"/>
              <a:chExt cx="75650" cy="81850"/>
            </a:xfrm>
          </p:grpSpPr>
          <p:sp>
            <p:nvSpPr>
              <p:cNvPr id="4018" name="Google Shape;4018;p74"/>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4"/>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4"/>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21" name="Google Shape;4021;p74"/>
          <p:cNvGrpSpPr/>
          <p:nvPr/>
        </p:nvGrpSpPr>
        <p:grpSpPr>
          <a:xfrm>
            <a:off x="6041839" y="1878337"/>
            <a:ext cx="79139" cy="71804"/>
            <a:chOff x="1288039" y="5253225"/>
            <a:chExt cx="79139" cy="71804"/>
          </a:xfrm>
        </p:grpSpPr>
        <p:sp>
          <p:nvSpPr>
            <p:cNvPr id="4022" name="Google Shape;4022;p74"/>
            <p:cNvSpPr/>
            <p:nvPr/>
          </p:nvSpPr>
          <p:spPr>
            <a:xfrm>
              <a:off x="1288039" y="5254869"/>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4"/>
            <p:cNvSpPr/>
            <p:nvPr/>
          </p:nvSpPr>
          <p:spPr>
            <a:xfrm>
              <a:off x="1295373" y="5253225"/>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4" name="Google Shape;4024;p74"/>
          <p:cNvSpPr/>
          <p:nvPr/>
        </p:nvSpPr>
        <p:spPr>
          <a:xfrm>
            <a:off x="529049" y="150073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4"/>
          <p:cNvSpPr/>
          <p:nvPr/>
        </p:nvSpPr>
        <p:spPr>
          <a:xfrm>
            <a:off x="1220647" y="33837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4"/>
          <p:cNvSpPr/>
          <p:nvPr/>
        </p:nvSpPr>
        <p:spPr>
          <a:xfrm>
            <a:off x="4051657" y="13769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7" name="Google Shape;4027;p74"/>
          <p:cNvGrpSpPr/>
          <p:nvPr/>
        </p:nvGrpSpPr>
        <p:grpSpPr>
          <a:xfrm>
            <a:off x="573124" y="4454108"/>
            <a:ext cx="293748" cy="298803"/>
            <a:chOff x="2300600" y="1393350"/>
            <a:chExt cx="143825" cy="146300"/>
          </a:xfrm>
        </p:grpSpPr>
        <p:sp>
          <p:nvSpPr>
            <p:cNvPr id="4028" name="Google Shape;4028;p7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2" name="Google Shape;4042;p74"/>
          <p:cNvGrpSpPr/>
          <p:nvPr/>
        </p:nvGrpSpPr>
        <p:grpSpPr>
          <a:xfrm>
            <a:off x="8277124" y="684695"/>
            <a:ext cx="293748" cy="298803"/>
            <a:chOff x="2300600" y="1393350"/>
            <a:chExt cx="143825" cy="146300"/>
          </a:xfrm>
        </p:grpSpPr>
        <p:sp>
          <p:nvSpPr>
            <p:cNvPr id="4043" name="Google Shape;4043;p7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7" name="Google Shape;4057;p74"/>
          <p:cNvSpPr/>
          <p:nvPr/>
        </p:nvSpPr>
        <p:spPr>
          <a:xfrm flipH="1">
            <a:off x="8112487" y="145081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4"/>
          <p:cNvSpPr/>
          <p:nvPr/>
        </p:nvSpPr>
        <p:spPr>
          <a:xfrm flipH="1">
            <a:off x="8112487" y="2440348"/>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4"/>
          <p:cNvSpPr/>
          <p:nvPr/>
        </p:nvSpPr>
        <p:spPr>
          <a:xfrm flipH="1">
            <a:off x="8112487" y="342987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4"/>
          <p:cNvSpPr/>
          <p:nvPr/>
        </p:nvSpPr>
        <p:spPr>
          <a:xfrm flipH="1">
            <a:off x="1335399" y="204591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4"/>
          <p:cNvSpPr/>
          <p:nvPr/>
        </p:nvSpPr>
        <p:spPr>
          <a:xfrm flipH="1">
            <a:off x="4845412" y="353427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4"/>
          <p:cNvSpPr/>
          <p:nvPr/>
        </p:nvSpPr>
        <p:spPr>
          <a:xfrm flipH="1">
            <a:off x="2977449" y="267927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963;p74"/>
          <p:cNvSpPr txBox="1"/>
          <p:nvPr/>
        </p:nvSpPr>
        <p:spPr>
          <a:xfrm>
            <a:off x="5963757" y="2475249"/>
            <a:ext cx="2070600" cy="379200"/>
          </a:xfrm>
          <a:prstGeom prst="rect">
            <a:avLst/>
          </a:prstGeom>
          <a:noFill/>
          <a:ln>
            <a:noFill/>
          </a:ln>
        </p:spPr>
        <p:txBody>
          <a:bodyPr spcFirstLastPara="1" wrap="square" lIns="91425" tIns="91425" rIns="91425" bIns="91425" anchor="b" anchorCtr="0">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Show Cart</a:t>
            </a:r>
          </a:p>
        </p:txBody>
      </p:sp>
      <p:sp>
        <p:nvSpPr>
          <p:cNvPr id="3" name="Text Box 2"/>
          <p:cNvSpPr txBox="1"/>
          <p:nvPr/>
        </p:nvSpPr>
        <p:spPr>
          <a:xfrm>
            <a:off x="4356100" y="2778125"/>
            <a:ext cx="3583305" cy="291465"/>
          </a:xfrm>
          <a:prstGeom prst="rect">
            <a:avLst/>
          </a:prstGeom>
          <a:noFill/>
        </p:spPr>
        <p:txBody>
          <a:bodyPr wrap="square" rtlCol="0" anchor="t">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make payment </a:t>
            </a:r>
          </a:p>
        </p:txBody>
      </p:sp>
      <p:sp>
        <p:nvSpPr>
          <p:cNvPr id="4" name="Text Box 3"/>
          <p:cNvSpPr txBox="1"/>
          <p:nvPr/>
        </p:nvSpPr>
        <p:spPr>
          <a:xfrm>
            <a:off x="4332605" y="3157220"/>
            <a:ext cx="3583305" cy="291465"/>
          </a:xfrm>
          <a:prstGeom prst="rect">
            <a:avLst/>
          </a:prstGeom>
          <a:noFill/>
        </p:spPr>
        <p:txBody>
          <a:bodyPr wrap="square" rtlCol="0" anchor="t">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Bill generating</a:t>
            </a:r>
          </a:p>
        </p:txBody>
      </p:sp>
      <p:sp>
        <p:nvSpPr>
          <p:cNvPr id="5" name="Text Box 4"/>
          <p:cNvSpPr txBox="1"/>
          <p:nvPr/>
        </p:nvSpPr>
        <p:spPr>
          <a:xfrm>
            <a:off x="2184400" y="2045970"/>
            <a:ext cx="5850255" cy="199390"/>
          </a:xfrm>
          <a:prstGeom prst="rect">
            <a:avLst/>
          </a:prstGeom>
          <a:noFill/>
        </p:spPr>
        <p:txBody>
          <a:bodyPr wrap="square" rtlCol="0" anchor="t">
            <a:noAutofit/>
          </a:bodyPr>
          <a:lstStyle/>
          <a:p>
            <a:pPr marL="342900" lvl="0" indent="-342900" algn="r" rtl="0">
              <a:lnSpc>
                <a:spcPct val="100000"/>
              </a:lnSpc>
              <a:spcBef>
                <a:spcPts val="0"/>
              </a:spcBef>
              <a:spcAft>
                <a:spcPts val="0"/>
              </a:spcAft>
              <a:buFont typeface="Arial" panose="020B0604020202020204" pitchFamily="34" charset="0"/>
              <a:buChar char="•"/>
            </a:pPr>
            <a:r>
              <a:rPr lang="en-US" altLang="en-GB" sz="2100" b="1">
                <a:solidFill>
                  <a:schemeClr val="dk1"/>
                </a:solidFill>
                <a:latin typeface="Roboto" panose="02000000000000000000"/>
                <a:ea typeface="Roboto" panose="02000000000000000000"/>
                <a:cs typeface="Roboto" panose="02000000000000000000"/>
                <a:sym typeface="Roboto" panose="02000000000000000000"/>
              </a:rPr>
              <a:t>Product Information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
          <p:cNvPicPr>
            <a:picLocks noChangeAspect="1"/>
          </p:cNvPicPr>
          <p:nvPr/>
        </p:nvPicPr>
        <p:blipFill>
          <a:blip r:embed="rId2"/>
          <a:srcRect r="-137" b="52917"/>
          <a:stretch>
            <a:fillRect/>
          </a:stretch>
        </p:blipFill>
        <p:spPr>
          <a:xfrm>
            <a:off x="1763395" y="843915"/>
            <a:ext cx="5579745" cy="1260475"/>
          </a:xfrm>
          <a:prstGeom prst="rect">
            <a:avLst/>
          </a:prstGeom>
        </p:spPr>
      </p:pic>
      <p:sp>
        <p:nvSpPr>
          <p:cNvPr id="7" name="Text Box 6"/>
          <p:cNvSpPr txBox="1"/>
          <p:nvPr/>
        </p:nvSpPr>
        <p:spPr>
          <a:xfrm>
            <a:off x="1763395" y="555625"/>
            <a:ext cx="3048000" cy="306705"/>
          </a:xfrm>
          <a:prstGeom prst="rect">
            <a:avLst/>
          </a:prstGeom>
          <a:noFill/>
        </p:spPr>
        <p:txBody>
          <a:bodyPr wrap="square" rtlCol="0">
            <a:spAutoFit/>
          </a:bodyPr>
          <a:lstStyle/>
          <a:p>
            <a:r>
              <a:rPr lang="en-US" b="1"/>
              <a:t>Dashboard:</a:t>
            </a:r>
          </a:p>
        </p:txBody>
      </p:sp>
      <p:sp>
        <p:nvSpPr>
          <p:cNvPr id="8" name="Text Box 7"/>
          <p:cNvSpPr txBox="1"/>
          <p:nvPr/>
        </p:nvSpPr>
        <p:spPr>
          <a:xfrm>
            <a:off x="1691640" y="2284095"/>
            <a:ext cx="3048000" cy="306705"/>
          </a:xfrm>
          <a:prstGeom prst="rect">
            <a:avLst/>
          </a:prstGeom>
          <a:noFill/>
        </p:spPr>
        <p:txBody>
          <a:bodyPr wrap="square" rtlCol="0">
            <a:spAutoFit/>
          </a:bodyPr>
          <a:lstStyle/>
          <a:p>
            <a:r>
              <a:rPr lang="en-US" b="1"/>
              <a:t>Registration:</a:t>
            </a:r>
          </a:p>
        </p:txBody>
      </p:sp>
      <p:pic>
        <p:nvPicPr>
          <p:cNvPr id="9" name="Picture 8" descr="8"/>
          <p:cNvPicPr>
            <a:picLocks noChangeAspect="1"/>
          </p:cNvPicPr>
          <p:nvPr/>
        </p:nvPicPr>
        <p:blipFill>
          <a:blip r:embed="rId3"/>
          <a:srcRect r="1181" b="8980"/>
          <a:stretch>
            <a:fillRect/>
          </a:stretch>
        </p:blipFill>
        <p:spPr>
          <a:xfrm>
            <a:off x="1763395" y="2590800"/>
            <a:ext cx="5601970" cy="1888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1"/>
        <p:cNvGrpSpPr/>
        <p:nvPr/>
      </p:nvGrpSpPr>
      <p:grpSpPr>
        <a:xfrm>
          <a:off x="0" y="0"/>
          <a:ext cx="0" cy="0"/>
          <a:chOff x="0" y="0"/>
          <a:chExt cx="0" cy="0"/>
        </a:xfrm>
      </p:grpSpPr>
      <p:grpSp>
        <p:nvGrpSpPr>
          <p:cNvPr id="3595" name="Google Shape;3595;p66"/>
          <p:cNvGrpSpPr/>
          <p:nvPr/>
        </p:nvGrpSpPr>
        <p:grpSpPr>
          <a:xfrm>
            <a:off x="8227274" y="4678308"/>
            <a:ext cx="293748" cy="298803"/>
            <a:chOff x="2300600" y="1393350"/>
            <a:chExt cx="143825" cy="146300"/>
          </a:xfrm>
        </p:grpSpPr>
        <p:sp>
          <p:nvSpPr>
            <p:cNvPr id="3596" name="Google Shape;3596;p6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0" name="Google Shape;3610;p66"/>
          <p:cNvGrpSpPr/>
          <p:nvPr/>
        </p:nvGrpSpPr>
        <p:grpSpPr>
          <a:xfrm>
            <a:off x="5790089" y="802475"/>
            <a:ext cx="79139" cy="71804"/>
            <a:chOff x="-559636" y="1168700"/>
            <a:chExt cx="79139" cy="71804"/>
          </a:xfrm>
        </p:grpSpPr>
        <p:sp>
          <p:nvSpPr>
            <p:cNvPr id="3611" name="Google Shape;3611;p66"/>
            <p:cNvSpPr/>
            <p:nvPr/>
          </p:nvSpPr>
          <p:spPr>
            <a:xfrm>
              <a:off x="-559636" y="11703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6"/>
            <p:cNvSpPr/>
            <p:nvPr/>
          </p:nvSpPr>
          <p:spPr>
            <a:xfrm>
              <a:off x="-552302" y="11687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3" name="Google Shape;3613;p66"/>
          <p:cNvSpPr/>
          <p:nvPr/>
        </p:nvSpPr>
        <p:spPr>
          <a:xfrm>
            <a:off x="2389924" y="1235275"/>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6"/>
          <p:cNvSpPr/>
          <p:nvPr/>
        </p:nvSpPr>
        <p:spPr>
          <a:xfrm>
            <a:off x="3094406" y="2633209"/>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6"/>
          <p:cNvSpPr txBox="1"/>
          <p:nvPr/>
        </p:nvSpPr>
        <p:spPr>
          <a:xfrm>
            <a:off x="1259840" y="973455"/>
            <a:ext cx="3048000" cy="306705"/>
          </a:xfrm>
          <a:prstGeom prst="rect">
            <a:avLst/>
          </a:prstGeom>
          <a:noFill/>
        </p:spPr>
        <p:txBody>
          <a:bodyPr wrap="square" rtlCol="0">
            <a:spAutoFit/>
          </a:bodyPr>
          <a:lstStyle/>
          <a:p>
            <a:r>
              <a:rPr lang="en-US" b="1"/>
              <a:t>Product information:</a:t>
            </a:r>
          </a:p>
        </p:txBody>
      </p:sp>
      <p:pic>
        <p:nvPicPr>
          <p:cNvPr id="4" name="Picture 3" descr="12"/>
          <p:cNvPicPr>
            <a:picLocks noChangeAspect="1"/>
          </p:cNvPicPr>
          <p:nvPr/>
        </p:nvPicPr>
        <p:blipFill>
          <a:blip r:embed="rId3"/>
          <a:stretch>
            <a:fillRect/>
          </a:stretch>
        </p:blipFill>
        <p:spPr>
          <a:xfrm>
            <a:off x="1331595" y="1280160"/>
            <a:ext cx="6167755" cy="2920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1"/>
        <p:cNvGrpSpPr/>
        <p:nvPr/>
      </p:nvGrpSpPr>
      <p:grpSpPr>
        <a:xfrm>
          <a:off x="0" y="0"/>
          <a:ext cx="0" cy="0"/>
          <a:chOff x="0" y="0"/>
          <a:chExt cx="0" cy="0"/>
        </a:xfrm>
      </p:grpSpPr>
      <p:grpSp>
        <p:nvGrpSpPr>
          <p:cNvPr id="3053" name="Google Shape;3053;p63"/>
          <p:cNvGrpSpPr/>
          <p:nvPr/>
        </p:nvGrpSpPr>
        <p:grpSpPr>
          <a:xfrm>
            <a:off x="315867" y="2356022"/>
            <a:ext cx="79928" cy="71771"/>
            <a:chOff x="7254122" y="6396934"/>
            <a:chExt cx="79928" cy="71771"/>
          </a:xfrm>
        </p:grpSpPr>
        <p:sp>
          <p:nvSpPr>
            <p:cNvPr id="3054" name="Google Shape;3054;p63"/>
            <p:cNvSpPr/>
            <p:nvPr/>
          </p:nvSpPr>
          <p:spPr>
            <a:xfrm>
              <a:off x="7254122" y="63977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7262279" y="63969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63"/>
          <p:cNvGrpSpPr/>
          <p:nvPr/>
        </p:nvGrpSpPr>
        <p:grpSpPr>
          <a:xfrm>
            <a:off x="5872689" y="4413202"/>
            <a:ext cx="79928" cy="71771"/>
            <a:chOff x="7304676" y="7838489"/>
            <a:chExt cx="79928" cy="71771"/>
          </a:xfrm>
        </p:grpSpPr>
        <p:sp>
          <p:nvSpPr>
            <p:cNvPr id="3057" name="Google Shape;3057;p63"/>
            <p:cNvSpPr/>
            <p:nvPr/>
          </p:nvSpPr>
          <p:spPr>
            <a:xfrm>
              <a:off x="7304676" y="783927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7312833" y="783848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9" name="Google Shape;3059;p63"/>
          <p:cNvSpPr/>
          <p:nvPr/>
        </p:nvSpPr>
        <p:spPr>
          <a:xfrm>
            <a:off x="7222707" y="1057851"/>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0" name="Google Shape;3060;p63"/>
          <p:cNvGrpSpPr/>
          <p:nvPr/>
        </p:nvGrpSpPr>
        <p:grpSpPr>
          <a:xfrm>
            <a:off x="4059001" y="4061246"/>
            <a:ext cx="238104" cy="128873"/>
            <a:chOff x="5638076" y="7032096"/>
            <a:chExt cx="238104" cy="128873"/>
          </a:xfrm>
        </p:grpSpPr>
        <p:sp>
          <p:nvSpPr>
            <p:cNvPr id="3061" name="Google Shape;3061;p63"/>
            <p:cNvSpPr/>
            <p:nvPr/>
          </p:nvSpPr>
          <p:spPr>
            <a:xfrm>
              <a:off x="5767700" y="70337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5655179" y="70337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5750597" y="70320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3"/>
            <p:cNvSpPr/>
            <p:nvPr/>
          </p:nvSpPr>
          <p:spPr>
            <a:xfrm>
              <a:off x="5638076" y="70320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5" name="Google Shape;3065;p63"/>
          <p:cNvSpPr/>
          <p:nvPr/>
        </p:nvSpPr>
        <p:spPr>
          <a:xfrm>
            <a:off x="4549980" y="14848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3"/>
          <p:cNvSpPr/>
          <p:nvPr/>
        </p:nvSpPr>
        <p:spPr>
          <a:xfrm>
            <a:off x="6955795" y="33003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6"/>
          <p:cNvSpPr txBox="1"/>
          <p:nvPr/>
        </p:nvSpPr>
        <p:spPr>
          <a:xfrm>
            <a:off x="1331595" y="411480"/>
            <a:ext cx="3048000" cy="306705"/>
          </a:xfrm>
          <a:prstGeom prst="rect">
            <a:avLst/>
          </a:prstGeom>
          <a:noFill/>
        </p:spPr>
        <p:txBody>
          <a:bodyPr wrap="square" rtlCol="0">
            <a:spAutoFit/>
          </a:bodyPr>
          <a:lstStyle/>
          <a:p>
            <a:r>
              <a:rPr lang="en-US" b="1"/>
              <a:t>Show Cart:</a:t>
            </a:r>
          </a:p>
        </p:txBody>
      </p:sp>
      <p:pic>
        <p:nvPicPr>
          <p:cNvPr id="3" name="Picture 2" descr="5"/>
          <p:cNvPicPr>
            <a:picLocks noChangeAspect="1"/>
          </p:cNvPicPr>
          <p:nvPr/>
        </p:nvPicPr>
        <p:blipFill>
          <a:blip r:embed="rId3"/>
          <a:srcRect b="27086"/>
          <a:stretch>
            <a:fillRect/>
          </a:stretch>
        </p:blipFill>
        <p:spPr>
          <a:xfrm>
            <a:off x="1403350" y="718185"/>
            <a:ext cx="6137275" cy="1999615"/>
          </a:xfrm>
          <a:prstGeom prst="rect">
            <a:avLst/>
          </a:prstGeom>
        </p:spPr>
      </p:pic>
      <p:sp>
        <p:nvSpPr>
          <p:cNvPr id="4" name="Text Box 3"/>
          <p:cNvSpPr txBox="1"/>
          <p:nvPr/>
        </p:nvSpPr>
        <p:spPr>
          <a:xfrm>
            <a:off x="1331595" y="2787650"/>
            <a:ext cx="3048000" cy="306705"/>
          </a:xfrm>
          <a:prstGeom prst="rect">
            <a:avLst/>
          </a:prstGeom>
          <a:noFill/>
        </p:spPr>
        <p:txBody>
          <a:bodyPr wrap="square" rtlCol="0">
            <a:spAutoFit/>
          </a:bodyPr>
          <a:lstStyle/>
          <a:p>
            <a:r>
              <a:rPr lang="en-US" b="1"/>
              <a:t>Make Payment:</a:t>
            </a:r>
          </a:p>
        </p:txBody>
      </p:sp>
      <p:pic>
        <p:nvPicPr>
          <p:cNvPr id="5" name="Picture 4" descr="6"/>
          <p:cNvPicPr>
            <a:picLocks noChangeAspect="1"/>
          </p:cNvPicPr>
          <p:nvPr/>
        </p:nvPicPr>
        <p:blipFill>
          <a:blip r:embed="rId4"/>
          <a:srcRect r="-396" b="31704"/>
          <a:stretch>
            <a:fillRect/>
          </a:stretch>
        </p:blipFill>
        <p:spPr>
          <a:xfrm>
            <a:off x="1403350" y="3075940"/>
            <a:ext cx="6125210" cy="1793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7"/>
        <p:cNvGrpSpPr/>
        <p:nvPr/>
      </p:nvGrpSpPr>
      <p:grpSpPr>
        <a:xfrm>
          <a:off x="0" y="0"/>
          <a:ext cx="0" cy="0"/>
          <a:chOff x="0" y="0"/>
          <a:chExt cx="0" cy="0"/>
        </a:xfrm>
      </p:grpSpPr>
      <p:sp>
        <p:nvSpPr>
          <p:cNvPr id="3178" name="Google Shape;3178;p64"/>
          <p:cNvSpPr/>
          <p:nvPr/>
        </p:nvSpPr>
        <p:spPr>
          <a:xfrm>
            <a:off x="812442" y="4564962"/>
            <a:ext cx="1851900" cy="42600"/>
          </a:xfrm>
          <a:prstGeom prst="ellipse">
            <a:avLst/>
          </a:pr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4"/>
          <p:cNvSpPr/>
          <p:nvPr/>
        </p:nvSpPr>
        <p:spPr>
          <a:xfrm>
            <a:off x="6479655" y="4570874"/>
            <a:ext cx="1851900" cy="42600"/>
          </a:xfrm>
          <a:prstGeom prst="ellipse">
            <a:avLst/>
          </a:pr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2" name="Google Shape;3182;p64"/>
          <p:cNvGrpSpPr/>
          <p:nvPr/>
        </p:nvGrpSpPr>
        <p:grpSpPr>
          <a:xfrm>
            <a:off x="1079050" y="3966513"/>
            <a:ext cx="1318681" cy="629225"/>
            <a:chOff x="1140725" y="3352425"/>
            <a:chExt cx="1318681" cy="629225"/>
          </a:xfrm>
        </p:grpSpPr>
        <p:sp>
          <p:nvSpPr>
            <p:cNvPr id="3183" name="Google Shape;3183;p64"/>
            <p:cNvSpPr/>
            <p:nvPr/>
          </p:nvSpPr>
          <p:spPr>
            <a:xfrm>
              <a:off x="1140725" y="3798245"/>
              <a:ext cx="688977" cy="183405"/>
            </a:xfrm>
            <a:custGeom>
              <a:avLst/>
              <a:gdLst/>
              <a:ahLst/>
              <a:cxnLst/>
              <a:rect l="l" t="t" r="r" b="b"/>
              <a:pathLst>
                <a:path w="12686" h="3377" extrusionOk="0">
                  <a:moveTo>
                    <a:pt x="6463" y="1"/>
                  </a:moveTo>
                  <a:lnTo>
                    <a:pt x="6290" y="10"/>
                  </a:lnTo>
                  <a:lnTo>
                    <a:pt x="10" y="10"/>
                  </a:lnTo>
                  <a:lnTo>
                    <a:pt x="10" y="1370"/>
                  </a:lnTo>
                  <a:cubicBezTo>
                    <a:pt x="0" y="1390"/>
                    <a:pt x="0" y="1399"/>
                    <a:pt x="0" y="1419"/>
                  </a:cubicBezTo>
                  <a:cubicBezTo>
                    <a:pt x="0" y="1660"/>
                    <a:pt x="145" y="1891"/>
                    <a:pt x="396" y="2094"/>
                  </a:cubicBezTo>
                  <a:cubicBezTo>
                    <a:pt x="425" y="2123"/>
                    <a:pt x="453" y="2142"/>
                    <a:pt x="482" y="2171"/>
                  </a:cubicBezTo>
                  <a:cubicBezTo>
                    <a:pt x="511" y="2190"/>
                    <a:pt x="540" y="2210"/>
                    <a:pt x="569" y="2229"/>
                  </a:cubicBezTo>
                  <a:cubicBezTo>
                    <a:pt x="598" y="2248"/>
                    <a:pt x="617" y="2258"/>
                    <a:pt x="646" y="2277"/>
                  </a:cubicBezTo>
                  <a:cubicBezTo>
                    <a:pt x="810" y="2383"/>
                    <a:pt x="1013" y="2489"/>
                    <a:pt x="1235" y="2576"/>
                  </a:cubicBezTo>
                  <a:cubicBezTo>
                    <a:pt x="1293" y="2605"/>
                    <a:pt x="1351" y="2624"/>
                    <a:pt x="1408" y="2653"/>
                  </a:cubicBezTo>
                  <a:cubicBezTo>
                    <a:pt x="1534" y="2692"/>
                    <a:pt x="1669" y="2740"/>
                    <a:pt x="1804" y="2788"/>
                  </a:cubicBezTo>
                  <a:cubicBezTo>
                    <a:pt x="1891" y="2817"/>
                    <a:pt x="1987" y="2837"/>
                    <a:pt x="2074" y="2866"/>
                  </a:cubicBezTo>
                  <a:cubicBezTo>
                    <a:pt x="2093" y="2875"/>
                    <a:pt x="2113" y="2875"/>
                    <a:pt x="2132" y="2885"/>
                  </a:cubicBezTo>
                  <a:cubicBezTo>
                    <a:pt x="2171" y="2895"/>
                    <a:pt x="2209" y="2904"/>
                    <a:pt x="2257" y="2914"/>
                  </a:cubicBezTo>
                  <a:cubicBezTo>
                    <a:pt x="2460" y="2972"/>
                    <a:pt x="2691" y="3020"/>
                    <a:pt x="2923" y="3068"/>
                  </a:cubicBezTo>
                  <a:cubicBezTo>
                    <a:pt x="2981" y="3078"/>
                    <a:pt x="3039" y="3087"/>
                    <a:pt x="3097" y="3097"/>
                  </a:cubicBezTo>
                  <a:cubicBezTo>
                    <a:pt x="3183" y="3116"/>
                    <a:pt x="3270" y="3136"/>
                    <a:pt x="3357" y="3145"/>
                  </a:cubicBezTo>
                  <a:cubicBezTo>
                    <a:pt x="3492" y="3165"/>
                    <a:pt x="3627" y="3184"/>
                    <a:pt x="3762" y="3203"/>
                  </a:cubicBezTo>
                  <a:cubicBezTo>
                    <a:pt x="3820" y="3213"/>
                    <a:pt x="3878" y="3223"/>
                    <a:pt x="3936" y="3232"/>
                  </a:cubicBezTo>
                  <a:cubicBezTo>
                    <a:pt x="4148" y="3261"/>
                    <a:pt x="4380" y="3280"/>
                    <a:pt x="4601" y="3300"/>
                  </a:cubicBezTo>
                  <a:cubicBezTo>
                    <a:pt x="4659" y="3309"/>
                    <a:pt x="4717" y="3309"/>
                    <a:pt x="4775" y="3319"/>
                  </a:cubicBezTo>
                  <a:cubicBezTo>
                    <a:pt x="4833" y="3319"/>
                    <a:pt x="4891" y="3329"/>
                    <a:pt x="4949" y="3329"/>
                  </a:cubicBezTo>
                  <a:cubicBezTo>
                    <a:pt x="5113" y="3338"/>
                    <a:pt x="5277" y="3348"/>
                    <a:pt x="5441" y="3358"/>
                  </a:cubicBezTo>
                  <a:cubicBezTo>
                    <a:pt x="5499" y="3358"/>
                    <a:pt x="5556" y="3358"/>
                    <a:pt x="5624" y="3367"/>
                  </a:cubicBezTo>
                  <a:cubicBezTo>
                    <a:pt x="5836" y="3367"/>
                    <a:pt x="6058" y="3377"/>
                    <a:pt x="6290" y="3377"/>
                  </a:cubicBezTo>
                  <a:lnTo>
                    <a:pt x="6463" y="3377"/>
                  </a:lnTo>
                  <a:cubicBezTo>
                    <a:pt x="6685" y="3377"/>
                    <a:pt x="6907" y="3367"/>
                    <a:pt x="7129" y="3358"/>
                  </a:cubicBezTo>
                  <a:lnTo>
                    <a:pt x="7302" y="3358"/>
                  </a:lnTo>
                  <a:cubicBezTo>
                    <a:pt x="7524" y="3348"/>
                    <a:pt x="7746" y="3329"/>
                    <a:pt x="7968" y="3309"/>
                  </a:cubicBezTo>
                  <a:cubicBezTo>
                    <a:pt x="8026" y="3309"/>
                    <a:pt x="8084" y="3300"/>
                    <a:pt x="8142" y="3300"/>
                  </a:cubicBezTo>
                  <a:cubicBezTo>
                    <a:pt x="8373" y="3280"/>
                    <a:pt x="8595" y="3251"/>
                    <a:pt x="8807" y="3223"/>
                  </a:cubicBezTo>
                  <a:cubicBezTo>
                    <a:pt x="8865" y="3213"/>
                    <a:pt x="8923" y="3203"/>
                    <a:pt x="8981" y="3203"/>
                  </a:cubicBezTo>
                  <a:cubicBezTo>
                    <a:pt x="9213" y="3165"/>
                    <a:pt x="9434" y="3126"/>
                    <a:pt x="9647" y="3087"/>
                  </a:cubicBezTo>
                  <a:cubicBezTo>
                    <a:pt x="9704" y="3078"/>
                    <a:pt x="9772" y="3068"/>
                    <a:pt x="9830" y="3059"/>
                  </a:cubicBezTo>
                  <a:cubicBezTo>
                    <a:pt x="10061" y="3010"/>
                    <a:pt x="10283" y="2952"/>
                    <a:pt x="10496" y="2895"/>
                  </a:cubicBezTo>
                  <a:cubicBezTo>
                    <a:pt x="10553" y="2885"/>
                    <a:pt x="10611" y="2866"/>
                    <a:pt x="10669" y="2846"/>
                  </a:cubicBezTo>
                  <a:cubicBezTo>
                    <a:pt x="10910" y="2779"/>
                    <a:pt x="11132" y="2711"/>
                    <a:pt x="11335" y="2624"/>
                  </a:cubicBezTo>
                  <a:cubicBezTo>
                    <a:pt x="11393" y="2605"/>
                    <a:pt x="11451" y="2576"/>
                    <a:pt x="11508" y="2557"/>
                  </a:cubicBezTo>
                  <a:cubicBezTo>
                    <a:pt x="11769" y="2441"/>
                    <a:pt x="11991" y="2316"/>
                    <a:pt x="12174" y="2190"/>
                  </a:cubicBezTo>
                  <a:cubicBezTo>
                    <a:pt x="12242" y="2142"/>
                    <a:pt x="12299" y="2094"/>
                    <a:pt x="12348" y="2046"/>
                  </a:cubicBezTo>
                  <a:cubicBezTo>
                    <a:pt x="12570" y="1853"/>
                    <a:pt x="12685" y="1640"/>
                    <a:pt x="12685" y="1419"/>
                  </a:cubicBezTo>
                  <a:lnTo>
                    <a:pt x="12685" y="1399"/>
                  </a:lnTo>
                  <a:lnTo>
                    <a:pt x="12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4"/>
            <p:cNvSpPr/>
            <p:nvPr/>
          </p:nvSpPr>
          <p:spPr>
            <a:xfrm>
              <a:off x="1162177" y="3798788"/>
              <a:ext cx="9504" cy="120514"/>
            </a:xfrm>
            <a:custGeom>
              <a:avLst/>
              <a:gdLst/>
              <a:ahLst/>
              <a:cxnLst/>
              <a:rect l="l" t="t" r="r" b="b"/>
              <a:pathLst>
                <a:path w="175" h="2219" extrusionOk="0">
                  <a:moveTo>
                    <a:pt x="1" y="0"/>
                  </a:moveTo>
                  <a:lnTo>
                    <a:pt x="1" y="2084"/>
                  </a:lnTo>
                  <a:cubicBezTo>
                    <a:pt x="30" y="2113"/>
                    <a:pt x="58" y="2132"/>
                    <a:pt x="87" y="2161"/>
                  </a:cubicBezTo>
                  <a:cubicBezTo>
                    <a:pt x="116" y="2180"/>
                    <a:pt x="145" y="2200"/>
                    <a:pt x="174" y="221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4"/>
            <p:cNvSpPr/>
            <p:nvPr/>
          </p:nvSpPr>
          <p:spPr>
            <a:xfrm>
              <a:off x="1207741" y="3798788"/>
              <a:ext cx="9504" cy="143596"/>
            </a:xfrm>
            <a:custGeom>
              <a:avLst/>
              <a:gdLst/>
              <a:ahLst/>
              <a:cxnLst/>
              <a:rect l="l" t="t" r="r" b="b"/>
              <a:pathLst>
                <a:path w="175" h="2644" extrusionOk="0">
                  <a:moveTo>
                    <a:pt x="1" y="0"/>
                  </a:moveTo>
                  <a:lnTo>
                    <a:pt x="1" y="2566"/>
                  </a:lnTo>
                  <a:cubicBezTo>
                    <a:pt x="59" y="2595"/>
                    <a:pt x="117"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4"/>
            <p:cNvSpPr/>
            <p:nvPr/>
          </p:nvSpPr>
          <p:spPr>
            <a:xfrm>
              <a:off x="1253360" y="3798788"/>
              <a:ext cx="9993" cy="157716"/>
            </a:xfrm>
            <a:custGeom>
              <a:avLst/>
              <a:gdLst/>
              <a:ahLst/>
              <a:cxnLst/>
              <a:rect l="l" t="t" r="r" b="b"/>
              <a:pathLst>
                <a:path w="184" h="2904" extrusionOk="0">
                  <a:moveTo>
                    <a:pt x="0" y="0"/>
                  </a:moveTo>
                  <a:lnTo>
                    <a:pt x="0" y="2856"/>
                  </a:lnTo>
                  <a:cubicBezTo>
                    <a:pt x="19" y="2865"/>
                    <a:pt x="39" y="2865"/>
                    <a:pt x="58" y="2875"/>
                  </a:cubicBezTo>
                  <a:cubicBezTo>
                    <a:pt x="97" y="2885"/>
                    <a:pt x="135" y="2894"/>
                    <a:pt x="183" y="2904"/>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4"/>
            <p:cNvSpPr/>
            <p:nvPr/>
          </p:nvSpPr>
          <p:spPr>
            <a:xfrm>
              <a:off x="1299414" y="3798788"/>
              <a:ext cx="9504" cy="167709"/>
            </a:xfrm>
            <a:custGeom>
              <a:avLst/>
              <a:gdLst/>
              <a:ahLst/>
              <a:cxnLst/>
              <a:rect l="l" t="t" r="r" b="b"/>
              <a:pathLst>
                <a:path w="175" h="3088" extrusionOk="0">
                  <a:moveTo>
                    <a:pt x="1" y="0"/>
                  </a:moveTo>
                  <a:lnTo>
                    <a:pt x="1" y="3058"/>
                  </a:lnTo>
                  <a:cubicBezTo>
                    <a:pt x="59" y="3068"/>
                    <a:pt x="117" y="3077"/>
                    <a:pt x="175" y="308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4"/>
            <p:cNvSpPr/>
            <p:nvPr/>
          </p:nvSpPr>
          <p:spPr>
            <a:xfrm>
              <a:off x="1345033" y="3798788"/>
              <a:ext cx="9450" cy="175041"/>
            </a:xfrm>
            <a:custGeom>
              <a:avLst/>
              <a:gdLst/>
              <a:ahLst/>
              <a:cxnLst/>
              <a:rect l="l" t="t" r="r" b="b"/>
              <a:pathLst>
                <a:path w="174" h="3223" extrusionOk="0">
                  <a:moveTo>
                    <a:pt x="0" y="0"/>
                  </a:moveTo>
                  <a:lnTo>
                    <a:pt x="0" y="3193"/>
                  </a:lnTo>
                  <a:cubicBezTo>
                    <a:pt x="58" y="3203"/>
                    <a:pt x="116" y="3213"/>
                    <a:pt x="174" y="3222"/>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4"/>
            <p:cNvSpPr/>
            <p:nvPr/>
          </p:nvSpPr>
          <p:spPr>
            <a:xfrm>
              <a:off x="1390597" y="3798788"/>
              <a:ext cx="9504" cy="179712"/>
            </a:xfrm>
            <a:custGeom>
              <a:avLst/>
              <a:gdLst/>
              <a:ahLst/>
              <a:cxnLst/>
              <a:rect l="l" t="t" r="r" b="b"/>
              <a:pathLst>
                <a:path w="175" h="3309" extrusionOk="0">
                  <a:moveTo>
                    <a:pt x="0" y="0"/>
                  </a:moveTo>
                  <a:lnTo>
                    <a:pt x="0" y="3290"/>
                  </a:lnTo>
                  <a:cubicBezTo>
                    <a:pt x="58" y="3299"/>
                    <a:pt x="116"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4"/>
            <p:cNvSpPr/>
            <p:nvPr/>
          </p:nvSpPr>
          <p:spPr>
            <a:xfrm>
              <a:off x="1436162" y="3798788"/>
              <a:ext cx="9993" cy="182373"/>
            </a:xfrm>
            <a:custGeom>
              <a:avLst/>
              <a:gdLst/>
              <a:ahLst/>
              <a:cxnLst/>
              <a:rect l="l" t="t" r="r" b="b"/>
              <a:pathLst>
                <a:path w="184" h="3358" extrusionOk="0">
                  <a:moveTo>
                    <a:pt x="1" y="0"/>
                  </a:moveTo>
                  <a:lnTo>
                    <a:pt x="1" y="3348"/>
                  </a:lnTo>
                  <a:cubicBezTo>
                    <a:pt x="59" y="3348"/>
                    <a:pt x="116" y="3348"/>
                    <a:pt x="184" y="3357"/>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4"/>
            <p:cNvSpPr/>
            <p:nvPr/>
          </p:nvSpPr>
          <p:spPr>
            <a:xfrm>
              <a:off x="1482269" y="3798245"/>
              <a:ext cx="9504" cy="183405"/>
            </a:xfrm>
            <a:custGeom>
              <a:avLst/>
              <a:gdLst/>
              <a:ahLst/>
              <a:cxnLst/>
              <a:rect l="l" t="t" r="r" b="b"/>
              <a:pathLst>
                <a:path w="175" h="3377" extrusionOk="0">
                  <a:moveTo>
                    <a:pt x="174" y="1"/>
                  </a:moveTo>
                  <a:lnTo>
                    <a:pt x="1" y="10"/>
                  </a:ln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4"/>
            <p:cNvSpPr/>
            <p:nvPr/>
          </p:nvSpPr>
          <p:spPr>
            <a:xfrm>
              <a:off x="1527834" y="3798245"/>
              <a:ext cx="9504" cy="182373"/>
            </a:xfrm>
            <a:custGeom>
              <a:avLst/>
              <a:gdLst/>
              <a:ahLst/>
              <a:cxnLst/>
              <a:rect l="l" t="t" r="r" b="b"/>
              <a:pathLst>
                <a:path w="175" h="3358" extrusionOk="0">
                  <a:moveTo>
                    <a:pt x="1" y="1"/>
                  </a:moveTo>
                  <a:lnTo>
                    <a:pt x="1"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4"/>
            <p:cNvSpPr/>
            <p:nvPr/>
          </p:nvSpPr>
          <p:spPr>
            <a:xfrm>
              <a:off x="1573453" y="3798245"/>
              <a:ext cx="9450" cy="179766"/>
            </a:xfrm>
            <a:custGeom>
              <a:avLst/>
              <a:gdLst/>
              <a:ahLst/>
              <a:cxnLst/>
              <a:rect l="l" t="t" r="r" b="b"/>
              <a:pathLst>
                <a:path w="174" h="3310" extrusionOk="0">
                  <a:moveTo>
                    <a:pt x="0" y="1"/>
                  </a:moveTo>
                  <a:lnTo>
                    <a:pt x="0" y="3309"/>
                  </a:lnTo>
                  <a:cubicBezTo>
                    <a:pt x="58" y="3309"/>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4"/>
            <p:cNvSpPr/>
            <p:nvPr/>
          </p:nvSpPr>
          <p:spPr>
            <a:xfrm>
              <a:off x="1619018" y="3798245"/>
              <a:ext cx="9450" cy="175041"/>
            </a:xfrm>
            <a:custGeom>
              <a:avLst/>
              <a:gdLst/>
              <a:ahLst/>
              <a:cxnLst/>
              <a:rect l="l" t="t" r="r" b="b"/>
              <a:pathLst>
                <a:path w="174" h="3223" extrusionOk="0">
                  <a:moveTo>
                    <a:pt x="0" y="1"/>
                  </a:moveTo>
                  <a:lnTo>
                    <a:pt x="0" y="3223"/>
                  </a:lnTo>
                  <a:cubicBezTo>
                    <a:pt x="58"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4"/>
            <p:cNvSpPr/>
            <p:nvPr/>
          </p:nvSpPr>
          <p:spPr>
            <a:xfrm>
              <a:off x="1664582" y="3798245"/>
              <a:ext cx="9993" cy="167709"/>
            </a:xfrm>
            <a:custGeom>
              <a:avLst/>
              <a:gdLst/>
              <a:ahLst/>
              <a:cxnLst/>
              <a:rect l="l" t="t" r="r" b="b"/>
              <a:pathLst>
                <a:path w="184" h="3088" extrusionOk="0">
                  <a:moveTo>
                    <a:pt x="1" y="1"/>
                  </a:moveTo>
                  <a:lnTo>
                    <a:pt x="1" y="3087"/>
                  </a:lnTo>
                  <a:cubicBezTo>
                    <a:pt x="58" y="3078"/>
                    <a:pt x="126" y="3068"/>
                    <a:pt x="184" y="305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4"/>
            <p:cNvSpPr/>
            <p:nvPr/>
          </p:nvSpPr>
          <p:spPr>
            <a:xfrm>
              <a:off x="1710690" y="3798245"/>
              <a:ext cx="9504" cy="157227"/>
            </a:xfrm>
            <a:custGeom>
              <a:avLst/>
              <a:gdLst/>
              <a:ahLst/>
              <a:cxnLst/>
              <a:rect l="l" t="t" r="r" b="b"/>
              <a:pathLst>
                <a:path w="175" h="2895" extrusionOk="0">
                  <a:moveTo>
                    <a:pt x="1" y="1"/>
                  </a:moveTo>
                  <a:lnTo>
                    <a:pt x="1"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4"/>
            <p:cNvSpPr/>
            <p:nvPr/>
          </p:nvSpPr>
          <p:spPr>
            <a:xfrm>
              <a:off x="1756254" y="3798245"/>
              <a:ext cx="9504" cy="142564"/>
            </a:xfrm>
            <a:custGeom>
              <a:avLst/>
              <a:gdLst/>
              <a:ahLst/>
              <a:cxnLst/>
              <a:rect l="l" t="t" r="r" b="b"/>
              <a:pathLst>
                <a:path w="175" h="2625" extrusionOk="0">
                  <a:moveTo>
                    <a:pt x="1" y="1"/>
                  </a:moveTo>
                  <a:lnTo>
                    <a:pt x="1" y="2624"/>
                  </a:lnTo>
                  <a:cubicBezTo>
                    <a:pt x="59" y="2605"/>
                    <a:pt x="117"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4"/>
            <p:cNvSpPr/>
            <p:nvPr/>
          </p:nvSpPr>
          <p:spPr>
            <a:xfrm>
              <a:off x="1801873" y="3798245"/>
              <a:ext cx="9450" cy="118993"/>
            </a:xfrm>
            <a:custGeom>
              <a:avLst/>
              <a:gdLst/>
              <a:ahLst/>
              <a:cxnLst/>
              <a:rect l="l" t="t" r="r" b="b"/>
              <a:pathLst>
                <a:path w="174" h="2191" extrusionOk="0">
                  <a:moveTo>
                    <a:pt x="0" y="1"/>
                  </a:moveTo>
                  <a:lnTo>
                    <a:pt x="0" y="2190"/>
                  </a:lnTo>
                  <a:cubicBezTo>
                    <a:pt x="68" y="2142"/>
                    <a:pt x="125" y="2094"/>
                    <a:pt x="174" y="2046"/>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4"/>
            <p:cNvSpPr/>
            <p:nvPr/>
          </p:nvSpPr>
          <p:spPr>
            <a:xfrm>
              <a:off x="1141214" y="3701304"/>
              <a:ext cx="688488" cy="195516"/>
            </a:xfrm>
            <a:custGeom>
              <a:avLst/>
              <a:gdLst/>
              <a:ahLst/>
              <a:cxnLst/>
              <a:rect l="l" t="t" r="r" b="b"/>
              <a:pathLst>
                <a:path w="12677" h="3600" extrusionOk="0">
                  <a:moveTo>
                    <a:pt x="6338" y="1"/>
                  </a:moveTo>
                  <a:cubicBezTo>
                    <a:pt x="2914" y="1"/>
                    <a:pt x="126" y="773"/>
                    <a:pt x="1" y="1728"/>
                  </a:cubicBezTo>
                  <a:cubicBezTo>
                    <a:pt x="1" y="1757"/>
                    <a:pt x="1" y="1776"/>
                    <a:pt x="1" y="1795"/>
                  </a:cubicBezTo>
                  <a:cubicBezTo>
                    <a:pt x="1" y="2046"/>
                    <a:pt x="165" y="2278"/>
                    <a:pt x="473" y="2490"/>
                  </a:cubicBezTo>
                  <a:cubicBezTo>
                    <a:pt x="531" y="2519"/>
                    <a:pt x="579" y="2557"/>
                    <a:pt x="637" y="2586"/>
                  </a:cubicBezTo>
                  <a:cubicBezTo>
                    <a:pt x="936" y="2760"/>
                    <a:pt x="1332" y="2914"/>
                    <a:pt x="1795" y="3049"/>
                  </a:cubicBezTo>
                  <a:cubicBezTo>
                    <a:pt x="1901" y="3088"/>
                    <a:pt x="2007" y="3117"/>
                    <a:pt x="2123" y="3146"/>
                  </a:cubicBezTo>
                  <a:cubicBezTo>
                    <a:pt x="2499" y="3233"/>
                    <a:pt x="2904" y="3319"/>
                    <a:pt x="3348" y="3387"/>
                  </a:cubicBezTo>
                  <a:cubicBezTo>
                    <a:pt x="3840" y="3464"/>
                    <a:pt x="4380" y="3522"/>
                    <a:pt x="4940" y="3551"/>
                  </a:cubicBezTo>
                  <a:cubicBezTo>
                    <a:pt x="5393" y="3580"/>
                    <a:pt x="5856" y="3599"/>
                    <a:pt x="6338" y="3599"/>
                  </a:cubicBezTo>
                  <a:cubicBezTo>
                    <a:pt x="9831" y="3599"/>
                    <a:pt x="12676" y="2789"/>
                    <a:pt x="12676" y="1795"/>
                  </a:cubicBezTo>
                  <a:cubicBezTo>
                    <a:pt x="12676" y="1776"/>
                    <a:pt x="12667" y="1757"/>
                    <a:pt x="12667" y="1728"/>
                  </a:cubicBezTo>
                  <a:cubicBezTo>
                    <a:pt x="12657" y="1612"/>
                    <a:pt x="12599" y="1496"/>
                    <a:pt x="12503" y="1390"/>
                  </a:cubicBezTo>
                  <a:cubicBezTo>
                    <a:pt x="12377" y="1236"/>
                    <a:pt x="12184" y="1091"/>
                    <a:pt x="11933" y="956"/>
                  </a:cubicBezTo>
                  <a:cubicBezTo>
                    <a:pt x="11692" y="821"/>
                    <a:pt x="11393" y="705"/>
                    <a:pt x="11046" y="599"/>
                  </a:cubicBezTo>
                  <a:cubicBezTo>
                    <a:pt x="10950" y="560"/>
                    <a:pt x="10853" y="532"/>
                    <a:pt x="10747" y="503"/>
                  </a:cubicBezTo>
                  <a:cubicBezTo>
                    <a:pt x="10274" y="377"/>
                    <a:pt x="9734" y="271"/>
                    <a:pt x="9136" y="184"/>
                  </a:cubicBezTo>
                  <a:cubicBezTo>
                    <a:pt x="9001" y="165"/>
                    <a:pt x="8856" y="146"/>
                    <a:pt x="8712" y="126"/>
                  </a:cubicBezTo>
                  <a:cubicBezTo>
                    <a:pt x="7978" y="49"/>
                    <a:pt x="7178"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4"/>
            <p:cNvSpPr/>
            <p:nvPr/>
          </p:nvSpPr>
          <p:spPr>
            <a:xfrm>
              <a:off x="1166902" y="3820783"/>
              <a:ext cx="61370" cy="21018"/>
            </a:xfrm>
            <a:custGeom>
              <a:avLst/>
              <a:gdLst/>
              <a:ahLst/>
              <a:cxnLst/>
              <a:rect l="l" t="t" r="r" b="b"/>
              <a:pathLst>
                <a:path w="1130" h="387" extrusionOk="0">
                  <a:moveTo>
                    <a:pt x="994" y="0"/>
                  </a:moveTo>
                  <a:lnTo>
                    <a:pt x="0" y="290"/>
                  </a:lnTo>
                  <a:cubicBezTo>
                    <a:pt x="29" y="309"/>
                    <a:pt x="58" y="328"/>
                    <a:pt x="87" y="338"/>
                  </a:cubicBezTo>
                  <a:cubicBezTo>
                    <a:pt x="116" y="357"/>
                    <a:pt x="145" y="377"/>
                    <a:pt x="164" y="386"/>
                  </a:cubicBezTo>
                  <a:lnTo>
                    <a:pt x="1129" y="116"/>
                  </a:lnTo>
                  <a:cubicBezTo>
                    <a:pt x="1081" y="78"/>
                    <a:pt x="1042"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4"/>
            <p:cNvSpPr/>
            <p:nvPr/>
          </p:nvSpPr>
          <p:spPr>
            <a:xfrm>
              <a:off x="1238643" y="3853260"/>
              <a:ext cx="66638" cy="18900"/>
            </a:xfrm>
            <a:custGeom>
              <a:avLst/>
              <a:gdLst/>
              <a:ahLst/>
              <a:cxnLst/>
              <a:rect l="l" t="t" r="r" b="b"/>
              <a:pathLst>
                <a:path w="1227" h="348" extrusionOk="0">
                  <a:moveTo>
                    <a:pt x="898" y="0"/>
                  </a:moveTo>
                  <a:lnTo>
                    <a:pt x="1" y="251"/>
                  </a:lnTo>
                  <a:cubicBezTo>
                    <a:pt x="107" y="290"/>
                    <a:pt x="213" y="319"/>
                    <a:pt x="329" y="348"/>
                  </a:cubicBezTo>
                  <a:lnTo>
                    <a:pt x="1226" y="87"/>
                  </a:lnTo>
                  <a:cubicBezTo>
                    <a:pt x="1139" y="68"/>
                    <a:pt x="1043" y="39"/>
                    <a:pt x="956" y="20"/>
                  </a:cubicBezTo>
                  <a:cubicBezTo>
                    <a:pt x="937" y="10"/>
                    <a:pt x="917" y="10"/>
                    <a:pt x="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4"/>
            <p:cNvSpPr/>
            <p:nvPr/>
          </p:nvSpPr>
          <p:spPr>
            <a:xfrm>
              <a:off x="1209859" y="3720692"/>
              <a:ext cx="550649" cy="156196"/>
            </a:xfrm>
            <a:custGeom>
              <a:avLst/>
              <a:gdLst/>
              <a:ahLst/>
              <a:cxnLst/>
              <a:rect l="l" t="t" r="r" b="b"/>
              <a:pathLst>
                <a:path w="10139" h="2876" extrusionOk="0">
                  <a:moveTo>
                    <a:pt x="5074" y="1"/>
                  </a:moveTo>
                  <a:cubicBezTo>
                    <a:pt x="2277" y="1"/>
                    <a:pt x="0" y="647"/>
                    <a:pt x="0" y="1438"/>
                  </a:cubicBezTo>
                  <a:cubicBezTo>
                    <a:pt x="0" y="1467"/>
                    <a:pt x="10" y="1486"/>
                    <a:pt x="10" y="1506"/>
                  </a:cubicBezTo>
                  <a:cubicBezTo>
                    <a:pt x="135" y="2268"/>
                    <a:pt x="2354" y="2876"/>
                    <a:pt x="5074" y="2876"/>
                  </a:cubicBezTo>
                  <a:cubicBezTo>
                    <a:pt x="7785" y="2876"/>
                    <a:pt x="10014" y="2268"/>
                    <a:pt x="10129" y="1506"/>
                  </a:cubicBezTo>
                  <a:cubicBezTo>
                    <a:pt x="10129" y="1486"/>
                    <a:pt x="10139" y="1467"/>
                    <a:pt x="10139" y="1438"/>
                  </a:cubicBezTo>
                  <a:cubicBezTo>
                    <a:pt x="10139" y="647"/>
                    <a:pt x="7862" y="1"/>
                    <a:pt x="5074"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4"/>
            <p:cNvSpPr/>
            <p:nvPr/>
          </p:nvSpPr>
          <p:spPr>
            <a:xfrm>
              <a:off x="1210402" y="3728024"/>
              <a:ext cx="549617" cy="148864"/>
            </a:xfrm>
            <a:custGeom>
              <a:avLst/>
              <a:gdLst/>
              <a:ahLst/>
              <a:cxnLst/>
              <a:rect l="l" t="t" r="r" b="b"/>
              <a:pathLst>
                <a:path w="10120" h="2741" extrusionOk="0">
                  <a:moveTo>
                    <a:pt x="5064" y="1"/>
                  </a:moveTo>
                  <a:cubicBezTo>
                    <a:pt x="2344" y="1"/>
                    <a:pt x="125" y="609"/>
                    <a:pt x="0" y="1371"/>
                  </a:cubicBezTo>
                  <a:cubicBezTo>
                    <a:pt x="19" y="1487"/>
                    <a:pt x="77" y="1593"/>
                    <a:pt x="183" y="1699"/>
                  </a:cubicBezTo>
                  <a:cubicBezTo>
                    <a:pt x="232" y="1737"/>
                    <a:pt x="280" y="1786"/>
                    <a:pt x="338" y="1824"/>
                  </a:cubicBezTo>
                  <a:cubicBezTo>
                    <a:pt x="579" y="2007"/>
                    <a:pt x="945" y="2162"/>
                    <a:pt x="1399" y="2297"/>
                  </a:cubicBezTo>
                  <a:cubicBezTo>
                    <a:pt x="1495" y="2326"/>
                    <a:pt x="1601" y="2355"/>
                    <a:pt x="1707" y="2384"/>
                  </a:cubicBezTo>
                  <a:cubicBezTo>
                    <a:pt x="2142" y="2490"/>
                    <a:pt x="2624" y="2577"/>
                    <a:pt x="3164" y="2644"/>
                  </a:cubicBezTo>
                  <a:cubicBezTo>
                    <a:pt x="3695" y="2702"/>
                    <a:pt x="4273" y="2741"/>
                    <a:pt x="4881" y="2741"/>
                  </a:cubicBezTo>
                  <a:lnTo>
                    <a:pt x="5064" y="2741"/>
                  </a:lnTo>
                  <a:cubicBezTo>
                    <a:pt x="7775" y="2741"/>
                    <a:pt x="10004" y="2133"/>
                    <a:pt x="10119" y="1371"/>
                  </a:cubicBezTo>
                  <a:cubicBezTo>
                    <a:pt x="10119" y="1332"/>
                    <a:pt x="10110" y="1303"/>
                    <a:pt x="10090" y="1265"/>
                  </a:cubicBezTo>
                  <a:cubicBezTo>
                    <a:pt x="10023" y="1101"/>
                    <a:pt x="9859" y="946"/>
                    <a:pt x="9618" y="811"/>
                  </a:cubicBezTo>
                  <a:cubicBezTo>
                    <a:pt x="9367" y="667"/>
                    <a:pt x="9029" y="532"/>
                    <a:pt x="8634" y="416"/>
                  </a:cubicBezTo>
                  <a:cubicBezTo>
                    <a:pt x="8528" y="387"/>
                    <a:pt x="8421" y="358"/>
                    <a:pt x="8315" y="339"/>
                  </a:cubicBezTo>
                  <a:cubicBezTo>
                    <a:pt x="7804" y="213"/>
                    <a:pt x="7206" y="117"/>
                    <a:pt x="6550" y="59"/>
                  </a:cubicBezTo>
                  <a:cubicBezTo>
                    <a:pt x="6396" y="49"/>
                    <a:pt x="6232" y="40"/>
                    <a:pt x="6068" y="30"/>
                  </a:cubicBezTo>
                  <a:cubicBezTo>
                    <a:pt x="5740" y="11"/>
                    <a:pt x="5402" y="1"/>
                    <a:pt x="5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4"/>
            <p:cNvSpPr/>
            <p:nvPr/>
          </p:nvSpPr>
          <p:spPr>
            <a:xfrm>
              <a:off x="1382234" y="3858473"/>
              <a:ext cx="150384" cy="18411"/>
            </a:xfrm>
            <a:custGeom>
              <a:avLst/>
              <a:gdLst/>
              <a:ahLst/>
              <a:cxnLst/>
              <a:rect l="l" t="t" r="r" b="b"/>
              <a:pathLst>
                <a:path w="2769" h="339" extrusionOk="0">
                  <a:moveTo>
                    <a:pt x="849" y="1"/>
                  </a:moveTo>
                  <a:lnTo>
                    <a:pt x="0" y="242"/>
                  </a:lnTo>
                  <a:cubicBezTo>
                    <a:pt x="531" y="300"/>
                    <a:pt x="1109" y="339"/>
                    <a:pt x="1717" y="339"/>
                  </a:cubicBezTo>
                  <a:lnTo>
                    <a:pt x="2769" y="40"/>
                  </a:lnTo>
                  <a:lnTo>
                    <a:pt x="2769" y="40"/>
                  </a:lnTo>
                  <a:cubicBezTo>
                    <a:pt x="2653" y="49"/>
                    <a:pt x="2537" y="49"/>
                    <a:pt x="2412" y="49"/>
                  </a:cubicBezTo>
                  <a:lnTo>
                    <a:pt x="2238" y="49"/>
                  </a:lnTo>
                  <a:cubicBezTo>
                    <a:pt x="2007" y="49"/>
                    <a:pt x="1785" y="40"/>
                    <a:pt x="1573" y="40"/>
                  </a:cubicBezTo>
                  <a:cubicBezTo>
                    <a:pt x="1515" y="30"/>
                    <a:pt x="1457" y="30"/>
                    <a:pt x="1399" y="30"/>
                  </a:cubicBezTo>
                  <a:cubicBezTo>
                    <a:pt x="1225" y="20"/>
                    <a:pt x="1061" y="1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4"/>
            <p:cNvSpPr/>
            <p:nvPr/>
          </p:nvSpPr>
          <p:spPr>
            <a:xfrm>
              <a:off x="1220341" y="3817633"/>
              <a:ext cx="23082" cy="9504"/>
            </a:xfrm>
            <a:custGeom>
              <a:avLst/>
              <a:gdLst/>
              <a:ahLst/>
              <a:cxnLst/>
              <a:rect l="l" t="t" r="r" b="b"/>
              <a:pathLst>
                <a:path w="425" h="175" extrusionOk="0">
                  <a:moveTo>
                    <a:pt x="164" y="0"/>
                  </a:moveTo>
                  <a:lnTo>
                    <a:pt x="0" y="49"/>
                  </a:lnTo>
                  <a:cubicBezTo>
                    <a:pt x="49" y="87"/>
                    <a:pt x="97" y="136"/>
                    <a:pt x="155" y="174"/>
                  </a:cubicBezTo>
                  <a:lnTo>
                    <a:pt x="425" y="97"/>
                  </a:lnTo>
                  <a:cubicBezTo>
                    <a:pt x="396" y="87"/>
                    <a:pt x="367" y="78"/>
                    <a:pt x="348" y="68"/>
                  </a:cubicBezTo>
                  <a:cubicBezTo>
                    <a:pt x="280" y="49"/>
                    <a:pt x="222" y="29"/>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4"/>
            <p:cNvSpPr/>
            <p:nvPr/>
          </p:nvSpPr>
          <p:spPr>
            <a:xfrm>
              <a:off x="1359696" y="3746380"/>
              <a:ext cx="259873" cy="110086"/>
            </a:xfrm>
            <a:custGeom>
              <a:avLst/>
              <a:gdLst/>
              <a:ahLst/>
              <a:cxnLst/>
              <a:rect l="l" t="t" r="r" b="b"/>
              <a:pathLst>
                <a:path w="4785" h="2027" extrusionOk="0">
                  <a:moveTo>
                    <a:pt x="1949" y="1"/>
                  </a:moveTo>
                  <a:lnTo>
                    <a:pt x="1949" y="232"/>
                  </a:lnTo>
                  <a:cubicBezTo>
                    <a:pt x="705" y="280"/>
                    <a:pt x="77" y="493"/>
                    <a:pt x="77" y="734"/>
                  </a:cubicBezTo>
                  <a:cubicBezTo>
                    <a:pt x="77" y="1293"/>
                    <a:pt x="3020" y="1139"/>
                    <a:pt x="3020" y="1332"/>
                  </a:cubicBezTo>
                  <a:cubicBezTo>
                    <a:pt x="3020" y="1380"/>
                    <a:pt x="2836" y="1409"/>
                    <a:pt x="2325" y="1409"/>
                  </a:cubicBezTo>
                  <a:cubicBezTo>
                    <a:pt x="1746" y="1409"/>
                    <a:pt x="1071" y="1361"/>
                    <a:pt x="579" y="1274"/>
                  </a:cubicBezTo>
                  <a:lnTo>
                    <a:pt x="0" y="1640"/>
                  </a:lnTo>
                  <a:cubicBezTo>
                    <a:pt x="454" y="1727"/>
                    <a:pt x="1187" y="1785"/>
                    <a:pt x="1949" y="1795"/>
                  </a:cubicBezTo>
                  <a:lnTo>
                    <a:pt x="1949" y="2026"/>
                  </a:lnTo>
                  <a:lnTo>
                    <a:pt x="3020" y="2026"/>
                  </a:lnTo>
                  <a:lnTo>
                    <a:pt x="3020" y="1785"/>
                  </a:lnTo>
                  <a:cubicBezTo>
                    <a:pt x="4187" y="1727"/>
                    <a:pt x="4785" y="1525"/>
                    <a:pt x="4785" y="1293"/>
                  </a:cubicBezTo>
                  <a:cubicBezTo>
                    <a:pt x="4785" y="734"/>
                    <a:pt x="1852" y="888"/>
                    <a:pt x="1852" y="705"/>
                  </a:cubicBezTo>
                  <a:cubicBezTo>
                    <a:pt x="1852" y="657"/>
                    <a:pt x="2016" y="608"/>
                    <a:pt x="2537" y="608"/>
                  </a:cubicBezTo>
                  <a:cubicBezTo>
                    <a:pt x="3000" y="608"/>
                    <a:pt x="3492" y="647"/>
                    <a:pt x="4013" y="724"/>
                  </a:cubicBezTo>
                  <a:lnTo>
                    <a:pt x="4553" y="357"/>
                  </a:lnTo>
                  <a:cubicBezTo>
                    <a:pt x="4119" y="290"/>
                    <a:pt x="3579"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4"/>
            <p:cNvSpPr/>
            <p:nvPr/>
          </p:nvSpPr>
          <p:spPr>
            <a:xfrm>
              <a:off x="1358121" y="3742198"/>
              <a:ext cx="259928" cy="109543"/>
            </a:xfrm>
            <a:custGeom>
              <a:avLst/>
              <a:gdLst/>
              <a:ahLst/>
              <a:cxnLst/>
              <a:rect l="l" t="t" r="r" b="b"/>
              <a:pathLst>
                <a:path w="4786" h="2017" extrusionOk="0">
                  <a:moveTo>
                    <a:pt x="1949" y="0"/>
                  </a:moveTo>
                  <a:lnTo>
                    <a:pt x="1949" y="232"/>
                  </a:lnTo>
                  <a:cubicBezTo>
                    <a:pt x="705" y="280"/>
                    <a:pt x="78" y="483"/>
                    <a:pt x="78" y="734"/>
                  </a:cubicBezTo>
                  <a:cubicBezTo>
                    <a:pt x="78" y="1293"/>
                    <a:pt x="3010" y="1139"/>
                    <a:pt x="3010" y="1332"/>
                  </a:cubicBezTo>
                  <a:cubicBezTo>
                    <a:pt x="3010" y="1380"/>
                    <a:pt x="2836" y="1409"/>
                    <a:pt x="2325" y="1409"/>
                  </a:cubicBezTo>
                  <a:cubicBezTo>
                    <a:pt x="1737" y="1409"/>
                    <a:pt x="1071" y="1351"/>
                    <a:pt x="570" y="1274"/>
                  </a:cubicBezTo>
                  <a:lnTo>
                    <a:pt x="0" y="1640"/>
                  </a:lnTo>
                  <a:cubicBezTo>
                    <a:pt x="454" y="1717"/>
                    <a:pt x="1187" y="1775"/>
                    <a:pt x="1949" y="1795"/>
                  </a:cubicBezTo>
                  <a:lnTo>
                    <a:pt x="1949" y="2017"/>
                  </a:lnTo>
                  <a:lnTo>
                    <a:pt x="3010" y="2017"/>
                  </a:lnTo>
                  <a:lnTo>
                    <a:pt x="3010" y="1785"/>
                  </a:lnTo>
                  <a:cubicBezTo>
                    <a:pt x="4187" y="1727"/>
                    <a:pt x="4785" y="1525"/>
                    <a:pt x="4785" y="1293"/>
                  </a:cubicBezTo>
                  <a:cubicBezTo>
                    <a:pt x="4785" y="734"/>
                    <a:pt x="1843" y="888"/>
                    <a:pt x="1843" y="705"/>
                  </a:cubicBezTo>
                  <a:cubicBezTo>
                    <a:pt x="1843" y="647"/>
                    <a:pt x="2017" y="608"/>
                    <a:pt x="2537" y="608"/>
                  </a:cubicBezTo>
                  <a:cubicBezTo>
                    <a:pt x="3000" y="608"/>
                    <a:pt x="3492" y="647"/>
                    <a:pt x="4013" y="724"/>
                  </a:cubicBezTo>
                  <a:lnTo>
                    <a:pt x="4554" y="348"/>
                  </a:lnTo>
                  <a:cubicBezTo>
                    <a:pt x="4119" y="280"/>
                    <a:pt x="3579" y="242"/>
                    <a:pt x="3010" y="232"/>
                  </a:cubicBezTo>
                  <a:lnTo>
                    <a:pt x="301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4"/>
            <p:cNvSpPr/>
            <p:nvPr/>
          </p:nvSpPr>
          <p:spPr>
            <a:xfrm>
              <a:off x="1162720" y="3677245"/>
              <a:ext cx="688434" cy="183948"/>
            </a:xfrm>
            <a:custGeom>
              <a:avLst/>
              <a:gdLst/>
              <a:ahLst/>
              <a:cxnLst/>
              <a:rect l="l" t="t" r="r" b="b"/>
              <a:pathLst>
                <a:path w="12676" h="3387" extrusionOk="0">
                  <a:moveTo>
                    <a:pt x="12165" y="0"/>
                  </a:moveTo>
                  <a:lnTo>
                    <a:pt x="11499" y="10"/>
                  </a:lnTo>
                  <a:lnTo>
                    <a:pt x="5441" y="10"/>
                  </a:lnTo>
                  <a:lnTo>
                    <a:pt x="4775" y="20"/>
                  </a:lnTo>
                  <a:lnTo>
                    <a:pt x="0" y="20"/>
                  </a:lnTo>
                  <a:lnTo>
                    <a:pt x="0" y="1380"/>
                  </a:lnTo>
                  <a:cubicBezTo>
                    <a:pt x="0" y="1389"/>
                    <a:pt x="0" y="1409"/>
                    <a:pt x="0" y="1428"/>
                  </a:cubicBezTo>
                  <a:cubicBezTo>
                    <a:pt x="0" y="1669"/>
                    <a:pt x="135" y="1891"/>
                    <a:pt x="386" y="2103"/>
                  </a:cubicBezTo>
                  <a:cubicBezTo>
                    <a:pt x="415" y="2132"/>
                    <a:pt x="444" y="2151"/>
                    <a:pt x="473" y="2171"/>
                  </a:cubicBezTo>
                  <a:cubicBezTo>
                    <a:pt x="502" y="2200"/>
                    <a:pt x="531" y="2219"/>
                    <a:pt x="569" y="2238"/>
                  </a:cubicBezTo>
                  <a:cubicBezTo>
                    <a:pt x="589" y="2258"/>
                    <a:pt x="618" y="2267"/>
                    <a:pt x="637" y="2286"/>
                  </a:cubicBezTo>
                  <a:cubicBezTo>
                    <a:pt x="811" y="2393"/>
                    <a:pt x="1003" y="2489"/>
                    <a:pt x="1235" y="2585"/>
                  </a:cubicBezTo>
                  <a:cubicBezTo>
                    <a:pt x="1283" y="2614"/>
                    <a:pt x="1341" y="2634"/>
                    <a:pt x="1409" y="2653"/>
                  </a:cubicBezTo>
                  <a:cubicBezTo>
                    <a:pt x="1524" y="2701"/>
                    <a:pt x="1659" y="2749"/>
                    <a:pt x="1794" y="2788"/>
                  </a:cubicBezTo>
                  <a:cubicBezTo>
                    <a:pt x="1881" y="2817"/>
                    <a:pt x="1978" y="2846"/>
                    <a:pt x="2074" y="2875"/>
                  </a:cubicBezTo>
                  <a:cubicBezTo>
                    <a:pt x="2094" y="2885"/>
                    <a:pt x="2103" y="2885"/>
                    <a:pt x="2122" y="2894"/>
                  </a:cubicBezTo>
                  <a:cubicBezTo>
                    <a:pt x="2161" y="2904"/>
                    <a:pt x="2209" y="2913"/>
                    <a:pt x="2248" y="2923"/>
                  </a:cubicBezTo>
                  <a:cubicBezTo>
                    <a:pt x="2460" y="2981"/>
                    <a:pt x="2682" y="3029"/>
                    <a:pt x="2913" y="3077"/>
                  </a:cubicBezTo>
                  <a:cubicBezTo>
                    <a:pt x="2971" y="3087"/>
                    <a:pt x="3029" y="3097"/>
                    <a:pt x="3087" y="3106"/>
                  </a:cubicBezTo>
                  <a:cubicBezTo>
                    <a:pt x="3174" y="3126"/>
                    <a:pt x="3261" y="3135"/>
                    <a:pt x="3348" y="3155"/>
                  </a:cubicBezTo>
                  <a:cubicBezTo>
                    <a:pt x="3483" y="3174"/>
                    <a:pt x="3618" y="3193"/>
                    <a:pt x="3753" y="3213"/>
                  </a:cubicBezTo>
                  <a:cubicBezTo>
                    <a:pt x="3811" y="3222"/>
                    <a:pt x="3868" y="3232"/>
                    <a:pt x="3926" y="3241"/>
                  </a:cubicBezTo>
                  <a:cubicBezTo>
                    <a:pt x="4148" y="3270"/>
                    <a:pt x="4370" y="3290"/>
                    <a:pt x="4592" y="3309"/>
                  </a:cubicBezTo>
                  <a:cubicBezTo>
                    <a:pt x="4650" y="3319"/>
                    <a:pt x="4708" y="3319"/>
                    <a:pt x="4775" y="3328"/>
                  </a:cubicBezTo>
                  <a:cubicBezTo>
                    <a:pt x="4833" y="3328"/>
                    <a:pt x="4881" y="3328"/>
                    <a:pt x="4939" y="3338"/>
                  </a:cubicBezTo>
                  <a:cubicBezTo>
                    <a:pt x="5103" y="3348"/>
                    <a:pt x="5267" y="3357"/>
                    <a:pt x="5441" y="3367"/>
                  </a:cubicBezTo>
                  <a:cubicBezTo>
                    <a:pt x="5499" y="3367"/>
                    <a:pt x="5557" y="3367"/>
                    <a:pt x="5615" y="3377"/>
                  </a:cubicBezTo>
                  <a:cubicBezTo>
                    <a:pt x="5827" y="3377"/>
                    <a:pt x="6049" y="3386"/>
                    <a:pt x="6280" y="3386"/>
                  </a:cubicBezTo>
                  <a:lnTo>
                    <a:pt x="6454" y="3386"/>
                  </a:lnTo>
                  <a:cubicBezTo>
                    <a:pt x="6676" y="3386"/>
                    <a:pt x="6897" y="3377"/>
                    <a:pt x="7119" y="3367"/>
                  </a:cubicBezTo>
                  <a:lnTo>
                    <a:pt x="7293" y="3367"/>
                  </a:lnTo>
                  <a:cubicBezTo>
                    <a:pt x="7525" y="3348"/>
                    <a:pt x="7746" y="3338"/>
                    <a:pt x="7959" y="3319"/>
                  </a:cubicBezTo>
                  <a:cubicBezTo>
                    <a:pt x="8016" y="3319"/>
                    <a:pt x="8074" y="3309"/>
                    <a:pt x="8132" y="3309"/>
                  </a:cubicBezTo>
                  <a:cubicBezTo>
                    <a:pt x="8364" y="3280"/>
                    <a:pt x="8586" y="3261"/>
                    <a:pt x="8798" y="3232"/>
                  </a:cubicBezTo>
                  <a:cubicBezTo>
                    <a:pt x="8865" y="3222"/>
                    <a:pt x="8923" y="3213"/>
                    <a:pt x="8981" y="3203"/>
                  </a:cubicBezTo>
                  <a:cubicBezTo>
                    <a:pt x="9203" y="3174"/>
                    <a:pt x="9425" y="3135"/>
                    <a:pt x="9647" y="3097"/>
                  </a:cubicBezTo>
                  <a:cubicBezTo>
                    <a:pt x="9705" y="3087"/>
                    <a:pt x="9763" y="3077"/>
                    <a:pt x="9820" y="3058"/>
                  </a:cubicBezTo>
                  <a:cubicBezTo>
                    <a:pt x="10052" y="3020"/>
                    <a:pt x="10274" y="2962"/>
                    <a:pt x="10486" y="2904"/>
                  </a:cubicBezTo>
                  <a:cubicBezTo>
                    <a:pt x="10544" y="2894"/>
                    <a:pt x="10602" y="2875"/>
                    <a:pt x="10660" y="2856"/>
                  </a:cubicBezTo>
                  <a:cubicBezTo>
                    <a:pt x="10901" y="2788"/>
                    <a:pt x="11123" y="2711"/>
                    <a:pt x="11325" y="2634"/>
                  </a:cubicBezTo>
                  <a:cubicBezTo>
                    <a:pt x="11383" y="2614"/>
                    <a:pt x="11441" y="2585"/>
                    <a:pt x="11499" y="2566"/>
                  </a:cubicBezTo>
                  <a:cubicBezTo>
                    <a:pt x="11759" y="2450"/>
                    <a:pt x="11991" y="2325"/>
                    <a:pt x="12165" y="2200"/>
                  </a:cubicBezTo>
                  <a:cubicBezTo>
                    <a:pt x="12232" y="2151"/>
                    <a:pt x="12290" y="2103"/>
                    <a:pt x="12338" y="2055"/>
                  </a:cubicBezTo>
                  <a:cubicBezTo>
                    <a:pt x="12560"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4"/>
            <p:cNvSpPr/>
            <p:nvPr/>
          </p:nvSpPr>
          <p:spPr>
            <a:xfrm>
              <a:off x="1183683" y="3678277"/>
              <a:ext cx="9993" cy="120568"/>
            </a:xfrm>
            <a:custGeom>
              <a:avLst/>
              <a:gdLst/>
              <a:ahLst/>
              <a:cxnLst/>
              <a:rect l="l" t="t" r="r" b="b"/>
              <a:pathLst>
                <a:path w="184" h="2220" extrusionOk="0">
                  <a:moveTo>
                    <a:pt x="0" y="1"/>
                  </a:moveTo>
                  <a:lnTo>
                    <a:pt x="0" y="2084"/>
                  </a:lnTo>
                  <a:cubicBezTo>
                    <a:pt x="29" y="2113"/>
                    <a:pt x="58" y="2132"/>
                    <a:pt x="87" y="2152"/>
                  </a:cubicBezTo>
                  <a:cubicBezTo>
                    <a:pt x="116" y="2181"/>
                    <a:pt x="145" y="2200"/>
                    <a:pt x="183" y="2219"/>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4"/>
            <p:cNvSpPr/>
            <p:nvPr/>
          </p:nvSpPr>
          <p:spPr>
            <a:xfrm>
              <a:off x="1229736" y="3678277"/>
              <a:ext cx="9504" cy="143107"/>
            </a:xfrm>
            <a:custGeom>
              <a:avLst/>
              <a:gdLst/>
              <a:ahLst/>
              <a:cxnLst/>
              <a:rect l="l" t="t" r="r" b="b"/>
              <a:pathLst>
                <a:path w="175" h="2635" extrusionOk="0">
                  <a:moveTo>
                    <a:pt x="1" y="1"/>
                  </a:moveTo>
                  <a:lnTo>
                    <a:pt x="1" y="2566"/>
                  </a:lnTo>
                  <a:cubicBezTo>
                    <a:pt x="49" y="2595"/>
                    <a:pt x="107" y="2615"/>
                    <a:pt x="175" y="263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4"/>
            <p:cNvSpPr/>
            <p:nvPr/>
          </p:nvSpPr>
          <p:spPr>
            <a:xfrm>
              <a:off x="1275355" y="3678277"/>
              <a:ext cx="9450" cy="157771"/>
            </a:xfrm>
            <a:custGeom>
              <a:avLst/>
              <a:gdLst/>
              <a:ahLst/>
              <a:cxnLst/>
              <a:rect l="l" t="t" r="r" b="b"/>
              <a:pathLst>
                <a:path w="174" h="2905" extrusionOk="0">
                  <a:moveTo>
                    <a:pt x="0" y="1"/>
                  </a:moveTo>
                  <a:lnTo>
                    <a:pt x="0" y="2856"/>
                  </a:lnTo>
                  <a:cubicBezTo>
                    <a:pt x="20" y="2866"/>
                    <a:pt x="29" y="2866"/>
                    <a:pt x="48" y="2875"/>
                  </a:cubicBezTo>
                  <a:cubicBezTo>
                    <a:pt x="87" y="2885"/>
                    <a:pt x="135" y="2894"/>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4"/>
            <p:cNvSpPr/>
            <p:nvPr/>
          </p:nvSpPr>
          <p:spPr>
            <a:xfrm>
              <a:off x="1320920" y="3678277"/>
              <a:ext cx="9504" cy="167709"/>
            </a:xfrm>
            <a:custGeom>
              <a:avLst/>
              <a:gdLst/>
              <a:ahLst/>
              <a:cxnLst/>
              <a:rect l="l" t="t" r="r" b="b"/>
              <a:pathLst>
                <a:path w="175" h="3088" extrusionOk="0">
                  <a:moveTo>
                    <a:pt x="0" y="1"/>
                  </a:moveTo>
                  <a:lnTo>
                    <a:pt x="0" y="3058"/>
                  </a:lnTo>
                  <a:cubicBezTo>
                    <a:pt x="58" y="3068"/>
                    <a:pt x="116" y="3078"/>
                    <a:pt x="174" y="308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4"/>
            <p:cNvSpPr/>
            <p:nvPr/>
          </p:nvSpPr>
          <p:spPr>
            <a:xfrm>
              <a:off x="1366484" y="3678277"/>
              <a:ext cx="9504" cy="175041"/>
            </a:xfrm>
            <a:custGeom>
              <a:avLst/>
              <a:gdLst/>
              <a:ahLst/>
              <a:cxnLst/>
              <a:rect l="l" t="t" r="r" b="b"/>
              <a:pathLst>
                <a:path w="175" h="3223" extrusionOk="0">
                  <a:moveTo>
                    <a:pt x="1" y="1"/>
                  </a:moveTo>
                  <a:lnTo>
                    <a:pt x="1" y="3194"/>
                  </a:lnTo>
                  <a:cubicBezTo>
                    <a:pt x="59"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4"/>
            <p:cNvSpPr/>
            <p:nvPr/>
          </p:nvSpPr>
          <p:spPr>
            <a:xfrm>
              <a:off x="1412049" y="3678277"/>
              <a:ext cx="10047" cy="179766"/>
            </a:xfrm>
            <a:custGeom>
              <a:avLst/>
              <a:gdLst/>
              <a:ahLst/>
              <a:cxnLst/>
              <a:rect l="l" t="t" r="r" b="b"/>
              <a:pathLst>
                <a:path w="185" h="3310" extrusionOk="0">
                  <a:moveTo>
                    <a:pt x="1" y="1"/>
                  </a:moveTo>
                  <a:lnTo>
                    <a:pt x="1" y="3290"/>
                  </a:lnTo>
                  <a:cubicBezTo>
                    <a:pt x="59" y="3300"/>
                    <a:pt x="117" y="3300"/>
                    <a:pt x="184" y="330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4"/>
            <p:cNvSpPr/>
            <p:nvPr/>
          </p:nvSpPr>
          <p:spPr>
            <a:xfrm>
              <a:off x="1458157" y="3677734"/>
              <a:ext cx="9504" cy="182916"/>
            </a:xfrm>
            <a:custGeom>
              <a:avLst/>
              <a:gdLst/>
              <a:ahLst/>
              <a:cxnLst/>
              <a:rect l="l" t="t" r="r" b="b"/>
              <a:pathLst>
                <a:path w="175" h="3368" extrusionOk="0">
                  <a:moveTo>
                    <a:pt x="1" y="1"/>
                  </a:moveTo>
                  <a:lnTo>
                    <a:pt x="1" y="3358"/>
                  </a:lnTo>
                  <a:cubicBezTo>
                    <a:pt x="59" y="3358"/>
                    <a:pt x="117" y="3358"/>
                    <a:pt x="175" y="3368"/>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4"/>
            <p:cNvSpPr/>
            <p:nvPr/>
          </p:nvSpPr>
          <p:spPr>
            <a:xfrm>
              <a:off x="1503776" y="3677734"/>
              <a:ext cx="9450" cy="183459"/>
            </a:xfrm>
            <a:custGeom>
              <a:avLst/>
              <a:gdLst/>
              <a:ahLst/>
              <a:cxnLst/>
              <a:rect l="l" t="t" r="r" b="b"/>
              <a:pathLst>
                <a:path w="174" h="3378" extrusionOk="0">
                  <a:moveTo>
                    <a:pt x="0" y="1"/>
                  </a:move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4"/>
            <p:cNvSpPr/>
            <p:nvPr/>
          </p:nvSpPr>
          <p:spPr>
            <a:xfrm>
              <a:off x="1549340" y="3677734"/>
              <a:ext cx="9450" cy="182373"/>
            </a:xfrm>
            <a:custGeom>
              <a:avLst/>
              <a:gdLst/>
              <a:ahLst/>
              <a:cxnLst/>
              <a:rect l="l" t="t" r="r" b="b"/>
              <a:pathLst>
                <a:path w="174"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4"/>
            <p:cNvSpPr/>
            <p:nvPr/>
          </p:nvSpPr>
          <p:spPr>
            <a:xfrm>
              <a:off x="1594905" y="3677734"/>
              <a:ext cx="9504" cy="179766"/>
            </a:xfrm>
            <a:custGeom>
              <a:avLst/>
              <a:gdLst/>
              <a:ahLst/>
              <a:cxnLst/>
              <a:rect l="l" t="t" r="r" b="b"/>
              <a:pathLst>
                <a:path w="175" h="3310" extrusionOk="0">
                  <a:moveTo>
                    <a:pt x="1" y="1"/>
                  </a:moveTo>
                  <a:lnTo>
                    <a:pt x="1" y="3310"/>
                  </a:lnTo>
                  <a:cubicBezTo>
                    <a:pt x="58" y="3310"/>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64"/>
            <p:cNvSpPr/>
            <p:nvPr/>
          </p:nvSpPr>
          <p:spPr>
            <a:xfrm>
              <a:off x="1640469" y="3677734"/>
              <a:ext cx="10047" cy="175041"/>
            </a:xfrm>
            <a:custGeom>
              <a:avLst/>
              <a:gdLst/>
              <a:ahLst/>
              <a:cxnLst/>
              <a:rect l="l" t="t" r="r" b="b"/>
              <a:pathLst>
                <a:path w="185" h="3223" extrusionOk="0">
                  <a:moveTo>
                    <a:pt x="1" y="1"/>
                  </a:moveTo>
                  <a:lnTo>
                    <a:pt x="1" y="3223"/>
                  </a:lnTo>
                  <a:cubicBezTo>
                    <a:pt x="68" y="3213"/>
                    <a:pt x="126" y="3204"/>
                    <a:pt x="184" y="3194"/>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64"/>
            <p:cNvSpPr/>
            <p:nvPr/>
          </p:nvSpPr>
          <p:spPr>
            <a:xfrm>
              <a:off x="1686577" y="3677734"/>
              <a:ext cx="9504" cy="167709"/>
            </a:xfrm>
            <a:custGeom>
              <a:avLst/>
              <a:gdLst/>
              <a:ahLst/>
              <a:cxnLst/>
              <a:rect l="l" t="t" r="r" b="b"/>
              <a:pathLst>
                <a:path w="175" h="3088" extrusionOk="0">
                  <a:moveTo>
                    <a:pt x="1" y="1"/>
                  </a:moveTo>
                  <a:lnTo>
                    <a:pt x="1" y="3088"/>
                  </a:lnTo>
                  <a:cubicBezTo>
                    <a:pt x="59" y="3078"/>
                    <a:pt x="117"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4"/>
            <p:cNvSpPr/>
            <p:nvPr/>
          </p:nvSpPr>
          <p:spPr>
            <a:xfrm>
              <a:off x="1732196" y="3677734"/>
              <a:ext cx="9450" cy="157227"/>
            </a:xfrm>
            <a:custGeom>
              <a:avLst/>
              <a:gdLst/>
              <a:ahLst/>
              <a:cxnLst/>
              <a:rect l="l" t="t" r="r" b="b"/>
              <a:pathLst>
                <a:path w="174" h="2895" extrusionOk="0">
                  <a:moveTo>
                    <a:pt x="0" y="1"/>
                  </a:moveTo>
                  <a:lnTo>
                    <a:pt x="0" y="2895"/>
                  </a:lnTo>
                  <a:cubicBezTo>
                    <a:pt x="58" y="2885"/>
                    <a:pt x="116" y="2866"/>
                    <a:pt x="174" y="284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64"/>
            <p:cNvSpPr/>
            <p:nvPr/>
          </p:nvSpPr>
          <p:spPr>
            <a:xfrm>
              <a:off x="1777761" y="3677734"/>
              <a:ext cx="9450" cy="142564"/>
            </a:xfrm>
            <a:custGeom>
              <a:avLst/>
              <a:gdLst/>
              <a:ahLst/>
              <a:cxnLst/>
              <a:rect l="l" t="t" r="r" b="b"/>
              <a:pathLst>
                <a:path w="174" h="2625" extrusionOk="0">
                  <a:moveTo>
                    <a:pt x="0" y="1"/>
                  </a:moveTo>
                  <a:lnTo>
                    <a:pt x="0" y="2625"/>
                  </a:lnTo>
                  <a:cubicBezTo>
                    <a:pt x="58" y="2605"/>
                    <a:pt x="116" y="2576"/>
                    <a:pt x="174" y="2557"/>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64"/>
            <p:cNvSpPr/>
            <p:nvPr/>
          </p:nvSpPr>
          <p:spPr>
            <a:xfrm>
              <a:off x="1823325" y="3677245"/>
              <a:ext cx="9504" cy="119482"/>
            </a:xfrm>
            <a:custGeom>
              <a:avLst/>
              <a:gdLst/>
              <a:ahLst/>
              <a:cxnLst/>
              <a:rect l="l" t="t" r="r" b="b"/>
              <a:pathLst>
                <a:path w="175" h="2200" extrusionOk="0">
                  <a:moveTo>
                    <a:pt x="1" y="0"/>
                  </a:moveTo>
                  <a:lnTo>
                    <a:pt x="1" y="2200"/>
                  </a:lnTo>
                  <a:cubicBezTo>
                    <a:pt x="68" y="2151"/>
                    <a:pt x="126" y="2103"/>
                    <a:pt x="174" y="2055"/>
                  </a:cubicBezTo>
                  <a:lnTo>
                    <a:pt x="174"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4"/>
            <p:cNvSpPr/>
            <p:nvPr/>
          </p:nvSpPr>
          <p:spPr>
            <a:xfrm>
              <a:off x="1162720" y="3580847"/>
              <a:ext cx="688434" cy="195462"/>
            </a:xfrm>
            <a:custGeom>
              <a:avLst/>
              <a:gdLst/>
              <a:ahLst/>
              <a:cxnLst/>
              <a:rect l="l" t="t" r="r" b="b"/>
              <a:pathLst>
                <a:path w="12676" h="3599" extrusionOk="0">
                  <a:moveTo>
                    <a:pt x="6338" y="0"/>
                  </a:moveTo>
                  <a:cubicBezTo>
                    <a:pt x="2913" y="0"/>
                    <a:pt x="126" y="762"/>
                    <a:pt x="0" y="1727"/>
                  </a:cubicBezTo>
                  <a:cubicBezTo>
                    <a:pt x="0" y="1756"/>
                    <a:pt x="0" y="1775"/>
                    <a:pt x="0" y="1795"/>
                  </a:cubicBezTo>
                  <a:cubicBezTo>
                    <a:pt x="0" y="2036"/>
                    <a:pt x="174" y="2277"/>
                    <a:pt x="483" y="2479"/>
                  </a:cubicBezTo>
                  <a:cubicBezTo>
                    <a:pt x="531" y="2518"/>
                    <a:pt x="589" y="2557"/>
                    <a:pt x="647" y="2586"/>
                  </a:cubicBezTo>
                  <a:cubicBezTo>
                    <a:pt x="936" y="2759"/>
                    <a:pt x="1331" y="2914"/>
                    <a:pt x="1794" y="3049"/>
                  </a:cubicBezTo>
                  <a:cubicBezTo>
                    <a:pt x="1901" y="3087"/>
                    <a:pt x="2016" y="3116"/>
                    <a:pt x="2122" y="3145"/>
                  </a:cubicBezTo>
                  <a:cubicBezTo>
                    <a:pt x="2499" y="3232"/>
                    <a:pt x="2904" y="3319"/>
                    <a:pt x="3348" y="3386"/>
                  </a:cubicBezTo>
                  <a:cubicBezTo>
                    <a:pt x="3849" y="3463"/>
                    <a:pt x="4380" y="3512"/>
                    <a:pt x="4949" y="3550"/>
                  </a:cubicBezTo>
                  <a:cubicBezTo>
                    <a:pt x="5393" y="3579"/>
                    <a:pt x="5856" y="3598"/>
                    <a:pt x="6338" y="3598"/>
                  </a:cubicBezTo>
                  <a:cubicBezTo>
                    <a:pt x="9840" y="3598"/>
                    <a:pt x="12676" y="2788"/>
                    <a:pt x="12676" y="1795"/>
                  </a:cubicBezTo>
                  <a:cubicBezTo>
                    <a:pt x="12676" y="1775"/>
                    <a:pt x="12676" y="1756"/>
                    <a:pt x="12666" y="1727"/>
                  </a:cubicBezTo>
                  <a:cubicBezTo>
                    <a:pt x="12656" y="1611"/>
                    <a:pt x="12599" y="1495"/>
                    <a:pt x="12512" y="1389"/>
                  </a:cubicBezTo>
                  <a:cubicBezTo>
                    <a:pt x="12386" y="1235"/>
                    <a:pt x="12193" y="1090"/>
                    <a:pt x="11943" y="955"/>
                  </a:cubicBezTo>
                  <a:cubicBezTo>
                    <a:pt x="11692" y="820"/>
                    <a:pt x="11393" y="704"/>
                    <a:pt x="11055" y="589"/>
                  </a:cubicBezTo>
                  <a:cubicBezTo>
                    <a:pt x="10949" y="560"/>
                    <a:pt x="10853" y="531"/>
                    <a:pt x="10746" y="502"/>
                  </a:cubicBezTo>
                  <a:cubicBezTo>
                    <a:pt x="10274" y="376"/>
                    <a:pt x="9734" y="261"/>
                    <a:pt x="9135" y="184"/>
                  </a:cubicBezTo>
                  <a:cubicBezTo>
                    <a:pt x="9000" y="164"/>
                    <a:pt x="8856" y="145"/>
                    <a:pt x="8721" y="126"/>
                  </a:cubicBezTo>
                  <a:cubicBezTo>
                    <a:pt x="7978" y="39"/>
                    <a:pt x="7177" y="0"/>
                    <a:pt x="6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4"/>
            <p:cNvSpPr/>
            <p:nvPr/>
          </p:nvSpPr>
          <p:spPr>
            <a:xfrm>
              <a:off x="1188896" y="3701847"/>
              <a:ext cx="61370" cy="19443"/>
            </a:xfrm>
            <a:custGeom>
              <a:avLst/>
              <a:gdLst/>
              <a:ahLst/>
              <a:cxnLst/>
              <a:rect l="l" t="t" r="r" b="b"/>
              <a:pathLst>
                <a:path w="1130" h="358" extrusionOk="0">
                  <a:moveTo>
                    <a:pt x="898" y="1"/>
                  </a:moveTo>
                  <a:lnTo>
                    <a:pt x="1" y="251"/>
                  </a:lnTo>
                  <a:cubicBezTo>
                    <a:pt x="20" y="271"/>
                    <a:pt x="49" y="290"/>
                    <a:pt x="87" y="309"/>
                  </a:cubicBezTo>
                  <a:cubicBezTo>
                    <a:pt x="107" y="329"/>
                    <a:pt x="136" y="348"/>
                    <a:pt x="165" y="358"/>
                  </a:cubicBezTo>
                  <a:lnTo>
                    <a:pt x="1129" y="87"/>
                  </a:lnTo>
                  <a:cubicBezTo>
                    <a:pt x="1120" y="78"/>
                    <a:pt x="1110" y="78"/>
                    <a:pt x="1110" y="68"/>
                  </a:cubicBezTo>
                  <a:cubicBezTo>
                    <a:pt x="1042" y="49"/>
                    <a:pt x="965" y="20"/>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4"/>
            <p:cNvSpPr/>
            <p:nvPr/>
          </p:nvSpPr>
          <p:spPr>
            <a:xfrm>
              <a:off x="1260149" y="3732749"/>
              <a:ext cx="67127" cy="18954"/>
            </a:xfrm>
            <a:custGeom>
              <a:avLst/>
              <a:gdLst/>
              <a:ahLst/>
              <a:cxnLst/>
              <a:rect l="l" t="t" r="r" b="b"/>
              <a:pathLst>
                <a:path w="1236" h="349" extrusionOk="0">
                  <a:moveTo>
                    <a:pt x="898" y="1"/>
                  </a:moveTo>
                  <a:lnTo>
                    <a:pt x="0" y="252"/>
                  </a:lnTo>
                  <a:cubicBezTo>
                    <a:pt x="107" y="290"/>
                    <a:pt x="222" y="319"/>
                    <a:pt x="328" y="348"/>
                  </a:cubicBezTo>
                  <a:lnTo>
                    <a:pt x="1235" y="88"/>
                  </a:lnTo>
                  <a:cubicBezTo>
                    <a:pt x="1139" y="68"/>
                    <a:pt x="1052" y="39"/>
                    <a:pt x="975" y="20"/>
                  </a:cubicBezTo>
                  <a:cubicBezTo>
                    <a:pt x="946" y="10"/>
                    <a:pt x="927" y="1"/>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64"/>
            <p:cNvSpPr/>
            <p:nvPr/>
          </p:nvSpPr>
          <p:spPr>
            <a:xfrm>
              <a:off x="1231854" y="3600236"/>
              <a:ext cx="550160" cy="156141"/>
            </a:xfrm>
            <a:custGeom>
              <a:avLst/>
              <a:gdLst/>
              <a:ahLst/>
              <a:cxnLst/>
              <a:rect l="l" t="t" r="r" b="b"/>
              <a:pathLst>
                <a:path w="10130" h="2875" extrusionOk="0">
                  <a:moveTo>
                    <a:pt x="5065" y="0"/>
                  </a:moveTo>
                  <a:cubicBezTo>
                    <a:pt x="2267" y="0"/>
                    <a:pt x="1" y="647"/>
                    <a:pt x="1" y="1438"/>
                  </a:cubicBezTo>
                  <a:cubicBezTo>
                    <a:pt x="1" y="1457"/>
                    <a:pt x="1" y="1486"/>
                    <a:pt x="1" y="1505"/>
                  </a:cubicBezTo>
                  <a:cubicBezTo>
                    <a:pt x="126" y="2267"/>
                    <a:pt x="2345" y="2875"/>
                    <a:pt x="5065" y="2875"/>
                  </a:cubicBezTo>
                  <a:cubicBezTo>
                    <a:pt x="7776" y="2875"/>
                    <a:pt x="10004" y="2267"/>
                    <a:pt x="10120" y="1505"/>
                  </a:cubicBezTo>
                  <a:cubicBezTo>
                    <a:pt x="10129" y="1486"/>
                    <a:pt x="10129" y="1457"/>
                    <a:pt x="10129" y="1438"/>
                  </a:cubicBezTo>
                  <a:cubicBezTo>
                    <a:pt x="10129" y="647"/>
                    <a:pt x="7853" y="0"/>
                    <a:pt x="5065" y="0"/>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64"/>
            <p:cNvSpPr/>
            <p:nvPr/>
          </p:nvSpPr>
          <p:spPr>
            <a:xfrm>
              <a:off x="1231854" y="3607567"/>
              <a:ext cx="549617" cy="148809"/>
            </a:xfrm>
            <a:custGeom>
              <a:avLst/>
              <a:gdLst/>
              <a:ahLst/>
              <a:cxnLst/>
              <a:rect l="l" t="t" r="r" b="b"/>
              <a:pathLst>
                <a:path w="10120" h="2740" extrusionOk="0">
                  <a:moveTo>
                    <a:pt x="5065" y="0"/>
                  </a:moveTo>
                  <a:cubicBezTo>
                    <a:pt x="2345" y="0"/>
                    <a:pt x="126" y="608"/>
                    <a:pt x="1" y="1370"/>
                  </a:cubicBezTo>
                  <a:cubicBezTo>
                    <a:pt x="20" y="1486"/>
                    <a:pt x="87" y="1592"/>
                    <a:pt x="193" y="1698"/>
                  </a:cubicBezTo>
                  <a:cubicBezTo>
                    <a:pt x="232" y="1737"/>
                    <a:pt x="280" y="1785"/>
                    <a:pt x="348" y="1823"/>
                  </a:cubicBezTo>
                  <a:cubicBezTo>
                    <a:pt x="589" y="2007"/>
                    <a:pt x="946" y="2161"/>
                    <a:pt x="1399" y="2296"/>
                  </a:cubicBezTo>
                  <a:cubicBezTo>
                    <a:pt x="1505" y="2325"/>
                    <a:pt x="1612" y="2354"/>
                    <a:pt x="1718" y="2383"/>
                  </a:cubicBezTo>
                  <a:cubicBezTo>
                    <a:pt x="2142" y="2489"/>
                    <a:pt x="2634" y="2576"/>
                    <a:pt x="3165" y="2634"/>
                  </a:cubicBezTo>
                  <a:cubicBezTo>
                    <a:pt x="3695" y="2701"/>
                    <a:pt x="4274" y="2740"/>
                    <a:pt x="4882" y="2740"/>
                  </a:cubicBezTo>
                  <a:lnTo>
                    <a:pt x="5065" y="2740"/>
                  </a:lnTo>
                  <a:cubicBezTo>
                    <a:pt x="7776" y="2740"/>
                    <a:pt x="10004" y="2132"/>
                    <a:pt x="10120" y="1370"/>
                  </a:cubicBezTo>
                  <a:cubicBezTo>
                    <a:pt x="10120" y="1331"/>
                    <a:pt x="10110" y="1293"/>
                    <a:pt x="10091" y="1264"/>
                  </a:cubicBezTo>
                  <a:cubicBezTo>
                    <a:pt x="10023" y="1100"/>
                    <a:pt x="9859" y="946"/>
                    <a:pt x="9618" y="801"/>
                  </a:cubicBezTo>
                  <a:cubicBezTo>
                    <a:pt x="9367" y="656"/>
                    <a:pt x="9030" y="531"/>
                    <a:pt x="8634" y="415"/>
                  </a:cubicBezTo>
                  <a:cubicBezTo>
                    <a:pt x="8538" y="386"/>
                    <a:pt x="8432" y="357"/>
                    <a:pt x="8316" y="338"/>
                  </a:cubicBezTo>
                  <a:cubicBezTo>
                    <a:pt x="7805" y="212"/>
                    <a:pt x="7207" y="116"/>
                    <a:pt x="6560" y="58"/>
                  </a:cubicBezTo>
                  <a:cubicBezTo>
                    <a:pt x="6396" y="48"/>
                    <a:pt x="6232" y="39"/>
                    <a:pt x="6068" y="29"/>
                  </a:cubicBezTo>
                  <a:cubicBezTo>
                    <a:pt x="5740" y="10"/>
                    <a:pt x="5403" y="0"/>
                    <a:pt x="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4"/>
            <p:cNvSpPr/>
            <p:nvPr/>
          </p:nvSpPr>
          <p:spPr>
            <a:xfrm>
              <a:off x="1403685" y="3739049"/>
              <a:ext cx="154077" cy="17325"/>
            </a:xfrm>
            <a:custGeom>
              <a:avLst/>
              <a:gdLst/>
              <a:ahLst/>
              <a:cxnLst/>
              <a:rect l="l" t="t" r="r" b="b"/>
              <a:pathLst>
                <a:path w="2837" h="319" extrusionOk="0">
                  <a:moveTo>
                    <a:pt x="772" y="1"/>
                  </a:moveTo>
                  <a:lnTo>
                    <a:pt x="1" y="213"/>
                  </a:lnTo>
                  <a:cubicBezTo>
                    <a:pt x="531" y="280"/>
                    <a:pt x="1110" y="319"/>
                    <a:pt x="1718" y="319"/>
                  </a:cubicBezTo>
                  <a:lnTo>
                    <a:pt x="2837" y="1"/>
                  </a:lnTo>
                  <a:lnTo>
                    <a:pt x="2798" y="1"/>
                  </a:lnTo>
                  <a:cubicBezTo>
                    <a:pt x="2740" y="10"/>
                    <a:pt x="2682" y="10"/>
                    <a:pt x="2624" y="10"/>
                  </a:cubicBezTo>
                  <a:cubicBezTo>
                    <a:pt x="2403" y="20"/>
                    <a:pt x="2181" y="20"/>
                    <a:pt x="1959" y="29"/>
                  </a:cubicBezTo>
                  <a:lnTo>
                    <a:pt x="1785" y="29"/>
                  </a:lnTo>
                  <a:cubicBezTo>
                    <a:pt x="1554" y="29"/>
                    <a:pt x="1332" y="20"/>
                    <a:pt x="1120" y="10"/>
                  </a:cubicBezTo>
                  <a:lnTo>
                    <a:pt x="946" y="10"/>
                  </a:lnTo>
                  <a:cubicBezTo>
                    <a:pt x="888" y="1"/>
                    <a:pt x="830"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64"/>
            <p:cNvSpPr/>
            <p:nvPr/>
          </p:nvSpPr>
          <p:spPr>
            <a:xfrm>
              <a:off x="1249124" y="3705540"/>
              <a:ext cx="2172" cy="1086"/>
            </a:xfrm>
            <a:custGeom>
              <a:avLst/>
              <a:gdLst/>
              <a:ahLst/>
              <a:cxnLst/>
              <a:rect l="l" t="t" r="r" b="b"/>
              <a:pathLst>
                <a:path w="40" h="20" extrusionOk="0">
                  <a:moveTo>
                    <a:pt x="1" y="0"/>
                  </a:moveTo>
                  <a:cubicBezTo>
                    <a:pt x="11" y="10"/>
                    <a:pt x="20" y="19"/>
                    <a:pt x="30" y="19"/>
                  </a:cubicBezTo>
                  <a:lnTo>
                    <a:pt x="39" y="19"/>
                  </a:lnTo>
                  <a:cubicBezTo>
                    <a:pt x="30" y="10"/>
                    <a:pt x="11" y="10"/>
                    <a:pt x="1" y="0"/>
                  </a:cubicBezTo>
                  <a:close/>
                </a:path>
              </a:pathLst>
            </a:custGeom>
            <a:solidFill>
              <a:srgbClr val="58A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64"/>
            <p:cNvSpPr/>
            <p:nvPr/>
          </p:nvSpPr>
          <p:spPr>
            <a:xfrm>
              <a:off x="1307831" y="3725960"/>
              <a:ext cx="43502" cy="11025"/>
            </a:xfrm>
            <a:custGeom>
              <a:avLst/>
              <a:gdLst/>
              <a:ahLst/>
              <a:cxnLst/>
              <a:rect l="l" t="t" r="r" b="b"/>
              <a:pathLst>
                <a:path w="801" h="203" extrusionOk="0">
                  <a:moveTo>
                    <a:pt x="415" y="0"/>
                  </a:moveTo>
                  <a:lnTo>
                    <a:pt x="0" y="116"/>
                  </a:lnTo>
                  <a:cubicBezTo>
                    <a:pt x="106" y="145"/>
                    <a:pt x="213" y="174"/>
                    <a:pt x="319" y="203"/>
                  </a:cubicBezTo>
                  <a:lnTo>
                    <a:pt x="801" y="68"/>
                  </a:lnTo>
                  <a:cubicBezTo>
                    <a:pt x="743" y="58"/>
                    <a:pt x="676" y="49"/>
                    <a:pt x="618" y="39"/>
                  </a:cubicBezTo>
                  <a:cubicBezTo>
                    <a:pt x="550" y="29"/>
                    <a:pt x="483" y="10"/>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4"/>
            <p:cNvSpPr/>
            <p:nvPr/>
          </p:nvSpPr>
          <p:spPr>
            <a:xfrm>
              <a:off x="1381148" y="3625869"/>
              <a:ext cx="259928" cy="110086"/>
            </a:xfrm>
            <a:custGeom>
              <a:avLst/>
              <a:gdLst/>
              <a:ahLst/>
              <a:cxnLst/>
              <a:rect l="l" t="t" r="r" b="b"/>
              <a:pathLst>
                <a:path w="4786" h="2027" extrusionOk="0">
                  <a:moveTo>
                    <a:pt x="1949" y="1"/>
                  </a:moveTo>
                  <a:lnTo>
                    <a:pt x="1949" y="232"/>
                  </a:lnTo>
                  <a:cubicBezTo>
                    <a:pt x="705" y="281"/>
                    <a:pt x="88" y="483"/>
                    <a:pt x="88" y="734"/>
                  </a:cubicBezTo>
                  <a:cubicBezTo>
                    <a:pt x="88" y="1294"/>
                    <a:pt x="3020" y="1139"/>
                    <a:pt x="3020" y="1332"/>
                  </a:cubicBezTo>
                  <a:cubicBezTo>
                    <a:pt x="3020" y="1380"/>
                    <a:pt x="2837" y="1409"/>
                    <a:pt x="2326" y="1409"/>
                  </a:cubicBezTo>
                  <a:cubicBezTo>
                    <a:pt x="1747" y="1409"/>
                    <a:pt x="1081" y="1361"/>
                    <a:pt x="580" y="1274"/>
                  </a:cubicBezTo>
                  <a:lnTo>
                    <a:pt x="1" y="1641"/>
                  </a:lnTo>
                  <a:cubicBezTo>
                    <a:pt x="454" y="1728"/>
                    <a:pt x="1187" y="1785"/>
                    <a:pt x="1949" y="1795"/>
                  </a:cubicBezTo>
                  <a:lnTo>
                    <a:pt x="1949" y="2027"/>
                  </a:lnTo>
                  <a:lnTo>
                    <a:pt x="3020" y="2027"/>
                  </a:lnTo>
                  <a:lnTo>
                    <a:pt x="3020" y="1785"/>
                  </a:lnTo>
                  <a:cubicBezTo>
                    <a:pt x="4197" y="1728"/>
                    <a:pt x="4786" y="1525"/>
                    <a:pt x="4786" y="1294"/>
                  </a:cubicBezTo>
                  <a:cubicBezTo>
                    <a:pt x="4786" y="734"/>
                    <a:pt x="1853" y="888"/>
                    <a:pt x="1853" y="705"/>
                  </a:cubicBezTo>
                  <a:cubicBezTo>
                    <a:pt x="1853" y="657"/>
                    <a:pt x="2017" y="609"/>
                    <a:pt x="2538" y="609"/>
                  </a:cubicBezTo>
                  <a:cubicBezTo>
                    <a:pt x="3001" y="609"/>
                    <a:pt x="3493" y="647"/>
                    <a:pt x="4023" y="724"/>
                  </a:cubicBezTo>
                  <a:lnTo>
                    <a:pt x="4554" y="358"/>
                  </a:lnTo>
                  <a:cubicBezTo>
                    <a:pt x="4130" y="281"/>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4"/>
            <p:cNvSpPr/>
            <p:nvPr/>
          </p:nvSpPr>
          <p:spPr>
            <a:xfrm>
              <a:off x="1379573" y="3621199"/>
              <a:ext cx="259928" cy="110032"/>
            </a:xfrm>
            <a:custGeom>
              <a:avLst/>
              <a:gdLst/>
              <a:ahLst/>
              <a:cxnLst/>
              <a:rect l="l" t="t" r="r" b="b"/>
              <a:pathLst>
                <a:path w="4786" h="2026" extrusionOk="0">
                  <a:moveTo>
                    <a:pt x="1949" y="0"/>
                  </a:moveTo>
                  <a:lnTo>
                    <a:pt x="1949" y="241"/>
                  </a:lnTo>
                  <a:cubicBezTo>
                    <a:pt x="705" y="289"/>
                    <a:pt x="78" y="492"/>
                    <a:pt x="78" y="733"/>
                  </a:cubicBezTo>
                  <a:cubicBezTo>
                    <a:pt x="78" y="1302"/>
                    <a:pt x="3020" y="1148"/>
                    <a:pt x="3020" y="1331"/>
                  </a:cubicBezTo>
                  <a:cubicBezTo>
                    <a:pt x="3020" y="1389"/>
                    <a:pt x="2837" y="1418"/>
                    <a:pt x="2326" y="1418"/>
                  </a:cubicBezTo>
                  <a:cubicBezTo>
                    <a:pt x="1747" y="1418"/>
                    <a:pt x="1072" y="1360"/>
                    <a:pt x="580" y="1283"/>
                  </a:cubicBezTo>
                  <a:lnTo>
                    <a:pt x="1" y="1650"/>
                  </a:lnTo>
                  <a:cubicBezTo>
                    <a:pt x="454" y="1727"/>
                    <a:pt x="1187" y="1785"/>
                    <a:pt x="1949" y="1804"/>
                  </a:cubicBezTo>
                  <a:lnTo>
                    <a:pt x="1949" y="2026"/>
                  </a:lnTo>
                  <a:lnTo>
                    <a:pt x="3020" y="2026"/>
                  </a:lnTo>
                  <a:lnTo>
                    <a:pt x="3020" y="1794"/>
                  </a:lnTo>
                  <a:cubicBezTo>
                    <a:pt x="4197" y="1727"/>
                    <a:pt x="4786" y="1524"/>
                    <a:pt x="4786" y="1293"/>
                  </a:cubicBezTo>
                  <a:cubicBezTo>
                    <a:pt x="4786" y="743"/>
                    <a:pt x="1853" y="888"/>
                    <a:pt x="1853" y="714"/>
                  </a:cubicBezTo>
                  <a:cubicBezTo>
                    <a:pt x="1853" y="656"/>
                    <a:pt x="2017" y="617"/>
                    <a:pt x="2538" y="617"/>
                  </a:cubicBezTo>
                  <a:cubicBezTo>
                    <a:pt x="3001" y="617"/>
                    <a:pt x="3493" y="656"/>
                    <a:pt x="4014" y="724"/>
                  </a:cubicBezTo>
                  <a:lnTo>
                    <a:pt x="4554" y="357"/>
                  </a:lnTo>
                  <a:cubicBezTo>
                    <a:pt x="4120" y="289"/>
                    <a:pt x="3580" y="251"/>
                    <a:pt x="3020" y="232"/>
                  </a:cubicBezTo>
                  <a:lnTo>
                    <a:pt x="302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4"/>
            <p:cNvSpPr/>
            <p:nvPr/>
          </p:nvSpPr>
          <p:spPr>
            <a:xfrm>
              <a:off x="1159570" y="3556734"/>
              <a:ext cx="688434" cy="183948"/>
            </a:xfrm>
            <a:custGeom>
              <a:avLst/>
              <a:gdLst/>
              <a:ahLst/>
              <a:cxnLst/>
              <a:rect l="l" t="t" r="r" b="b"/>
              <a:pathLst>
                <a:path w="12676" h="3387" extrusionOk="0">
                  <a:moveTo>
                    <a:pt x="10660" y="1"/>
                  </a:moveTo>
                  <a:lnTo>
                    <a:pt x="10486" y="10"/>
                  </a:lnTo>
                  <a:lnTo>
                    <a:pt x="4592" y="10"/>
                  </a:lnTo>
                  <a:lnTo>
                    <a:pt x="3926" y="20"/>
                  </a:lnTo>
                  <a:lnTo>
                    <a:pt x="0" y="20"/>
                  </a:lnTo>
                  <a:lnTo>
                    <a:pt x="0" y="1370"/>
                  </a:lnTo>
                  <a:cubicBezTo>
                    <a:pt x="0" y="1390"/>
                    <a:pt x="0" y="1409"/>
                    <a:pt x="0" y="1428"/>
                  </a:cubicBezTo>
                  <a:cubicBezTo>
                    <a:pt x="0" y="1660"/>
                    <a:pt x="135" y="1891"/>
                    <a:pt x="386" y="2103"/>
                  </a:cubicBezTo>
                  <a:cubicBezTo>
                    <a:pt x="415" y="2132"/>
                    <a:pt x="444" y="2152"/>
                    <a:pt x="473" y="2171"/>
                  </a:cubicBezTo>
                  <a:cubicBezTo>
                    <a:pt x="502" y="2190"/>
                    <a:pt x="531" y="2219"/>
                    <a:pt x="569" y="2239"/>
                  </a:cubicBezTo>
                  <a:cubicBezTo>
                    <a:pt x="589" y="2248"/>
                    <a:pt x="618" y="2267"/>
                    <a:pt x="637" y="2287"/>
                  </a:cubicBezTo>
                  <a:cubicBezTo>
                    <a:pt x="811" y="2393"/>
                    <a:pt x="1004" y="2489"/>
                    <a:pt x="1235" y="2586"/>
                  </a:cubicBezTo>
                  <a:cubicBezTo>
                    <a:pt x="1283" y="2605"/>
                    <a:pt x="1341" y="2634"/>
                    <a:pt x="1409" y="2653"/>
                  </a:cubicBezTo>
                  <a:cubicBezTo>
                    <a:pt x="1524" y="2702"/>
                    <a:pt x="1660" y="2750"/>
                    <a:pt x="1795" y="2788"/>
                  </a:cubicBezTo>
                  <a:cubicBezTo>
                    <a:pt x="1881" y="2817"/>
                    <a:pt x="1978" y="2846"/>
                    <a:pt x="2074" y="2875"/>
                  </a:cubicBezTo>
                  <a:cubicBezTo>
                    <a:pt x="2094" y="2875"/>
                    <a:pt x="2103" y="2885"/>
                    <a:pt x="2123" y="2885"/>
                  </a:cubicBezTo>
                  <a:cubicBezTo>
                    <a:pt x="2161" y="2904"/>
                    <a:pt x="2209" y="2914"/>
                    <a:pt x="2248" y="2923"/>
                  </a:cubicBezTo>
                  <a:cubicBezTo>
                    <a:pt x="2460" y="2972"/>
                    <a:pt x="2682" y="3030"/>
                    <a:pt x="2914" y="3078"/>
                  </a:cubicBezTo>
                  <a:cubicBezTo>
                    <a:pt x="2971" y="3087"/>
                    <a:pt x="3029" y="3097"/>
                    <a:pt x="3087" y="3107"/>
                  </a:cubicBezTo>
                  <a:cubicBezTo>
                    <a:pt x="3174" y="3126"/>
                    <a:pt x="3261" y="3136"/>
                    <a:pt x="3348" y="3155"/>
                  </a:cubicBezTo>
                  <a:cubicBezTo>
                    <a:pt x="3483" y="3174"/>
                    <a:pt x="3618" y="3194"/>
                    <a:pt x="3753" y="3213"/>
                  </a:cubicBezTo>
                  <a:cubicBezTo>
                    <a:pt x="3811" y="3222"/>
                    <a:pt x="3869" y="3232"/>
                    <a:pt x="3926" y="3232"/>
                  </a:cubicBezTo>
                  <a:cubicBezTo>
                    <a:pt x="4148" y="3261"/>
                    <a:pt x="4370" y="3290"/>
                    <a:pt x="4592" y="3309"/>
                  </a:cubicBezTo>
                  <a:cubicBezTo>
                    <a:pt x="4650" y="3309"/>
                    <a:pt x="4708" y="3319"/>
                    <a:pt x="4775" y="3319"/>
                  </a:cubicBezTo>
                  <a:cubicBezTo>
                    <a:pt x="4824" y="3329"/>
                    <a:pt x="4881" y="3329"/>
                    <a:pt x="4939" y="3338"/>
                  </a:cubicBezTo>
                  <a:cubicBezTo>
                    <a:pt x="5103" y="3348"/>
                    <a:pt x="5267" y="3358"/>
                    <a:pt x="5441" y="3367"/>
                  </a:cubicBezTo>
                  <a:lnTo>
                    <a:pt x="5615" y="3367"/>
                  </a:lnTo>
                  <a:cubicBezTo>
                    <a:pt x="5827" y="3377"/>
                    <a:pt x="6049" y="3386"/>
                    <a:pt x="6280" y="3386"/>
                  </a:cubicBezTo>
                  <a:lnTo>
                    <a:pt x="6454" y="3386"/>
                  </a:lnTo>
                  <a:cubicBezTo>
                    <a:pt x="6676" y="3377"/>
                    <a:pt x="6898" y="3377"/>
                    <a:pt x="7119" y="3367"/>
                  </a:cubicBezTo>
                  <a:cubicBezTo>
                    <a:pt x="7177" y="3367"/>
                    <a:pt x="7235" y="3367"/>
                    <a:pt x="7293" y="3358"/>
                  </a:cubicBezTo>
                  <a:cubicBezTo>
                    <a:pt x="7525" y="3348"/>
                    <a:pt x="7747" y="3338"/>
                    <a:pt x="7959" y="3319"/>
                  </a:cubicBezTo>
                  <a:cubicBezTo>
                    <a:pt x="8017" y="3309"/>
                    <a:pt x="8074" y="3309"/>
                    <a:pt x="8132" y="3300"/>
                  </a:cubicBezTo>
                  <a:cubicBezTo>
                    <a:pt x="8364" y="3280"/>
                    <a:pt x="8586" y="3261"/>
                    <a:pt x="8798" y="3232"/>
                  </a:cubicBezTo>
                  <a:cubicBezTo>
                    <a:pt x="8866" y="3222"/>
                    <a:pt x="8923" y="3213"/>
                    <a:pt x="8981" y="3203"/>
                  </a:cubicBezTo>
                  <a:cubicBezTo>
                    <a:pt x="9203" y="3174"/>
                    <a:pt x="9425" y="3136"/>
                    <a:pt x="9647" y="3097"/>
                  </a:cubicBezTo>
                  <a:cubicBezTo>
                    <a:pt x="9705" y="3087"/>
                    <a:pt x="9763" y="3078"/>
                    <a:pt x="9821" y="3058"/>
                  </a:cubicBezTo>
                  <a:cubicBezTo>
                    <a:pt x="10052" y="3010"/>
                    <a:pt x="10274" y="2962"/>
                    <a:pt x="10486" y="2904"/>
                  </a:cubicBezTo>
                  <a:cubicBezTo>
                    <a:pt x="10544" y="2894"/>
                    <a:pt x="10602" y="2875"/>
                    <a:pt x="10660" y="2856"/>
                  </a:cubicBezTo>
                  <a:cubicBezTo>
                    <a:pt x="10901" y="2788"/>
                    <a:pt x="11123" y="2711"/>
                    <a:pt x="11325" y="2634"/>
                  </a:cubicBezTo>
                  <a:cubicBezTo>
                    <a:pt x="11383" y="2605"/>
                    <a:pt x="11441" y="2586"/>
                    <a:pt x="11499" y="2557"/>
                  </a:cubicBezTo>
                  <a:cubicBezTo>
                    <a:pt x="11759" y="2451"/>
                    <a:pt x="11991" y="2325"/>
                    <a:pt x="12165" y="2190"/>
                  </a:cubicBezTo>
                  <a:cubicBezTo>
                    <a:pt x="12232" y="2152"/>
                    <a:pt x="12290" y="2103"/>
                    <a:pt x="12338" y="2055"/>
                  </a:cubicBezTo>
                  <a:cubicBezTo>
                    <a:pt x="12560" y="1853"/>
                    <a:pt x="12676" y="1640"/>
                    <a:pt x="12676" y="1428"/>
                  </a:cubicBezTo>
                  <a:lnTo>
                    <a:pt x="12676" y="140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4"/>
            <p:cNvSpPr/>
            <p:nvPr/>
          </p:nvSpPr>
          <p:spPr>
            <a:xfrm>
              <a:off x="1180533" y="3557766"/>
              <a:ext cx="9993" cy="120568"/>
            </a:xfrm>
            <a:custGeom>
              <a:avLst/>
              <a:gdLst/>
              <a:ahLst/>
              <a:cxnLst/>
              <a:rect l="l" t="t" r="r" b="b"/>
              <a:pathLst>
                <a:path w="184" h="2220" extrusionOk="0">
                  <a:moveTo>
                    <a:pt x="0" y="1"/>
                  </a:moveTo>
                  <a:lnTo>
                    <a:pt x="0" y="2084"/>
                  </a:lnTo>
                  <a:cubicBezTo>
                    <a:pt x="29" y="2113"/>
                    <a:pt x="58" y="2133"/>
                    <a:pt x="87" y="2152"/>
                  </a:cubicBezTo>
                  <a:cubicBezTo>
                    <a:pt x="116" y="2171"/>
                    <a:pt x="145" y="2200"/>
                    <a:pt x="183" y="2220"/>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4"/>
            <p:cNvSpPr/>
            <p:nvPr/>
          </p:nvSpPr>
          <p:spPr>
            <a:xfrm>
              <a:off x="1226641" y="3557766"/>
              <a:ext cx="9450" cy="143107"/>
            </a:xfrm>
            <a:custGeom>
              <a:avLst/>
              <a:gdLst/>
              <a:ahLst/>
              <a:cxnLst/>
              <a:rect l="l" t="t" r="r" b="b"/>
              <a:pathLst>
                <a:path w="174" h="2635" extrusionOk="0">
                  <a:moveTo>
                    <a:pt x="0" y="1"/>
                  </a:moveTo>
                  <a:lnTo>
                    <a:pt x="0" y="2567"/>
                  </a:lnTo>
                  <a:cubicBezTo>
                    <a:pt x="48" y="2586"/>
                    <a:pt x="10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4"/>
            <p:cNvSpPr/>
            <p:nvPr/>
          </p:nvSpPr>
          <p:spPr>
            <a:xfrm>
              <a:off x="1272205" y="3557766"/>
              <a:ext cx="9450" cy="157771"/>
            </a:xfrm>
            <a:custGeom>
              <a:avLst/>
              <a:gdLst/>
              <a:ahLst/>
              <a:cxnLst/>
              <a:rect l="l" t="t" r="r" b="b"/>
              <a:pathLst>
                <a:path w="174" h="2905" extrusionOk="0">
                  <a:moveTo>
                    <a:pt x="0" y="1"/>
                  </a:moveTo>
                  <a:lnTo>
                    <a:pt x="0" y="2856"/>
                  </a:lnTo>
                  <a:cubicBezTo>
                    <a:pt x="20" y="2856"/>
                    <a:pt x="29" y="2866"/>
                    <a:pt x="49" y="2866"/>
                  </a:cubicBezTo>
                  <a:cubicBezTo>
                    <a:pt x="87"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4"/>
            <p:cNvSpPr/>
            <p:nvPr/>
          </p:nvSpPr>
          <p:spPr>
            <a:xfrm>
              <a:off x="1317770" y="3557766"/>
              <a:ext cx="9504" cy="167709"/>
            </a:xfrm>
            <a:custGeom>
              <a:avLst/>
              <a:gdLst/>
              <a:ahLst/>
              <a:cxnLst/>
              <a:rect l="l" t="t" r="r" b="b"/>
              <a:pathLst>
                <a:path w="175" h="3088" extrusionOk="0">
                  <a:moveTo>
                    <a:pt x="1" y="1"/>
                  </a:moveTo>
                  <a:lnTo>
                    <a:pt x="1"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4"/>
            <p:cNvSpPr/>
            <p:nvPr/>
          </p:nvSpPr>
          <p:spPr>
            <a:xfrm>
              <a:off x="1363334" y="3557766"/>
              <a:ext cx="9504" cy="174552"/>
            </a:xfrm>
            <a:custGeom>
              <a:avLst/>
              <a:gdLst/>
              <a:ahLst/>
              <a:cxnLst/>
              <a:rect l="l" t="t" r="r" b="b"/>
              <a:pathLst>
                <a:path w="175" h="3214" extrusionOk="0">
                  <a:moveTo>
                    <a:pt x="1" y="1"/>
                  </a:moveTo>
                  <a:lnTo>
                    <a:pt x="1" y="3194"/>
                  </a:lnTo>
                  <a:cubicBezTo>
                    <a:pt x="59" y="3203"/>
                    <a:pt x="117" y="3213"/>
                    <a:pt x="174" y="321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4"/>
            <p:cNvSpPr/>
            <p:nvPr/>
          </p:nvSpPr>
          <p:spPr>
            <a:xfrm>
              <a:off x="1408953" y="3557277"/>
              <a:ext cx="9993" cy="179712"/>
            </a:xfrm>
            <a:custGeom>
              <a:avLst/>
              <a:gdLst/>
              <a:ahLst/>
              <a:cxnLst/>
              <a:rect l="l" t="t" r="r" b="b"/>
              <a:pathLst>
                <a:path w="184" h="3309" extrusionOk="0">
                  <a:moveTo>
                    <a:pt x="0" y="0"/>
                  </a:moveTo>
                  <a:lnTo>
                    <a:pt x="0" y="3299"/>
                  </a:lnTo>
                  <a:cubicBezTo>
                    <a:pt x="58" y="3299"/>
                    <a:pt x="116" y="3309"/>
                    <a:pt x="183" y="330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4"/>
            <p:cNvSpPr/>
            <p:nvPr/>
          </p:nvSpPr>
          <p:spPr>
            <a:xfrm>
              <a:off x="1455007" y="3557277"/>
              <a:ext cx="9504" cy="182373"/>
            </a:xfrm>
            <a:custGeom>
              <a:avLst/>
              <a:gdLst/>
              <a:ahLst/>
              <a:cxnLst/>
              <a:rect l="l" t="t" r="r" b="b"/>
              <a:pathLst>
                <a:path w="175" h="3358" extrusionOk="0">
                  <a:moveTo>
                    <a:pt x="1" y="0"/>
                  </a:moveTo>
                  <a:lnTo>
                    <a:pt x="1" y="3357"/>
                  </a:lnTo>
                  <a:lnTo>
                    <a:pt x="175" y="3357"/>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4"/>
            <p:cNvSpPr/>
            <p:nvPr/>
          </p:nvSpPr>
          <p:spPr>
            <a:xfrm>
              <a:off x="1500626" y="3557277"/>
              <a:ext cx="9450" cy="183405"/>
            </a:xfrm>
            <a:custGeom>
              <a:avLst/>
              <a:gdLst/>
              <a:ahLst/>
              <a:cxnLst/>
              <a:rect l="l" t="t" r="r" b="b"/>
              <a:pathLst>
                <a:path w="174" h="3377" extrusionOk="0">
                  <a:moveTo>
                    <a:pt x="0" y="0"/>
                  </a:moveTo>
                  <a:lnTo>
                    <a:pt x="0" y="3376"/>
                  </a:lnTo>
                  <a:lnTo>
                    <a:pt x="174" y="337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4"/>
            <p:cNvSpPr/>
            <p:nvPr/>
          </p:nvSpPr>
          <p:spPr>
            <a:xfrm>
              <a:off x="1546190" y="3557277"/>
              <a:ext cx="9504" cy="182373"/>
            </a:xfrm>
            <a:custGeom>
              <a:avLst/>
              <a:gdLst/>
              <a:ahLst/>
              <a:cxnLst/>
              <a:rect l="l" t="t" r="r" b="b"/>
              <a:pathLst>
                <a:path w="175" h="3358" extrusionOk="0">
                  <a:moveTo>
                    <a:pt x="0" y="0"/>
                  </a:moveTo>
                  <a:lnTo>
                    <a:pt x="0" y="3357"/>
                  </a:lnTo>
                  <a:cubicBezTo>
                    <a:pt x="58" y="3357"/>
                    <a:pt x="116" y="3357"/>
                    <a:pt x="174" y="33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4"/>
            <p:cNvSpPr/>
            <p:nvPr/>
          </p:nvSpPr>
          <p:spPr>
            <a:xfrm>
              <a:off x="1591755" y="3557277"/>
              <a:ext cx="9504" cy="179712"/>
            </a:xfrm>
            <a:custGeom>
              <a:avLst/>
              <a:gdLst/>
              <a:ahLst/>
              <a:cxnLst/>
              <a:rect l="l" t="t" r="r" b="b"/>
              <a:pathLst>
                <a:path w="175" h="3309" extrusionOk="0">
                  <a:moveTo>
                    <a:pt x="1" y="0"/>
                  </a:moveTo>
                  <a:lnTo>
                    <a:pt x="1" y="3309"/>
                  </a:lnTo>
                  <a:cubicBezTo>
                    <a:pt x="59" y="3299"/>
                    <a:pt x="116" y="3299"/>
                    <a:pt x="174" y="3290"/>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4"/>
            <p:cNvSpPr/>
            <p:nvPr/>
          </p:nvSpPr>
          <p:spPr>
            <a:xfrm>
              <a:off x="1637319" y="3557277"/>
              <a:ext cx="10047" cy="175041"/>
            </a:xfrm>
            <a:custGeom>
              <a:avLst/>
              <a:gdLst/>
              <a:ahLst/>
              <a:cxnLst/>
              <a:rect l="l" t="t" r="r" b="b"/>
              <a:pathLst>
                <a:path w="185" h="3223" extrusionOk="0">
                  <a:moveTo>
                    <a:pt x="1" y="0"/>
                  </a:moveTo>
                  <a:lnTo>
                    <a:pt x="1" y="3222"/>
                  </a:lnTo>
                  <a:cubicBezTo>
                    <a:pt x="69" y="3212"/>
                    <a:pt x="126" y="3203"/>
                    <a:pt x="184" y="3193"/>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4"/>
            <p:cNvSpPr/>
            <p:nvPr/>
          </p:nvSpPr>
          <p:spPr>
            <a:xfrm>
              <a:off x="1683427" y="3557277"/>
              <a:ext cx="9504" cy="167709"/>
            </a:xfrm>
            <a:custGeom>
              <a:avLst/>
              <a:gdLst/>
              <a:ahLst/>
              <a:cxnLst/>
              <a:rect l="l" t="t" r="r" b="b"/>
              <a:pathLst>
                <a:path w="175" h="3088" extrusionOk="0">
                  <a:moveTo>
                    <a:pt x="1" y="0"/>
                  </a:moveTo>
                  <a:lnTo>
                    <a:pt x="1" y="3087"/>
                  </a:lnTo>
                  <a:cubicBezTo>
                    <a:pt x="59" y="3077"/>
                    <a:pt x="117" y="3068"/>
                    <a:pt x="175" y="3048"/>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4"/>
            <p:cNvSpPr/>
            <p:nvPr/>
          </p:nvSpPr>
          <p:spPr>
            <a:xfrm>
              <a:off x="1729046" y="3556734"/>
              <a:ext cx="9450" cy="157771"/>
            </a:xfrm>
            <a:custGeom>
              <a:avLst/>
              <a:gdLst/>
              <a:ahLst/>
              <a:cxnLst/>
              <a:rect l="l" t="t" r="r" b="b"/>
              <a:pathLst>
                <a:path w="174" h="2905" extrusionOk="0">
                  <a:moveTo>
                    <a:pt x="174" y="1"/>
                  </a:moveTo>
                  <a:lnTo>
                    <a:pt x="0" y="10"/>
                  </a:lnTo>
                  <a:lnTo>
                    <a:pt x="0" y="2904"/>
                  </a:lnTo>
                  <a:cubicBezTo>
                    <a:pt x="58" y="2894"/>
                    <a:pt x="116" y="2875"/>
                    <a:pt x="174" y="285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4"/>
            <p:cNvSpPr/>
            <p:nvPr/>
          </p:nvSpPr>
          <p:spPr>
            <a:xfrm>
              <a:off x="1774611" y="3556734"/>
              <a:ext cx="9504" cy="143107"/>
            </a:xfrm>
            <a:custGeom>
              <a:avLst/>
              <a:gdLst/>
              <a:ahLst/>
              <a:cxnLst/>
              <a:rect l="l" t="t" r="r" b="b"/>
              <a:pathLst>
                <a:path w="175" h="2635" extrusionOk="0">
                  <a:moveTo>
                    <a:pt x="0" y="1"/>
                  </a:moveTo>
                  <a:lnTo>
                    <a:pt x="0" y="2634"/>
                  </a:lnTo>
                  <a:cubicBezTo>
                    <a:pt x="58" y="2605"/>
                    <a:pt x="116" y="258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4"/>
            <p:cNvSpPr/>
            <p:nvPr/>
          </p:nvSpPr>
          <p:spPr>
            <a:xfrm>
              <a:off x="1820175" y="3556734"/>
              <a:ext cx="9504" cy="118993"/>
            </a:xfrm>
            <a:custGeom>
              <a:avLst/>
              <a:gdLst/>
              <a:ahLst/>
              <a:cxnLst/>
              <a:rect l="l" t="t" r="r" b="b"/>
              <a:pathLst>
                <a:path w="175" h="2191" extrusionOk="0">
                  <a:moveTo>
                    <a:pt x="1" y="1"/>
                  </a:moveTo>
                  <a:lnTo>
                    <a:pt x="1" y="2190"/>
                  </a:lnTo>
                  <a:cubicBezTo>
                    <a:pt x="68" y="2152"/>
                    <a:pt x="126" y="2103"/>
                    <a:pt x="174" y="2055"/>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4"/>
            <p:cNvSpPr/>
            <p:nvPr/>
          </p:nvSpPr>
          <p:spPr>
            <a:xfrm>
              <a:off x="1159570" y="3459793"/>
              <a:ext cx="688434" cy="196005"/>
            </a:xfrm>
            <a:custGeom>
              <a:avLst/>
              <a:gdLst/>
              <a:ahLst/>
              <a:cxnLst/>
              <a:rect l="l" t="t" r="r" b="b"/>
              <a:pathLst>
                <a:path w="12676" h="3609" extrusionOk="0">
                  <a:moveTo>
                    <a:pt x="6338" y="1"/>
                  </a:moveTo>
                  <a:cubicBezTo>
                    <a:pt x="2914" y="1"/>
                    <a:pt x="126" y="773"/>
                    <a:pt x="0" y="1737"/>
                  </a:cubicBezTo>
                  <a:cubicBezTo>
                    <a:pt x="0" y="1757"/>
                    <a:pt x="0" y="1786"/>
                    <a:pt x="0" y="1805"/>
                  </a:cubicBezTo>
                  <a:cubicBezTo>
                    <a:pt x="0" y="2046"/>
                    <a:pt x="174" y="2278"/>
                    <a:pt x="483" y="2490"/>
                  </a:cubicBezTo>
                  <a:cubicBezTo>
                    <a:pt x="531" y="2528"/>
                    <a:pt x="589" y="2557"/>
                    <a:pt x="647" y="2596"/>
                  </a:cubicBezTo>
                  <a:cubicBezTo>
                    <a:pt x="936" y="2769"/>
                    <a:pt x="1332" y="2924"/>
                    <a:pt x="1795" y="3059"/>
                  </a:cubicBezTo>
                  <a:cubicBezTo>
                    <a:pt x="1901" y="3088"/>
                    <a:pt x="2016" y="3117"/>
                    <a:pt x="2123" y="3146"/>
                  </a:cubicBezTo>
                  <a:cubicBezTo>
                    <a:pt x="2499" y="3242"/>
                    <a:pt x="2904" y="3329"/>
                    <a:pt x="3348" y="3397"/>
                  </a:cubicBezTo>
                  <a:cubicBezTo>
                    <a:pt x="3849" y="3464"/>
                    <a:pt x="4380" y="3522"/>
                    <a:pt x="4949" y="3560"/>
                  </a:cubicBezTo>
                  <a:cubicBezTo>
                    <a:pt x="5393" y="3589"/>
                    <a:pt x="5856" y="3609"/>
                    <a:pt x="6338" y="3609"/>
                  </a:cubicBezTo>
                  <a:cubicBezTo>
                    <a:pt x="9840" y="3609"/>
                    <a:pt x="12676" y="2798"/>
                    <a:pt x="12676" y="1805"/>
                  </a:cubicBezTo>
                  <a:cubicBezTo>
                    <a:pt x="12676" y="1786"/>
                    <a:pt x="12676" y="1757"/>
                    <a:pt x="12666" y="1737"/>
                  </a:cubicBezTo>
                  <a:cubicBezTo>
                    <a:pt x="12657" y="1622"/>
                    <a:pt x="12599" y="1506"/>
                    <a:pt x="12512" y="1390"/>
                  </a:cubicBezTo>
                  <a:cubicBezTo>
                    <a:pt x="12387" y="1245"/>
                    <a:pt x="12194" y="1101"/>
                    <a:pt x="11943" y="966"/>
                  </a:cubicBezTo>
                  <a:cubicBezTo>
                    <a:pt x="11692" y="831"/>
                    <a:pt x="11393" y="715"/>
                    <a:pt x="11046" y="599"/>
                  </a:cubicBezTo>
                  <a:cubicBezTo>
                    <a:pt x="10949" y="570"/>
                    <a:pt x="10853" y="541"/>
                    <a:pt x="10747" y="512"/>
                  </a:cubicBezTo>
                  <a:cubicBezTo>
                    <a:pt x="10274" y="387"/>
                    <a:pt x="9734" y="271"/>
                    <a:pt x="9136" y="194"/>
                  </a:cubicBezTo>
                  <a:cubicBezTo>
                    <a:pt x="9001" y="175"/>
                    <a:pt x="8856" y="155"/>
                    <a:pt x="8721" y="136"/>
                  </a:cubicBezTo>
                  <a:cubicBezTo>
                    <a:pt x="797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4"/>
            <p:cNvSpPr/>
            <p:nvPr/>
          </p:nvSpPr>
          <p:spPr>
            <a:xfrm>
              <a:off x="1185747" y="3588668"/>
              <a:ext cx="34107" cy="12111"/>
            </a:xfrm>
            <a:custGeom>
              <a:avLst/>
              <a:gdLst/>
              <a:ahLst/>
              <a:cxnLst/>
              <a:rect l="l" t="t" r="r" b="b"/>
              <a:pathLst>
                <a:path w="628" h="223" extrusionOk="0">
                  <a:moveTo>
                    <a:pt x="406" y="1"/>
                  </a:moveTo>
                  <a:lnTo>
                    <a:pt x="1" y="117"/>
                  </a:lnTo>
                  <a:cubicBezTo>
                    <a:pt x="20" y="136"/>
                    <a:pt x="49" y="155"/>
                    <a:pt x="87" y="175"/>
                  </a:cubicBezTo>
                  <a:cubicBezTo>
                    <a:pt x="107" y="194"/>
                    <a:pt x="136" y="204"/>
                    <a:pt x="165" y="223"/>
                  </a:cubicBezTo>
                  <a:lnTo>
                    <a:pt x="628" y="88"/>
                  </a:lnTo>
                  <a:cubicBezTo>
                    <a:pt x="618" y="88"/>
                    <a:pt x="618" y="88"/>
                    <a:pt x="608" y="78"/>
                  </a:cubicBezTo>
                  <a:cubicBezTo>
                    <a:pt x="551" y="59"/>
                    <a:pt x="493" y="40"/>
                    <a:pt x="435" y="11"/>
                  </a:cubicBezTo>
                  <a:cubicBezTo>
                    <a:pt x="425" y="11"/>
                    <a:pt x="415" y="1"/>
                    <a:pt x="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4"/>
            <p:cNvSpPr/>
            <p:nvPr/>
          </p:nvSpPr>
          <p:spPr>
            <a:xfrm>
              <a:off x="1256999" y="3614899"/>
              <a:ext cx="60284" cy="15750"/>
            </a:xfrm>
            <a:custGeom>
              <a:avLst/>
              <a:gdLst/>
              <a:ahLst/>
              <a:cxnLst/>
              <a:rect l="l" t="t" r="r" b="b"/>
              <a:pathLst>
                <a:path w="1110" h="290" extrusionOk="0">
                  <a:moveTo>
                    <a:pt x="724" y="0"/>
                  </a:moveTo>
                  <a:lnTo>
                    <a:pt x="1" y="203"/>
                  </a:lnTo>
                  <a:cubicBezTo>
                    <a:pt x="107" y="232"/>
                    <a:pt x="222" y="261"/>
                    <a:pt x="329" y="290"/>
                  </a:cubicBezTo>
                  <a:lnTo>
                    <a:pt x="1110" y="68"/>
                  </a:lnTo>
                  <a:cubicBezTo>
                    <a:pt x="1062" y="68"/>
                    <a:pt x="1023" y="58"/>
                    <a:pt x="975" y="49"/>
                  </a:cubicBezTo>
                  <a:cubicBezTo>
                    <a:pt x="917" y="39"/>
                    <a:pt x="859" y="29"/>
                    <a:pt x="801" y="20"/>
                  </a:cubicBezTo>
                  <a:cubicBezTo>
                    <a:pt x="772" y="10"/>
                    <a:pt x="743" y="10"/>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4"/>
            <p:cNvSpPr/>
            <p:nvPr/>
          </p:nvSpPr>
          <p:spPr>
            <a:xfrm>
              <a:off x="1228704" y="3479725"/>
              <a:ext cx="550160" cy="156196"/>
            </a:xfrm>
            <a:custGeom>
              <a:avLst/>
              <a:gdLst/>
              <a:ahLst/>
              <a:cxnLst/>
              <a:rect l="l" t="t" r="r" b="b"/>
              <a:pathLst>
                <a:path w="10130" h="2876" extrusionOk="0">
                  <a:moveTo>
                    <a:pt x="5065" y="1"/>
                  </a:moveTo>
                  <a:cubicBezTo>
                    <a:pt x="2268" y="1"/>
                    <a:pt x="1" y="647"/>
                    <a:pt x="1" y="1438"/>
                  </a:cubicBezTo>
                  <a:cubicBezTo>
                    <a:pt x="1" y="1457"/>
                    <a:pt x="1" y="1486"/>
                    <a:pt x="1" y="1505"/>
                  </a:cubicBezTo>
                  <a:cubicBezTo>
                    <a:pt x="126" y="2267"/>
                    <a:pt x="2345" y="2875"/>
                    <a:pt x="5065" y="2875"/>
                  </a:cubicBezTo>
                  <a:cubicBezTo>
                    <a:pt x="7776" y="2875"/>
                    <a:pt x="10004" y="2267"/>
                    <a:pt x="10120" y="1505"/>
                  </a:cubicBezTo>
                  <a:cubicBezTo>
                    <a:pt x="10130" y="1486"/>
                    <a:pt x="10130" y="1457"/>
                    <a:pt x="10130" y="1438"/>
                  </a:cubicBezTo>
                  <a:cubicBezTo>
                    <a:pt x="10130" y="647"/>
                    <a:pt x="785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4"/>
            <p:cNvSpPr/>
            <p:nvPr/>
          </p:nvSpPr>
          <p:spPr>
            <a:xfrm>
              <a:off x="1228704" y="3487056"/>
              <a:ext cx="549617" cy="148864"/>
            </a:xfrm>
            <a:custGeom>
              <a:avLst/>
              <a:gdLst/>
              <a:ahLst/>
              <a:cxnLst/>
              <a:rect l="l" t="t" r="r" b="b"/>
              <a:pathLst>
                <a:path w="10120" h="2741" extrusionOk="0">
                  <a:moveTo>
                    <a:pt x="5065" y="1"/>
                  </a:moveTo>
                  <a:cubicBezTo>
                    <a:pt x="2345" y="1"/>
                    <a:pt x="126" y="608"/>
                    <a:pt x="1" y="1370"/>
                  </a:cubicBezTo>
                  <a:cubicBezTo>
                    <a:pt x="20" y="1476"/>
                    <a:pt x="87" y="1592"/>
                    <a:pt x="194" y="1698"/>
                  </a:cubicBezTo>
                  <a:cubicBezTo>
                    <a:pt x="232" y="1737"/>
                    <a:pt x="280" y="1785"/>
                    <a:pt x="338" y="1824"/>
                  </a:cubicBezTo>
                  <a:cubicBezTo>
                    <a:pt x="589" y="1997"/>
                    <a:pt x="946" y="2161"/>
                    <a:pt x="1399" y="2296"/>
                  </a:cubicBezTo>
                  <a:cubicBezTo>
                    <a:pt x="1506" y="2325"/>
                    <a:pt x="1602" y="2354"/>
                    <a:pt x="1718" y="2383"/>
                  </a:cubicBezTo>
                  <a:cubicBezTo>
                    <a:pt x="2142" y="2489"/>
                    <a:pt x="2634" y="2576"/>
                    <a:pt x="3165" y="2634"/>
                  </a:cubicBezTo>
                  <a:cubicBezTo>
                    <a:pt x="3695" y="2702"/>
                    <a:pt x="4274" y="2731"/>
                    <a:pt x="4882" y="2740"/>
                  </a:cubicBezTo>
                  <a:lnTo>
                    <a:pt x="5065" y="2740"/>
                  </a:lnTo>
                  <a:cubicBezTo>
                    <a:pt x="7776" y="2740"/>
                    <a:pt x="10004" y="2132"/>
                    <a:pt x="10120" y="1370"/>
                  </a:cubicBezTo>
                  <a:cubicBezTo>
                    <a:pt x="10120" y="1332"/>
                    <a:pt x="10110" y="1293"/>
                    <a:pt x="10091" y="1264"/>
                  </a:cubicBezTo>
                  <a:cubicBezTo>
                    <a:pt x="10023" y="1100"/>
                    <a:pt x="9859" y="946"/>
                    <a:pt x="9618" y="801"/>
                  </a:cubicBezTo>
                  <a:cubicBezTo>
                    <a:pt x="9367" y="657"/>
                    <a:pt x="9030" y="531"/>
                    <a:pt x="8634" y="415"/>
                  </a:cubicBezTo>
                  <a:cubicBezTo>
                    <a:pt x="8538" y="386"/>
                    <a:pt x="8422" y="357"/>
                    <a:pt x="8316" y="329"/>
                  </a:cubicBezTo>
                  <a:cubicBezTo>
                    <a:pt x="7805" y="213"/>
                    <a:pt x="7207" y="116"/>
                    <a:pt x="6560" y="58"/>
                  </a:cubicBezTo>
                  <a:cubicBezTo>
                    <a:pt x="6396" y="49"/>
                    <a:pt x="6232" y="29"/>
                    <a:pt x="6068" y="20"/>
                  </a:cubicBezTo>
                  <a:cubicBezTo>
                    <a:pt x="5740" y="10"/>
                    <a:pt x="5403"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4"/>
            <p:cNvSpPr/>
            <p:nvPr/>
          </p:nvSpPr>
          <p:spPr>
            <a:xfrm>
              <a:off x="1400536" y="3629562"/>
              <a:ext cx="105361" cy="6354"/>
            </a:xfrm>
            <a:custGeom>
              <a:avLst/>
              <a:gdLst/>
              <a:ahLst/>
              <a:cxnLst/>
              <a:rect l="l" t="t" r="r" b="b"/>
              <a:pathLst>
                <a:path w="1940" h="117" extrusionOk="0">
                  <a:moveTo>
                    <a:pt x="49" y="0"/>
                  </a:moveTo>
                  <a:lnTo>
                    <a:pt x="1" y="10"/>
                  </a:lnTo>
                  <a:cubicBezTo>
                    <a:pt x="531" y="78"/>
                    <a:pt x="1110" y="107"/>
                    <a:pt x="1718" y="116"/>
                  </a:cubicBezTo>
                  <a:lnTo>
                    <a:pt x="1940" y="49"/>
                  </a:lnTo>
                  <a:lnTo>
                    <a:pt x="1940" y="49"/>
                  </a:lnTo>
                  <a:cubicBezTo>
                    <a:pt x="1863" y="58"/>
                    <a:pt x="1785" y="58"/>
                    <a:pt x="1699" y="58"/>
                  </a:cubicBezTo>
                  <a:lnTo>
                    <a:pt x="1525" y="58"/>
                  </a:lnTo>
                  <a:cubicBezTo>
                    <a:pt x="1303" y="58"/>
                    <a:pt x="1081" y="49"/>
                    <a:pt x="859" y="39"/>
                  </a:cubicBezTo>
                  <a:lnTo>
                    <a:pt x="686" y="39"/>
                  </a:lnTo>
                  <a:cubicBezTo>
                    <a:pt x="522" y="29"/>
                    <a:pt x="358" y="20"/>
                    <a:pt x="194" y="10"/>
                  </a:cubicBezTo>
                  <a:cubicBezTo>
                    <a:pt x="145" y="10"/>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4"/>
            <p:cNvSpPr/>
            <p:nvPr/>
          </p:nvSpPr>
          <p:spPr>
            <a:xfrm>
              <a:off x="1377998" y="3505413"/>
              <a:ext cx="259928" cy="109543"/>
            </a:xfrm>
            <a:custGeom>
              <a:avLst/>
              <a:gdLst/>
              <a:ahLst/>
              <a:cxnLst/>
              <a:rect l="l" t="t" r="r" b="b"/>
              <a:pathLst>
                <a:path w="4786" h="2017" extrusionOk="0">
                  <a:moveTo>
                    <a:pt x="1950" y="0"/>
                  </a:moveTo>
                  <a:lnTo>
                    <a:pt x="1950" y="232"/>
                  </a:lnTo>
                  <a:cubicBezTo>
                    <a:pt x="705" y="280"/>
                    <a:pt x="88" y="483"/>
                    <a:pt x="88" y="724"/>
                  </a:cubicBezTo>
                  <a:cubicBezTo>
                    <a:pt x="88" y="1293"/>
                    <a:pt x="3020" y="1138"/>
                    <a:pt x="3020" y="1322"/>
                  </a:cubicBezTo>
                  <a:cubicBezTo>
                    <a:pt x="3020" y="1380"/>
                    <a:pt x="2837" y="1409"/>
                    <a:pt x="2326" y="1409"/>
                  </a:cubicBezTo>
                  <a:cubicBezTo>
                    <a:pt x="1747" y="1409"/>
                    <a:pt x="1081" y="1351"/>
                    <a:pt x="580" y="1274"/>
                  </a:cubicBezTo>
                  <a:lnTo>
                    <a:pt x="1" y="1640"/>
                  </a:lnTo>
                  <a:cubicBezTo>
                    <a:pt x="454" y="1717"/>
                    <a:pt x="1187" y="1775"/>
                    <a:pt x="1950" y="1794"/>
                  </a:cubicBezTo>
                  <a:lnTo>
                    <a:pt x="1950" y="2016"/>
                  </a:lnTo>
                  <a:lnTo>
                    <a:pt x="3020" y="2016"/>
                  </a:lnTo>
                  <a:lnTo>
                    <a:pt x="3020" y="1785"/>
                  </a:lnTo>
                  <a:cubicBezTo>
                    <a:pt x="4197" y="1727"/>
                    <a:pt x="4786" y="1524"/>
                    <a:pt x="4786" y="1283"/>
                  </a:cubicBezTo>
                  <a:cubicBezTo>
                    <a:pt x="4786" y="733"/>
                    <a:pt x="1853" y="888"/>
                    <a:pt x="1853" y="704"/>
                  </a:cubicBezTo>
                  <a:cubicBezTo>
                    <a:pt x="1853" y="646"/>
                    <a:pt x="2017" y="608"/>
                    <a:pt x="2538" y="608"/>
                  </a:cubicBezTo>
                  <a:cubicBezTo>
                    <a:pt x="3001" y="608"/>
                    <a:pt x="3493" y="646"/>
                    <a:pt x="4024" y="724"/>
                  </a:cubicBezTo>
                  <a:lnTo>
                    <a:pt x="4554" y="347"/>
                  </a:lnTo>
                  <a:cubicBezTo>
                    <a:pt x="4130" y="280"/>
                    <a:pt x="3580" y="241"/>
                    <a:pt x="3020" y="222"/>
                  </a:cubicBezTo>
                  <a:lnTo>
                    <a:pt x="3020"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4"/>
            <p:cNvSpPr/>
            <p:nvPr/>
          </p:nvSpPr>
          <p:spPr>
            <a:xfrm>
              <a:off x="1376477" y="3500688"/>
              <a:ext cx="259873" cy="110086"/>
            </a:xfrm>
            <a:custGeom>
              <a:avLst/>
              <a:gdLst/>
              <a:ahLst/>
              <a:cxnLst/>
              <a:rect l="l" t="t" r="r" b="b"/>
              <a:pathLst>
                <a:path w="4785" h="2027" extrusionOk="0">
                  <a:moveTo>
                    <a:pt x="1949" y="0"/>
                  </a:moveTo>
                  <a:lnTo>
                    <a:pt x="1949" y="242"/>
                  </a:lnTo>
                  <a:cubicBezTo>
                    <a:pt x="704" y="290"/>
                    <a:pt x="77" y="492"/>
                    <a:pt x="77" y="733"/>
                  </a:cubicBezTo>
                  <a:cubicBezTo>
                    <a:pt x="77" y="1293"/>
                    <a:pt x="3019" y="1148"/>
                    <a:pt x="3019" y="1332"/>
                  </a:cubicBezTo>
                  <a:cubicBezTo>
                    <a:pt x="3019" y="1389"/>
                    <a:pt x="2836" y="1418"/>
                    <a:pt x="2325" y="1418"/>
                  </a:cubicBezTo>
                  <a:cubicBezTo>
                    <a:pt x="1746" y="1418"/>
                    <a:pt x="1071" y="1361"/>
                    <a:pt x="579" y="1274"/>
                  </a:cubicBezTo>
                  <a:lnTo>
                    <a:pt x="0" y="1650"/>
                  </a:lnTo>
                  <a:cubicBezTo>
                    <a:pt x="453" y="1727"/>
                    <a:pt x="1187" y="1785"/>
                    <a:pt x="1949" y="1795"/>
                  </a:cubicBezTo>
                  <a:lnTo>
                    <a:pt x="1949" y="2026"/>
                  </a:lnTo>
                  <a:lnTo>
                    <a:pt x="3019" y="2026"/>
                  </a:lnTo>
                  <a:lnTo>
                    <a:pt x="3019" y="1785"/>
                  </a:lnTo>
                  <a:cubicBezTo>
                    <a:pt x="4187" y="1727"/>
                    <a:pt x="4785" y="1525"/>
                    <a:pt x="4785" y="1293"/>
                  </a:cubicBezTo>
                  <a:cubicBezTo>
                    <a:pt x="4785" y="743"/>
                    <a:pt x="1852" y="888"/>
                    <a:pt x="1852" y="714"/>
                  </a:cubicBezTo>
                  <a:cubicBezTo>
                    <a:pt x="1852" y="656"/>
                    <a:pt x="2016" y="618"/>
                    <a:pt x="2537" y="618"/>
                  </a:cubicBezTo>
                  <a:cubicBezTo>
                    <a:pt x="3000" y="618"/>
                    <a:pt x="3492" y="647"/>
                    <a:pt x="4013" y="724"/>
                  </a:cubicBezTo>
                  <a:lnTo>
                    <a:pt x="4553" y="357"/>
                  </a:lnTo>
                  <a:cubicBezTo>
                    <a:pt x="4119" y="290"/>
                    <a:pt x="3579" y="251"/>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4"/>
            <p:cNvSpPr/>
            <p:nvPr/>
          </p:nvSpPr>
          <p:spPr>
            <a:xfrm>
              <a:off x="1142246" y="3448823"/>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7" y="2103"/>
                  </a:cubicBezTo>
                  <a:cubicBezTo>
                    <a:pt x="416" y="2132"/>
                    <a:pt x="454" y="2152"/>
                    <a:pt x="483" y="2171"/>
                  </a:cubicBezTo>
                  <a:cubicBezTo>
                    <a:pt x="512" y="2200"/>
                    <a:pt x="541" y="2219"/>
                    <a:pt x="570" y="2238"/>
                  </a:cubicBezTo>
                  <a:cubicBezTo>
                    <a:pt x="589" y="2258"/>
                    <a:pt x="618" y="2267"/>
                    <a:pt x="647" y="2287"/>
                  </a:cubicBezTo>
                  <a:cubicBezTo>
                    <a:pt x="811" y="2393"/>
                    <a:pt x="1014" y="2489"/>
                    <a:pt x="1236" y="2586"/>
                  </a:cubicBezTo>
                  <a:cubicBezTo>
                    <a:pt x="1294" y="2615"/>
                    <a:pt x="1352" y="2634"/>
                    <a:pt x="1409" y="2653"/>
                  </a:cubicBezTo>
                  <a:cubicBezTo>
                    <a:pt x="1535" y="2701"/>
                    <a:pt x="1660" y="2750"/>
                    <a:pt x="1795" y="2788"/>
                  </a:cubicBezTo>
                  <a:cubicBezTo>
                    <a:pt x="1892" y="2817"/>
                    <a:pt x="1979" y="2846"/>
                    <a:pt x="2075" y="2875"/>
                  </a:cubicBezTo>
                  <a:cubicBezTo>
                    <a:pt x="2094" y="2875"/>
                    <a:pt x="2114" y="2885"/>
                    <a:pt x="2123" y="2885"/>
                  </a:cubicBezTo>
                  <a:cubicBezTo>
                    <a:pt x="2171" y="2904"/>
                    <a:pt x="2210" y="2914"/>
                    <a:pt x="2249" y="2923"/>
                  </a:cubicBezTo>
                  <a:cubicBezTo>
                    <a:pt x="2461" y="2981"/>
                    <a:pt x="2683" y="3029"/>
                    <a:pt x="2914" y="3078"/>
                  </a:cubicBezTo>
                  <a:cubicBezTo>
                    <a:pt x="2972" y="3087"/>
                    <a:pt x="3030" y="3097"/>
                    <a:pt x="3088" y="3107"/>
                  </a:cubicBezTo>
                  <a:cubicBezTo>
                    <a:pt x="3175" y="3126"/>
                    <a:pt x="3262" y="3135"/>
                    <a:pt x="3348" y="3155"/>
                  </a:cubicBezTo>
                  <a:cubicBezTo>
                    <a:pt x="3483" y="3174"/>
                    <a:pt x="3618" y="3193"/>
                    <a:pt x="3754" y="3213"/>
                  </a:cubicBezTo>
                  <a:cubicBezTo>
                    <a:pt x="3811" y="3222"/>
                    <a:pt x="3879" y="3232"/>
                    <a:pt x="3937" y="3242"/>
                  </a:cubicBezTo>
                  <a:cubicBezTo>
                    <a:pt x="4149" y="3261"/>
                    <a:pt x="4371" y="3290"/>
                    <a:pt x="4602" y="3309"/>
                  </a:cubicBezTo>
                  <a:cubicBezTo>
                    <a:pt x="4660" y="3319"/>
                    <a:pt x="4718" y="3319"/>
                    <a:pt x="4776" y="3328"/>
                  </a:cubicBezTo>
                  <a:cubicBezTo>
                    <a:pt x="4834" y="3328"/>
                    <a:pt x="4892" y="3328"/>
                    <a:pt x="4950" y="3338"/>
                  </a:cubicBezTo>
                  <a:cubicBezTo>
                    <a:pt x="5114" y="3348"/>
                    <a:pt x="5278" y="3357"/>
                    <a:pt x="5442" y="3367"/>
                  </a:cubicBezTo>
                  <a:lnTo>
                    <a:pt x="5615" y="3367"/>
                  </a:lnTo>
                  <a:cubicBezTo>
                    <a:pt x="5837" y="3377"/>
                    <a:pt x="6059" y="3386"/>
                    <a:pt x="6281" y="3386"/>
                  </a:cubicBezTo>
                  <a:lnTo>
                    <a:pt x="6455" y="3386"/>
                  </a:lnTo>
                  <a:cubicBezTo>
                    <a:pt x="6686" y="3386"/>
                    <a:pt x="6908" y="3377"/>
                    <a:pt x="7120" y="3367"/>
                  </a:cubicBezTo>
                  <a:cubicBezTo>
                    <a:pt x="7178" y="3367"/>
                    <a:pt x="7236" y="3367"/>
                    <a:pt x="7294" y="3357"/>
                  </a:cubicBezTo>
                  <a:cubicBezTo>
                    <a:pt x="7525" y="3348"/>
                    <a:pt x="7747" y="3338"/>
                    <a:pt x="7959" y="3319"/>
                  </a:cubicBezTo>
                  <a:cubicBezTo>
                    <a:pt x="8027" y="3319"/>
                    <a:pt x="8085" y="3309"/>
                    <a:pt x="8143" y="3299"/>
                  </a:cubicBezTo>
                  <a:cubicBezTo>
                    <a:pt x="8365" y="3280"/>
                    <a:pt x="8586" y="3261"/>
                    <a:pt x="8808" y="3232"/>
                  </a:cubicBezTo>
                  <a:cubicBezTo>
                    <a:pt x="8866" y="3222"/>
                    <a:pt x="8924" y="3213"/>
                    <a:pt x="8982" y="3203"/>
                  </a:cubicBezTo>
                  <a:cubicBezTo>
                    <a:pt x="9213" y="3174"/>
                    <a:pt x="9435" y="3135"/>
                    <a:pt x="9648" y="3097"/>
                  </a:cubicBezTo>
                  <a:cubicBezTo>
                    <a:pt x="9705" y="3087"/>
                    <a:pt x="9763" y="3078"/>
                    <a:pt x="9821" y="3058"/>
                  </a:cubicBezTo>
                  <a:cubicBezTo>
                    <a:pt x="10053" y="3020"/>
                    <a:pt x="10275" y="2962"/>
                    <a:pt x="10487" y="2904"/>
                  </a:cubicBezTo>
                  <a:cubicBezTo>
                    <a:pt x="10545" y="2894"/>
                    <a:pt x="10603" y="2875"/>
                    <a:pt x="10660" y="2856"/>
                  </a:cubicBezTo>
                  <a:cubicBezTo>
                    <a:pt x="10902" y="2788"/>
                    <a:pt x="11123" y="2711"/>
                    <a:pt x="11326" y="2634"/>
                  </a:cubicBezTo>
                  <a:cubicBezTo>
                    <a:pt x="11394" y="2615"/>
                    <a:pt x="11451" y="2586"/>
                    <a:pt x="11509" y="2566"/>
                  </a:cubicBezTo>
                  <a:cubicBezTo>
                    <a:pt x="11770" y="2451"/>
                    <a:pt x="11992" y="2325"/>
                    <a:pt x="12175" y="2200"/>
                  </a:cubicBezTo>
                  <a:cubicBezTo>
                    <a:pt x="12233" y="2152"/>
                    <a:pt x="12291" y="2103"/>
                    <a:pt x="12349" y="2055"/>
                  </a:cubicBezTo>
                  <a:cubicBezTo>
                    <a:pt x="12561" y="1852"/>
                    <a:pt x="12677" y="1650"/>
                    <a:pt x="12677" y="1428"/>
                  </a:cubicBezTo>
                  <a:lnTo>
                    <a:pt x="12677" y="1409"/>
                  </a:lnTo>
                  <a:lnTo>
                    <a:pt x="1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4"/>
            <p:cNvSpPr/>
            <p:nvPr/>
          </p:nvSpPr>
          <p:spPr>
            <a:xfrm>
              <a:off x="1163752" y="3449855"/>
              <a:ext cx="9504" cy="120568"/>
            </a:xfrm>
            <a:custGeom>
              <a:avLst/>
              <a:gdLst/>
              <a:ahLst/>
              <a:cxnLst/>
              <a:rect l="l" t="t" r="r" b="b"/>
              <a:pathLst>
                <a:path w="175" h="2220" extrusionOk="0">
                  <a:moveTo>
                    <a:pt x="1" y="1"/>
                  </a:moveTo>
                  <a:lnTo>
                    <a:pt x="1" y="2084"/>
                  </a:lnTo>
                  <a:cubicBezTo>
                    <a:pt x="20" y="2113"/>
                    <a:pt x="58" y="2133"/>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4"/>
            <p:cNvSpPr/>
            <p:nvPr/>
          </p:nvSpPr>
          <p:spPr>
            <a:xfrm>
              <a:off x="1209316" y="3449855"/>
              <a:ext cx="9504" cy="143107"/>
            </a:xfrm>
            <a:custGeom>
              <a:avLst/>
              <a:gdLst/>
              <a:ahLst/>
              <a:cxnLst/>
              <a:rect l="l" t="t" r="r" b="b"/>
              <a:pathLst>
                <a:path w="175" h="2635" extrusionOk="0">
                  <a:moveTo>
                    <a:pt x="1" y="1"/>
                  </a:moveTo>
                  <a:lnTo>
                    <a:pt x="1" y="2567"/>
                  </a:lnTo>
                  <a:cubicBezTo>
                    <a:pt x="59" y="2596"/>
                    <a:pt x="117"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4"/>
            <p:cNvSpPr/>
            <p:nvPr/>
          </p:nvSpPr>
          <p:spPr>
            <a:xfrm>
              <a:off x="1254935" y="3449855"/>
              <a:ext cx="9450" cy="157771"/>
            </a:xfrm>
            <a:custGeom>
              <a:avLst/>
              <a:gdLst/>
              <a:ahLst/>
              <a:cxnLst/>
              <a:rect l="l" t="t" r="r" b="b"/>
              <a:pathLst>
                <a:path w="174" h="2905" extrusionOk="0">
                  <a:moveTo>
                    <a:pt x="0" y="1"/>
                  </a:moveTo>
                  <a:lnTo>
                    <a:pt x="0" y="2856"/>
                  </a:lnTo>
                  <a:cubicBezTo>
                    <a:pt x="19" y="2856"/>
                    <a:pt x="39" y="2866"/>
                    <a:pt x="48" y="2866"/>
                  </a:cubicBezTo>
                  <a:cubicBezTo>
                    <a:pt x="96"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4"/>
            <p:cNvSpPr/>
            <p:nvPr/>
          </p:nvSpPr>
          <p:spPr>
            <a:xfrm>
              <a:off x="1300500" y="3449855"/>
              <a:ext cx="9450" cy="167709"/>
            </a:xfrm>
            <a:custGeom>
              <a:avLst/>
              <a:gdLst/>
              <a:ahLst/>
              <a:cxnLst/>
              <a:rect l="l" t="t" r="r" b="b"/>
              <a:pathLst>
                <a:path w="174" h="3088" extrusionOk="0">
                  <a:moveTo>
                    <a:pt x="0" y="1"/>
                  </a:moveTo>
                  <a:lnTo>
                    <a:pt x="0"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4"/>
            <p:cNvSpPr/>
            <p:nvPr/>
          </p:nvSpPr>
          <p:spPr>
            <a:xfrm>
              <a:off x="1346064" y="3449855"/>
              <a:ext cx="9993" cy="175041"/>
            </a:xfrm>
            <a:custGeom>
              <a:avLst/>
              <a:gdLst/>
              <a:ahLst/>
              <a:cxnLst/>
              <a:rect l="l" t="t" r="r" b="b"/>
              <a:pathLst>
                <a:path w="184" h="3223" extrusionOk="0">
                  <a:moveTo>
                    <a:pt x="1" y="1"/>
                  </a:moveTo>
                  <a:lnTo>
                    <a:pt x="1" y="3194"/>
                  </a:lnTo>
                  <a:cubicBezTo>
                    <a:pt x="58" y="3203"/>
                    <a:pt x="126" y="3213"/>
                    <a:pt x="184" y="3223"/>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4"/>
            <p:cNvSpPr/>
            <p:nvPr/>
          </p:nvSpPr>
          <p:spPr>
            <a:xfrm>
              <a:off x="1392172" y="3449855"/>
              <a:ext cx="9504" cy="179766"/>
            </a:xfrm>
            <a:custGeom>
              <a:avLst/>
              <a:gdLst/>
              <a:ahLst/>
              <a:cxnLst/>
              <a:rect l="l" t="t" r="r" b="b"/>
              <a:pathLst>
                <a:path w="175"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4"/>
            <p:cNvSpPr/>
            <p:nvPr/>
          </p:nvSpPr>
          <p:spPr>
            <a:xfrm>
              <a:off x="1437737" y="3449366"/>
              <a:ext cx="9504" cy="182319"/>
            </a:xfrm>
            <a:custGeom>
              <a:avLst/>
              <a:gdLst/>
              <a:ahLst/>
              <a:cxnLst/>
              <a:rect l="l" t="t" r="r" b="b"/>
              <a:pathLst>
                <a:path w="175" h="3357" extrusionOk="0">
                  <a:moveTo>
                    <a:pt x="1" y="0"/>
                  </a:moveTo>
                  <a:lnTo>
                    <a:pt x="1" y="3357"/>
                  </a:lnTo>
                  <a:lnTo>
                    <a:pt x="174" y="3357"/>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4"/>
            <p:cNvSpPr/>
            <p:nvPr/>
          </p:nvSpPr>
          <p:spPr>
            <a:xfrm>
              <a:off x="1483301" y="3449366"/>
              <a:ext cx="9504" cy="183405"/>
            </a:xfrm>
            <a:custGeom>
              <a:avLst/>
              <a:gdLst/>
              <a:ahLst/>
              <a:cxnLst/>
              <a:rect l="l" t="t" r="r" b="b"/>
              <a:pathLst>
                <a:path w="175" h="3377" extrusionOk="0">
                  <a:moveTo>
                    <a:pt x="1" y="0"/>
                  </a:moveTo>
                  <a:lnTo>
                    <a:pt x="1" y="3376"/>
                  </a:lnTo>
                  <a:lnTo>
                    <a:pt x="175" y="3376"/>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4"/>
            <p:cNvSpPr/>
            <p:nvPr/>
          </p:nvSpPr>
          <p:spPr>
            <a:xfrm>
              <a:off x="1528920" y="3449366"/>
              <a:ext cx="9450" cy="182319"/>
            </a:xfrm>
            <a:custGeom>
              <a:avLst/>
              <a:gdLst/>
              <a:ahLst/>
              <a:cxnLst/>
              <a:rect l="l" t="t" r="r" b="b"/>
              <a:pathLst>
                <a:path w="174" h="3357" extrusionOk="0">
                  <a:moveTo>
                    <a:pt x="0" y="0"/>
                  </a:moveTo>
                  <a:lnTo>
                    <a:pt x="0" y="3357"/>
                  </a:lnTo>
                  <a:cubicBezTo>
                    <a:pt x="58" y="3357"/>
                    <a:pt x="116" y="3357"/>
                    <a:pt x="174" y="334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4"/>
            <p:cNvSpPr/>
            <p:nvPr/>
          </p:nvSpPr>
          <p:spPr>
            <a:xfrm>
              <a:off x="1574485" y="3449366"/>
              <a:ext cx="9993" cy="179712"/>
            </a:xfrm>
            <a:custGeom>
              <a:avLst/>
              <a:gdLst/>
              <a:ahLst/>
              <a:cxnLst/>
              <a:rect l="l" t="t" r="r" b="b"/>
              <a:pathLst>
                <a:path w="184" h="3309" extrusionOk="0">
                  <a:moveTo>
                    <a:pt x="0" y="0"/>
                  </a:moveTo>
                  <a:lnTo>
                    <a:pt x="0" y="3309"/>
                  </a:lnTo>
                  <a:cubicBezTo>
                    <a:pt x="68" y="3309"/>
                    <a:pt x="126" y="3299"/>
                    <a:pt x="184" y="3289"/>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4"/>
            <p:cNvSpPr/>
            <p:nvPr/>
          </p:nvSpPr>
          <p:spPr>
            <a:xfrm>
              <a:off x="1620592" y="3449366"/>
              <a:ext cx="9450" cy="174987"/>
            </a:xfrm>
            <a:custGeom>
              <a:avLst/>
              <a:gdLst/>
              <a:ahLst/>
              <a:cxnLst/>
              <a:rect l="l" t="t" r="r" b="b"/>
              <a:pathLst>
                <a:path w="174" h="3222" extrusionOk="0">
                  <a:moveTo>
                    <a:pt x="0" y="0"/>
                  </a:moveTo>
                  <a:lnTo>
                    <a:pt x="0" y="3222"/>
                  </a:lnTo>
                  <a:cubicBezTo>
                    <a:pt x="58" y="3212"/>
                    <a:pt x="116" y="3203"/>
                    <a:pt x="174" y="319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4"/>
            <p:cNvSpPr/>
            <p:nvPr/>
          </p:nvSpPr>
          <p:spPr>
            <a:xfrm>
              <a:off x="1666157" y="3449366"/>
              <a:ext cx="9504" cy="167655"/>
            </a:xfrm>
            <a:custGeom>
              <a:avLst/>
              <a:gdLst/>
              <a:ahLst/>
              <a:cxnLst/>
              <a:rect l="l" t="t" r="r" b="b"/>
              <a:pathLst>
                <a:path w="175" h="3087" extrusionOk="0">
                  <a:moveTo>
                    <a:pt x="1" y="0"/>
                  </a:moveTo>
                  <a:lnTo>
                    <a:pt x="1" y="3087"/>
                  </a:lnTo>
                  <a:cubicBezTo>
                    <a:pt x="58" y="3077"/>
                    <a:pt x="116" y="3068"/>
                    <a:pt x="174" y="30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4"/>
            <p:cNvSpPr/>
            <p:nvPr/>
          </p:nvSpPr>
          <p:spPr>
            <a:xfrm>
              <a:off x="1711722" y="3449366"/>
              <a:ext cx="9504" cy="157173"/>
            </a:xfrm>
            <a:custGeom>
              <a:avLst/>
              <a:gdLst/>
              <a:ahLst/>
              <a:cxnLst/>
              <a:rect l="l" t="t" r="r" b="b"/>
              <a:pathLst>
                <a:path w="175" h="2894" extrusionOk="0">
                  <a:moveTo>
                    <a:pt x="1" y="0"/>
                  </a:moveTo>
                  <a:lnTo>
                    <a:pt x="1" y="2894"/>
                  </a:lnTo>
                  <a:cubicBezTo>
                    <a:pt x="59" y="2884"/>
                    <a:pt x="117" y="2865"/>
                    <a:pt x="174" y="2846"/>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4"/>
            <p:cNvSpPr/>
            <p:nvPr/>
          </p:nvSpPr>
          <p:spPr>
            <a:xfrm>
              <a:off x="1757341" y="3449366"/>
              <a:ext cx="9993" cy="142509"/>
            </a:xfrm>
            <a:custGeom>
              <a:avLst/>
              <a:gdLst/>
              <a:ahLst/>
              <a:cxnLst/>
              <a:rect l="l" t="t" r="r" b="b"/>
              <a:pathLst>
                <a:path w="184" h="2624" extrusionOk="0">
                  <a:moveTo>
                    <a:pt x="0" y="0"/>
                  </a:moveTo>
                  <a:lnTo>
                    <a:pt x="0" y="2624"/>
                  </a:lnTo>
                  <a:cubicBezTo>
                    <a:pt x="68" y="2605"/>
                    <a:pt x="125" y="2576"/>
                    <a:pt x="183" y="2556"/>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4"/>
            <p:cNvSpPr/>
            <p:nvPr/>
          </p:nvSpPr>
          <p:spPr>
            <a:xfrm>
              <a:off x="1803394" y="3448823"/>
              <a:ext cx="9504" cy="119482"/>
            </a:xfrm>
            <a:custGeom>
              <a:avLst/>
              <a:gdLst/>
              <a:ahLst/>
              <a:cxnLst/>
              <a:rect l="l" t="t" r="r" b="b"/>
              <a:pathLst>
                <a:path w="175" h="2200" extrusionOk="0">
                  <a:moveTo>
                    <a:pt x="1" y="0"/>
                  </a:moveTo>
                  <a:lnTo>
                    <a:pt x="1" y="2200"/>
                  </a:lnTo>
                  <a:cubicBezTo>
                    <a:pt x="59" y="2152"/>
                    <a:pt x="117" y="2103"/>
                    <a:pt x="175" y="2055"/>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4"/>
            <p:cNvSpPr/>
            <p:nvPr/>
          </p:nvSpPr>
          <p:spPr>
            <a:xfrm>
              <a:off x="1142246" y="3352425"/>
              <a:ext cx="688488" cy="195462"/>
            </a:xfrm>
            <a:custGeom>
              <a:avLst/>
              <a:gdLst/>
              <a:ahLst/>
              <a:cxnLst/>
              <a:rect l="l" t="t" r="r" b="b"/>
              <a:pathLst>
                <a:path w="12677" h="3599" extrusionOk="0">
                  <a:moveTo>
                    <a:pt x="6339" y="0"/>
                  </a:moveTo>
                  <a:cubicBezTo>
                    <a:pt x="2914" y="0"/>
                    <a:pt x="126" y="762"/>
                    <a:pt x="11" y="1727"/>
                  </a:cubicBezTo>
                  <a:cubicBezTo>
                    <a:pt x="1" y="1746"/>
                    <a:pt x="1" y="1775"/>
                    <a:pt x="1" y="1795"/>
                  </a:cubicBezTo>
                  <a:cubicBezTo>
                    <a:pt x="1" y="2036"/>
                    <a:pt x="175" y="2267"/>
                    <a:pt x="483" y="2480"/>
                  </a:cubicBezTo>
                  <a:cubicBezTo>
                    <a:pt x="532" y="2518"/>
                    <a:pt x="589" y="2557"/>
                    <a:pt x="647" y="2586"/>
                  </a:cubicBezTo>
                  <a:cubicBezTo>
                    <a:pt x="946" y="2759"/>
                    <a:pt x="1332" y="2914"/>
                    <a:pt x="1795" y="3049"/>
                  </a:cubicBezTo>
                  <a:cubicBezTo>
                    <a:pt x="1901" y="3078"/>
                    <a:pt x="2017" y="3116"/>
                    <a:pt x="2133" y="3145"/>
                  </a:cubicBezTo>
                  <a:cubicBezTo>
                    <a:pt x="2499" y="3232"/>
                    <a:pt x="2914" y="3319"/>
                    <a:pt x="3358" y="3386"/>
                  </a:cubicBezTo>
                  <a:cubicBezTo>
                    <a:pt x="3850" y="3463"/>
                    <a:pt x="4381" y="3512"/>
                    <a:pt x="4950" y="3550"/>
                  </a:cubicBezTo>
                  <a:cubicBezTo>
                    <a:pt x="5393" y="3579"/>
                    <a:pt x="5866" y="3599"/>
                    <a:pt x="6339" y="3599"/>
                  </a:cubicBezTo>
                  <a:cubicBezTo>
                    <a:pt x="9840" y="3599"/>
                    <a:pt x="12677" y="2788"/>
                    <a:pt x="12677" y="1795"/>
                  </a:cubicBezTo>
                  <a:cubicBezTo>
                    <a:pt x="12677" y="1775"/>
                    <a:pt x="12677" y="1746"/>
                    <a:pt x="12677" y="1727"/>
                  </a:cubicBezTo>
                  <a:cubicBezTo>
                    <a:pt x="12657" y="1611"/>
                    <a:pt x="12599" y="1496"/>
                    <a:pt x="12513" y="1380"/>
                  </a:cubicBezTo>
                  <a:cubicBezTo>
                    <a:pt x="12387" y="1235"/>
                    <a:pt x="12194" y="1090"/>
                    <a:pt x="11943" y="955"/>
                  </a:cubicBezTo>
                  <a:cubicBezTo>
                    <a:pt x="11702" y="820"/>
                    <a:pt x="11403" y="705"/>
                    <a:pt x="11056" y="589"/>
                  </a:cubicBezTo>
                  <a:cubicBezTo>
                    <a:pt x="10959" y="560"/>
                    <a:pt x="10853" y="531"/>
                    <a:pt x="10747" y="502"/>
                  </a:cubicBezTo>
                  <a:cubicBezTo>
                    <a:pt x="10275" y="377"/>
                    <a:pt x="9734" y="261"/>
                    <a:pt x="9136" y="184"/>
                  </a:cubicBezTo>
                  <a:cubicBezTo>
                    <a:pt x="9001" y="164"/>
                    <a:pt x="8866" y="145"/>
                    <a:pt x="8721" y="126"/>
                  </a:cubicBezTo>
                  <a:cubicBezTo>
                    <a:pt x="7988" y="39"/>
                    <a:pt x="717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4"/>
            <p:cNvSpPr/>
            <p:nvPr/>
          </p:nvSpPr>
          <p:spPr>
            <a:xfrm>
              <a:off x="1168477" y="3359214"/>
              <a:ext cx="469999" cy="133657"/>
            </a:xfrm>
            <a:custGeom>
              <a:avLst/>
              <a:gdLst/>
              <a:ahLst/>
              <a:cxnLst/>
              <a:rect l="l" t="t" r="r" b="b"/>
              <a:pathLst>
                <a:path w="8654" h="2461" extrusionOk="0">
                  <a:moveTo>
                    <a:pt x="8238" y="1"/>
                  </a:moveTo>
                  <a:lnTo>
                    <a:pt x="7245" y="290"/>
                  </a:lnTo>
                  <a:cubicBezTo>
                    <a:pt x="7390" y="300"/>
                    <a:pt x="7544" y="309"/>
                    <a:pt x="7689" y="329"/>
                  </a:cubicBezTo>
                  <a:lnTo>
                    <a:pt x="8653" y="59"/>
                  </a:lnTo>
                  <a:cubicBezTo>
                    <a:pt x="8518" y="39"/>
                    <a:pt x="8383" y="20"/>
                    <a:pt x="8238" y="1"/>
                  </a:cubicBezTo>
                  <a:close/>
                  <a:moveTo>
                    <a:pt x="994" y="2075"/>
                  </a:moveTo>
                  <a:lnTo>
                    <a:pt x="0" y="2355"/>
                  </a:lnTo>
                  <a:cubicBezTo>
                    <a:pt x="29" y="2374"/>
                    <a:pt x="58" y="2393"/>
                    <a:pt x="87" y="2412"/>
                  </a:cubicBezTo>
                  <a:cubicBezTo>
                    <a:pt x="106" y="2432"/>
                    <a:pt x="135" y="2441"/>
                    <a:pt x="164" y="2461"/>
                  </a:cubicBezTo>
                  <a:lnTo>
                    <a:pt x="1129" y="2191"/>
                  </a:lnTo>
                  <a:cubicBezTo>
                    <a:pt x="1081" y="2152"/>
                    <a:pt x="1033"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4"/>
            <p:cNvSpPr/>
            <p:nvPr/>
          </p:nvSpPr>
          <p:spPr>
            <a:xfrm>
              <a:off x="1239729" y="3379688"/>
              <a:ext cx="502965" cy="143596"/>
            </a:xfrm>
            <a:custGeom>
              <a:avLst/>
              <a:gdLst/>
              <a:ahLst/>
              <a:cxnLst/>
              <a:rect l="l" t="t" r="r" b="b"/>
              <a:pathLst>
                <a:path w="9261" h="2644" extrusionOk="0">
                  <a:moveTo>
                    <a:pt x="8952" y="0"/>
                  </a:moveTo>
                  <a:lnTo>
                    <a:pt x="8055" y="260"/>
                  </a:lnTo>
                  <a:cubicBezTo>
                    <a:pt x="8161" y="289"/>
                    <a:pt x="8258" y="318"/>
                    <a:pt x="8354" y="347"/>
                  </a:cubicBezTo>
                  <a:lnTo>
                    <a:pt x="9261" y="87"/>
                  </a:lnTo>
                  <a:cubicBezTo>
                    <a:pt x="9164" y="58"/>
                    <a:pt x="9058" y="29"/>
                    <a:pt x="8952" y="0"/>
                  </a:cubicBezTo>
                  <a:close/>
                  <a:moveTo>
                    <a:pt x="907" y="2296"/>
                  </a:moveTo>
                  <a:lnTo>
                    <a:pt x="0" y="2547"/>
                  </a:lnTo>
                  <a:cubicBezTo>
                    <a:pt x="106" y="2576"/>
                    <a:pt x="222" y="2614"/>
                    <a:pt x="338" y="2643"/>
                  </a:cubicBezTo>
                  <a:lnTo>
                    <a:pt x="1235" y="2383"/>
                  </a:lnTo>
                  <a:cubicBezTo>
                    <a:pt x="1129" y="2354"/>
                    <a:pt x="1032" y="2325"/>
                    <a:pt x="936" y="2306"/>
                  </a:cubicBezTo>
                  <a:cubicBezTo>
                    <a:pt x="926" y="2296"/>
                    <a:pt x="917" y="2296"/>
                    <a:pt x="907" y="2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4"/>
            <p:cNvSpPr/>
            <p:nvPr/>
          </p:nvSpPr>
          <p:spPr>
            <a:xfrm>
              <a:off x="1211434" y="3371813"/>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4"/>
            <p:cNvSpPr/>
            <p:nvPr/>
          </p:nvSpPr>
          <p:spPr>
            <a:xfrm>
              <a:off x="1211923" y="3379145"/>
              <a:ext cx="549672" cy="148809"/>
            </a:xfrm>
            <a:custGeom>
              <a:avLst/>
              <a:gdLst/>
              <a:ahLst/>
              <a:cxnLst/>
              <a:rect l="l" t="t" r="r" b="b"/>
              <a:pathLst>
                <a:path w="10121" h="2740" extrusionOk="0">
                  <a:moveTo>
                    <a:pt x="5056" y="0"/>
                  </a:moveTo>
                  <a:cubicBezTo>
                    <a:pt x="2345" y="0"/>
                    <a:pt x="117" y="608"/>
                    <a:pt x="1" y="1370"/>
                  </a:cubicBezTo>
                  <a:cubicBezTo>
                    <a:pt x="11" y="1486"/>
                    <a:pt x="78" y="1592"/>
                    <a:pt x="184" y="1698"/>
                  </a:cubicBezTo>
                  <a:cubicBezTo>
                    <a:pt x="223" y="1737"/>
                    <a:pt x="281" y="1785"/>
                    <a:pt x="339" y="1824"/>
                  </a:cubicBezTo>
                  <a:cubicBezTo>
                    <a:pt x="580" y="2007"/>
                    <a:pt x="946" y="2161"/>
                    <a:pt x="1400" y="2296"/>
                  </a:cubicBezTo>
                  <a:cubicBezTo>
                    <a:pt x="1496" y="2325"/>
                    <a:pt x="1602" y="2354"/>
                    <a:pt x="1708" y="2383"/>
                  </a:cubicBezTo>
                  <a:cubicBezTo>
                    <a:pt x="2133" y="2489"/>
                    <a:pt x="2625" y="2576"/>
                    <a:pt x="3155" y="2634"/>
                  </a:cubicBezTo>
                  <a:cubicBezTo>
                    <a:pt x="3696" y="2701"/>
                    <a:pt x="4274" y="2740"/>
                    <a:pt x="4872" y="2740"/>
                  </a:cubicBezTo>
                  <a:lnTo>
                    <a:pt x="5056" y="2740"/>
                  </a:lnTo>
                  <a:cubicBezTo>
                    <a:pt x="7776" y="2740"/>
                    <a:pt x="9995" y="2132"/>
                    <a:pt x="10120" y="1370"/>
                  </a:cubicBezTo>
                  <a:cubicBezTo>
                    <a:pt x="10111" y="1332"/>
                    <a:pt x="10101" y="1293"/>
                    <a:pt x="10082" y="1264"/>
                  </a:cubicBezTo>
                  <a:cubicBezTo>
                    <a:pt x="10014" y="1100"/>
                    <a:pt x="9850" y="946"/>
                    <a:pt x="9609" y="801"/>
                  </a:cubicBezTo>
                  <a:cubicBezTo>
                    <a:pt x="9358" y="656"/>
                    <a:pt x="9030" y="531"/>
                    <a:pt x="8625" y="415"/>
                  </a:cubicBezTo>
                  <a:cubicBezTo>
                    <a:pt x="8529" y="386"/>
                    <a:pt x="8422" y="357"/>
                    <a:pt x="8307" y="338"/>
                  </a:cubicBezTo>
                  <a:cubicBezTo>
                    <a:pt x="7795" y="213"/>
                    <a:pt x="7207" y="116"/>
                    <a:pt x="6551" y="58"/>
                  </a:cubicBezTo>
                  <a:cubicBezTo>
                    <a:pt x="6387" y="49"/>
                    <a:pt x="622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4"/>
            <p:cNvSpPr/>
            <p:nvPr/>
          </p:nvSpPr>
          <p:spPr>
            <a:xfrm>
              <a:off x="1383266" y="3422646"/>
              <a:ext cx="376205" cy="105307"/>
            </a:xfrm>
            <a:custGeom>
              <a:avLst/>
              <a:gdLst/>
              <a:ahLst/>
              <a:cxnLst/>
              <a:rect l="l" t="t" r="r" b="b"/>
              <a:pathLst>
                <a:path w="6927" h="1939" extrusionOk="0">
                  <a:moveTo>
                    <a:pt x="6454" y="0"/>
                  </a:moveTo>
                  <a:lnTo>
                    <a:pt x="0" y="1833"/>
                  </a:lnTo>
                  <a:cubicBezTo>
                    <a:pt x="541" y="1900"/>
                    <a:pt x="1119" y="1939"/>
                    <a:pt x="1717" y="1939"/>
                  </a:cubicBezTo>
                  <a:lnTo>
                    <a:pt x="6927" y="463"/>
                  </a:lnTo>
                  <a:cubicBezTo>
                    <a:pt x="6859" y="299"/>
                    <a:pt x="6695" y="145"/>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4"/>
            <p:cNvSpPr/>
            <p:nvPr/>
          </p:nvSpPr>
          <p:spPr>
            <a:xfrm>
              <a:off x="1221916" y="3380720"/>
              <a:ext cx="345792" cy="97486"/>
            </a:xfrm>
            <a:custGeom>
              <a:avLst/>
              <a:gdLst/>
              <a:ahLst/>
              <a:cxnLst/>
              <a:rect l="l" t="t" r="r" b="b"/>
              <a:pathLst>
                <a:path w="6367" h="1795" extrusionOk="0">
                  <a:moveTo>
                    <a:pt x="5875" y="0"/>
                  </a:moveTo>
                  <a:lnTo>
                    <a:pt x="0" y="1669"/>
                  </a:lnTo>
                  <a:cubicBezTo>
                    <a:pt x="39" y="1708"/>
                    <a:pt x="97" y="1756"/>
                    <a:pt x="155" y="1795"/>
                  </a:cubicBezTo>
                  <a:lnTo>
                    <a:pt x="6367" y="29"/>
                  </a:lnTo>
                  <a:cubicBezTo>
                    <a:pt x="6203" y="20"/>
                    <a:pt x="603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4"/>
            <p:cNvSpPr/>
            <p:nvPr/>
          </p:nvSpPr>
          <p:spPr>
            <a:xfrm>
              <a:off x="1287900" y="3397501"/>
              <a:ext cx="392444" cy="111118"/>
            </a:xfrm>
            <a:custGeom>
              <a:avLst/>
              <a:gdLst/>
              <a:ahLst/>
              <a:cxnLst/>
              <a:rect l="l" t="t" r="r" b="b"/>
              <a:pathLst>
                <a:path w="7226" h="2046" extrusionOk="0">
                  <a:moveTo>
                    <a:pt x="6908" y="0"/>
                  </a:moveTo>
                  <a:lnTo>
                    <a:pt x="1" y="1958"/>
                  </a:lnTo>
                  <a:cubicBezTo>
                    <a:pt x="97" y="1987"/>
                    <a:pt x="203" y="2016"/>
                    <a:pt x="309" y="2045"/>
                  </a:cubicBezTo>
                  <a:lnTo>
                    <a:pt x="7226" y="77"/>
                  </a:lnTo>
                  <a:cubicBezTo>
                    <a:pt x="7130" y="48"/>
                    <a:pt x="7023" y="19"/>
                    <a:pt x="6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4"/>
            <p:cNvSpPr/>
            <p:nvPr/>
          </p:nvSpPr>
          <p:spPr>
            <a:xfrm>
              <a:off x="1360728" y="3397501"/>
              <a:ext cx="259928" cy="109543"/>
            </a:xfrm>
            <a:custGeom>
              <a:avLst/>
              <a:gdLst/>
              <a:ahLst/>
              <a:cxnLst/>
              <a:rect l="l" t="t" r="r" b="b"/>
              <a:pathLst>
                <a:path w="4786" h="2017" extrusionOk="0">
                  <a:moveTo>
                    <a:pt x="1949" y="0"/>
                  </a:moveTo>
                  <a:lnTo>
                    <a:pt x="1949" y="232"/>
                  </a:lnTo>
                  <a:cubicBezTo>
                    <a:pt x="705" y="280"/>
                    <a:pt x="87" y="482"/>
                    <a:pt x="87" y="733"/>
                  </a:cubicBezTo>
                  <a:cubicBezTo>
                    <a:pt x="87" y="1293"/>
                    <a:pt x="3020" y="1138"/>
                    <a:pt x="3020" y="1331"/>
                  </a:cubicBezTo>
                  <a:cubicBezTo>
                    <a:pt x="3020" y="1379"/>
                    <a:pt x="2837" y="1408"/>
                    <a:pt x="2335" y="1408"/>
                  </a:cubicBezTo>
                  <a:cubicBezTo>
                    <a:pt x="1747" y="1408"/>
                    <a:pt x="1081" y="1360"/>
                    <a:pt x="579" y="1273"/>
                  </a:cubicBezTo>
                  <a:lnTo>
                    <a:pt x="1" y="1640"/>
                  </a:lnTo>
                  <a:cubicBezTo>
                    <a:pt x="464" y="1717"/>
                    <a:pt x="1197" y="1775"/>
                    <a:pt x="1949" y="1794"/>
                  </a:cubicBezTo>
                  <a:lnTo>
                    <a:pt x="1949" y="2016"/>
                  </a:lnTo>
                  <a:lnTo>
                    <a:pt x="3020" y="2016"/>
                  </a:lnTo>
                  <a:lnTo>
                    <a:pt x="3020" y="1785"/>
                  </a:lnTo>
                  <a:cubicBezTo>
                    <a:pt x="4197" y="1727"/>
                    <a:pt x="4785" y="1524"/>
                    <a:pt x="4785" y="1293"/>
                  </a:cubicBezTo>
                  <a:cubicBezTo>
                    <a:pt x="4785" y="733"/>
                    <a:pt x="1853" y="887"/>
                    <a:pt x="1853" y="704"/>
                  </a:cubicBezTo>
                  <a:cubicBezTo>
                    <a:pt x="1853" y="656"/>
                    <a:pt x="2017" y="608"/>
                    <a:pt x="2547" y="608"/>
                  </a:cubicBezTo>
                  <a:cubicBezTo>
                    <a:pt x="3010" y="608"/>
                    <a:pt x="3502" y="646"/>
                    <a:pt x="4023" y="723"/>
                  </a:cubicBezTo>
                  <a:lnTo>
                    <a:pt x="4563" y="357"/>
                  </a:lnTo>
                  <a:cubicBezTo>
                    <a:pt x="4129" y="280"/>
                    <a:pt x="3579" y="241"/>
                    <a:pt x="3020" y="232"/>
                  </a:cubicBezTo>
                  <a:lnTo>
                    <a:pt x="302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4"/>
            <p:cNvSpPr/>
            <p:nvPr/>
          </p:nvSpPr>
          <p:spPr>
            <a:xfrm>
              <a:off x="1359153" y="3392776"/>
              <a:ext cx="259928" cy="110032"/>
            </a:xfrm>
            <a:custGeom>
              <a:avLst/>
              <a:gdLst/>
              <a:ahLst/>
              <a:cxnLst/>
              <a:rect l="l" t="t" r="r" b="b"/>
              <a:pathLst>
                <a:path w="4786" h="2026" extrusionOk="0">
                  <a:moveTo>
                    <a:pt x="1949" y="0"/>
                  </a:moveTo>
                  <a:lnTo>
                    <a:pt x="1949" y="241"/>
                  </a:lnTo>
                  <a:cubicBezTo>
                    <a:pt x="705" y="290"/>
                    <a:pt x="87" y="492"/>
                    <a:pt x="87" y="733"/>
                  </a:cubicBezTo>
                  <a:cubicBezTo>
                    <a:pt x="87" y="1302"/>
                    <a:pt x="3020" y="1148"/>
                    <a:pt x="3020" y="1331"/>
                  </a:cubicBezTo>
                  <a:cubicBezTo>
                    <a:pt x="3020" y="1389"/>
                    <a:pt x="2837" y="1418"/>
                    <a:pt x="2325" y="1418"/>
                  </a:cubicBezTo>
                  <a:cubicBezTo>
                    <a:pt x="1747" y="1418"/>
                    <a:pt x="1081" y="1360"/>
                    <a:pt x="579" y="1283"/>
                  </a:cubicBezTo>
                  <a:lnTo>
                    <a:pt x="1" y="1650"/>
                  </a:lnTo>
                  <a:cubicBezTo>
                    <a:pt x="454" y="1727"/>
                    <a:pt x="1197" y="1785"/>
                    <a:pt x="1949" y="1804"/>
                  </a:cubicBezTo>
                  <a:lnTo>
                    <a:pt x="1949" y="2026"/>
                  </a:lnTo>
                  <a:lnTo>
                    <a:pt x="3020" y="2026"/>
                  </a:lnTo>
                  <a:lnTo>
                    <a:pt x="3020" y="1785"/>
                  </a:lnTo>
                  <a:cubicBezTo>
                    <a:pt x="4197" y="1727"/>
                    <a:pt x="4785" y="1524"/>
                    <a:pt x="4785" y="1293"/>
                  </a:cubicBezTo>
                  <a:cubicBezTo>
                    <a:pt x="4785" y="743"/>
                    <a:pt x="1853" y="888"/>
                    <a:pt x="1853" y="714"/>
                  </a:cubicBezTo>
                  <a:cubicBezTo>
                    <a:pt x="1853" y="656"/>
                    <a:pt x="2017" y="618"/>
                    <a:pt x="2538" y="618"/>
                  </a:cubicBezTo>
                  <a:cubicBezTo>
                    <a:pt x="3001" y="618"/>
                    <a:pt x="3493" y="656"/>
                    <a:pt x="4023" y="724"/>
                  </a:cubicBezTo>
                  <a:lnTo>
                    <a:pt x="4563" y="357"/>
                  </a:lnTo>
                  <a:cubicBezTo>
                    <a:pt x="4129" y="290"/>
                    <a:pt x="3580"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4"/>
            <p:cNvSpPr/>
            <p:nvPr/>
          </p:nvSpPr>
          <p:spPr>
            <a:xfrm>
              <a:off x="1749466" y="3798245"/>
              <a:ext cx="688434" cy="183405"/>
            </a:xfrm>
            <a:custGeom>
              <a:avLst/>
              <a:gdLst/>
              <a:ahLst/>
              <a:cxnLst/>
              <a:rect l="l" t="t" r="r" b="b"/>
              <a:pathLst>
                <a:path w="12676" h="3377" extrusionOk="0">
                  <a:moveTo>
                    <a:pt x="6454" y="1"/>
                  </a:moveTo>
                  <a:lnTo>
                    <a:pt x="6280" y="10"/>
                  </a:lnTo>
                  <a:lnTo>
                    <a:pt x="0" y="10"/>
                  </a:lnTo>
                  <a:lnTo>
                    <a:pt x="0" y="1370"/>
                  </a:lnTo>
                  <a:cubicBezTo>
                    <a:pt x="0" y="1390"/>
                    <a:pt x="0" y="1399"/>
                    <a:pt x="0" y="1419"/>
                  </a:cubicBezTo>
                  <a:cubicBezTo>
                    <a:pt x="0" y="1660"/>
                    <a:pt x="135" y="1891"/>
                    <a:pt x="386" y="2094"/>
                  </a:cubicBezTo>
                  <a:cubicBezTo>
                    <a:pt x="415" y="2123"/>
                    <a:pt x="444" y="2142"/>
                    <a:pt x="483" y="2171"/>
                  </a:cubicBezTo>
                  <a:cubicBezTo>
                    <a:pt x="502" y="2190"/>
                    <a:pt x="541" y="2210"/>
                    <a:pt x="569" y="2229"/>
                  </a:cubicBezTo>
                  <a:cubicBezTo>
                    <a:pt x="589" y="2248"/>
                    <a:pt x="618" y="2258"/>
                    <a:pt x="637" y="2277"/>
                  </a:cubicBezTo>
                  <a:cubicBezTo>
                    <a:pt x="811" y="2383"/>
                    <a:pt x="1004" y="2489"/>
                    <a:pt x="1235" y="2576"/>
                  </a:cubicBezTo>
                  <a:cubicBezTo>
                    <a:pt x="1293" y="2605"/>
                    <a:pt x="1351" y="2624"/>
                    <a:pt x="1409" y="2653"/>
                  </a:cubicBezTo>
                  <a:cubicBezTo>
                    <a:pt x="1534" y="2692"/>
                    <a:pt x="1660" y="2740"/>
                    <a:pt x="1795" y="2788"/>
                  </a:cubicBezTo>
                  <a:cubicBezTo>
                    <a:pt x="1881" y="2817"/>
                    <a:pt x="1978" y="2837"/>
                    <a:pt x="2074" y="2866"/>
                  </a:cubicBezTo>
                  <a:cubicBezTo>
                    <a:pt x="2094" y="2875"/>
                    <a:pt x="2103" y="2875"/>
                    <a:pt x="2123" y="2885"/>
                  </a:cubicBezTo>
                  <a:cubicBezTo>
                    <a:pt x="2171" y="2895"/>
                    <a:pt x="2209" y="2904"/>
                    <a:pt x="2248" y="2914"/>
                  </a:cubicBezTo>
                  <a:cubicBezTo>
                    <a:pt x="2460" y="2972"/>
                    <a:pt x="2682" y="3020"/>
                    <a:pt x="2914" y="3068"/>
                  </a:cubicBezTo>
                  <a:cubicBezTo>
                    <a:pt x="2971" y="3078"/>
                    <a:pt x="3029" y="3087"/>
                    <a:pt x="3087" y="3097"/>
                  </a:cubicBezTo>
                  <a:cubicBezTo>
                    <a:pt x="3174" y="3116"/>
                    <a:pt x="3261" y="3136"/>
                    <a:pt x="3348" y="3145"/>
                  </a:cubicBezTo>
                  <a:cubicBezTo>
                    <a:pt x="3483" y="3165"/>
                    <a:pt x="3618" y="3184"/>
                    <a:pt x="3753" y="3203"/>
                  </a:cubicBezTo>
                  <a:cubicBezTo>
                    <a:pt x="3811" y="3213"/>
                    <a:pt x="3869" y="3223"/>
                    <a:pt x="3936" y="3232"/>
                  </a:cubicBezTo>
                  <a:cubicBezTo>
                    <a:pt x="4148" y="3261"/>
                    <a:pt x="4370" y="3280"/>
                    <a:pt x="4602" y="3300"/>
                  </a:cubicBezTo>
                  <a:cubicBezTo>
                    <a:pt x="4660" y="3309"/>
                    <a:pt x="4718" y="3309"/>
                    <a:pt x="4775" y="3319"/>
                  </a:cubicBezTo>
                  <a:cubicBezTo>
                    <a:pt x="4833" y="3319"/>
                    <a:pt x="4891" y="3329"/>
                    <a:pt x="4949" y="3329"/>
                  </a:cubicBezTo>
                  <a:cubicBezTo>
                    <a:pt x="5103" y="3338"/>
                    <a:pt x="5267" y="3348"/>
                    <a:pt x="5441" y="3358"/>
                  </a:cubicBezTo>
                  <a:cubicBezTo>
                    <a:pt x="5499" y="3358"/>
                    <a:pt x="5557" y="3358"/>
                    <a:pt x="5615" y="3367"/>
                  </a:cubicBezTo>
                  <a:cubicBezTo>
                    <a:pt x="5837" y="3367"/>
                    <a:pt x="6058" y="3377"/>
                    <a:pt x="6280" y="3377"/>
                  </a:cubicBezTo>
                  <a:lnTo>
                    <a:pt x="6454" y="3377"/>
                  </a:lnTo>
                  <a:cubicBezTo>
                    <a:pt x="6676" y="3377"/>
                    <a:pt x="6898" y="3367"/>
                    <a:pt x="7119" y="3358"/>
                  </a:cubicBezTo>
                  <a:lnTo>
                    <a:pt x="7293" y="3358"/>
                  </a:lnTo>
                  <a:cubicBezTo>
                    <a:pt x="7525" y="3348"/>
                    <a:pt x="7747" y="3329"/>
                    <a:pt x="7959" y="3309"/>
                  </a:cubicBezTo>
                  <a:cubicBezTo>
                    <a:pt x="8017" y="3309"/>
                    <a:pt x="8084" y="3300"/>
                    <a:pt x="8142" y="3300"/>
                  </a:cubicBezTo>
                  <a:cubicBezTo>
                    <a:pt x="8364" y="3280"/>
                    <a:pt x="8586" y="3251"/>
                    <a:pt x="8808" y="3223"/>
                  </a:cubicBezTo>
                  <a:cubicBezTo>
                    <a:pt x="8866" y="3213"/>
                    <a:pt x="8923" y="3203"/>
                    <a:pt x="8981" y="3203"/>
                  </a:cubicBezTo>
                  <a:cubicBezTo>
                    <a:pt x="9213" y="3165"/>
                    <a:pt x="9435" y="3126"/>
                    <a:pt x="9647" y="3087"/>
                  </a:cubicBezTo>
                  <a:cubicBezTo>
                    <a:pt x="9705" y="3078"/>
                    <a:pt x="9763" y="3068"/>
                    <a:pt x="9821" y="3059"/>
                  </a:cubicBezTo>
                  <a:cubicBezTo>
                    <a:pt x="10052" y="3010"/>
                    <a:pt x="10274" y="2952"/>
                    <a:pt x="10486" y="2895"/>
                  </a:cubicBezTo>
                  <a:cubicBezTo>
                    <a:pt x="10544" y="2885"/>
                    <a:pt x="10602" y="2866"/>
                    <a:pt x="10660" y="2846"/>
                  </a:cubicBezTo>
                  <a:cubicBezTo>
                    <a:pt x="10901" y="2779"/>
                    <a:pt x="11123" y="2711"/>
                    <a:pt x="11325" y="2624"/>
                  </a:cubicBezTo>
                  <a:cubicBezTo>
                    <a:pt x="11383" y="2605"/>
                    <a:pt x="11451" y="2576"/>
                    <a:pt x="11499" y="2557"/>
                  </a:cubicBezTo>
                  <a:cubicBezTo>
                    <a:pt x="11769" y="2441"/>
                    <a:pt x="11991" y="2316"/>
                    <a:pt x="12165" y="2190"/>
                  </a:cubicBezTo>
                  <a:cubicBezTo>
                    <a:pt x="12232" y="2142"/>
                    <a:pt x="12290" y="2094"/>
                    <a:pt x="12348" y="2046"/>
                  </a:cubicBezTo>
                  <a:cubicBezTo>
                    <a:pt x="12560" y="1853"/>
                    <a:pt x="12676" y="1640"/>
                    <a:pt x="12676" y="1419"/>
                  </a:cubicBezTo>
                  <a:lnTo>
                    <a:pt x="12676" y="139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4"/>
            <p:cNvSpPr/>
            <p:nvPr/>
          </p:nvSpPr>
          <p:spPr>
            <a:xfrm>
              <a:off x="1770429" y="3798788"/>
              <a:ext cx="9993" cy="120514"/>
            </a:xfrm>
            <a:custGeom>
              <a:avLst/>
              <a:gdLst/>
              <a:ahLst/>
              <a:cxnLst/>
              <a:rect l="l" t="t" r="r" b="b"/>
              <a:pathLst>
                <a:path w="184" h="2219" extrusionOk="0">
                  <a:moveTo>
                    <a:pt x="0" y="0"/>
                  </a:moveTo>
                  <a:lnTo>
                    <a:pt x="0" y="2084"/>
                  </a:lnTo>
                  <a:cubicBezTo>
                    <a:pt x="29" y="2113"/>
                    <a:pt x="58" y="2132"/>
                    <a:pt x="97" y="2161"/>
                  </a:cubicBezTo>
                  <a:cubicBezTo>
                    <a:pt x="116" y="2180"/>
                    <a:pt x="155" y="2200"/>
                    <a:pt x="183" y="221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4"/>
            <p:cNvSpPr/>
            <p:nvPr/>
          </p:nvSpPr>
          <p:spPr>
            <a:xfrm>
              <a:off x="1816537" y="3798788"/>
              <a:ext cx="9450" cy="143596"/>
            </a:xfrm>
            <a:custGeom>
              <a:avLst/>
              <a:gdLst/>
              <a:ahLst/>
              <a:cxnLst/>
              <a:rect l="l" t="t" r="r" b="b"/>
              <a:pathLst>
                <a:path w="174" h="2644" extrusionOk="0">
                  <a:moveTo>
                    <a:pt x="0" y="0"/>
                  </a:moveTo>
                  <a:lnTo>
                    <a:pt x="0" y="2566"/>
                  </a:lnTo>
                  <a:cubicBezTo>
                    <a:pt x="58" y="2595"/>
                    <a:pt x="116"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4"/>
            <p:cNvSpPr/>
            <p:nvPr/>
          </p:nvSpPr>
          <p:spPr>
            <a:xfrm>
              <a:off x="1862101" y="3798788"/>
              <a:ext cx="9450" cy="157716"/>
            </a:xfrm>
            <a:custGeom>
              <a:avLst/>
              <a:gdLst/>
              <a:ahLst/>
              <a:cxnLst/>
              <a:rect l="l" t="t" r="r" b="b"/>
              <a:pathLst>
                <a:path w="174" h="2904" extrusionOk="0">
                  <a:moveTo>
                    <a:pt x="0" y="0"/>
                  </a:moveTo>
                  <a:lnTo>
                    <a:pt x="0" y="2856"/>
                  </a:lnTo>
                  <a:cubicBezTo>
                    <a:pt x="20" y="2865"/>
                    <a:pt x="29" y="2865"/>
                    <a:pt x="49" y="2875"/>
                  </a:cubicBezTo>
                  <a:cubicBezTo>
                    <a:pt x="97" y="2885"/>
                    <a:pt x="135" y="2894"/>
                    <a:pt x="174" y="2904"/>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4"/>
            <p:cNvSpPr/>
            <p:nvPr/>
          </p:nvSpPr>
          <p:spPr>
            <a:xfrm>
              <a:off x="1907666" y="3798788"/>
              <a:ext cx="9504" cy="167709"/>
            </a:xfrm>
            <a:custGeom>
              <a:avLst/>
              <a:gdLst/>
              <a:ahLst/>
              <a:cxnLst/>
              <a:rect l="l" t="t" r="r" b="b"/>
              <a:pathLst>
                <a:path w="175" h="3088" extrusionOk="0">
                  <a:moveTo>
                    <a:pt x="1" y="0"/>
                  </a:moveTo>
                  <a:lnTo>
                    <a:pt x="1" y="3058"/>
                  </a:lnTo>
                  <a:cubicBezTo>
                    <a:pt x="58" y="3068"/>
                    <a:pt x="116" y="3077"/>
                    <a:pt x="174" y="308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4"/>
            <p:cNvSpPr/>
            <p:nvPr/>
          </p:nvSpPr>
          <p:spPr>
            <a:xfrm>
              <a:off x="1953230" y="3798788"/>
              <a:ext cx="10047" cy="175041"/>
            </a:xfrm>
            <a:custGeom>
              <a:avLst/>
              <a:gdLst/>
              <a:ahLst/>
              <a:cxnLst/>
              <a:rect l="l" t="t" r="r" b="b"/>
              <a:pathLst>
                <a:path w="185" h="3223" extrusionOk="0">
                  <a:moveTo>
                    <a:pt x="1" y="0"/>
                  </a:moveTo>
                  <a:lnTo>
                    <a:pt x="1" y="3193"/>
                  </a:lnTo>
                  <a:cubicBezTo>
                    <a:pt x="59" y="3203"/>
                    <a:pt x="117" y="3213"/>
                    <a:pt x="184" y="3222"/>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4"/>
            <p:cNvSpPr/>
            <p:nvPr/>
          </p:nvSpPr>
          <p:spPr>
            <a:xfrm>
              <a:off x="1999338" y="3798788"/>
              <a:ext cx="9504" cy="179712"/>
            </a:xfrm>
            <a:custGeom>
              <a:avLst/>
              <a:gdLst/>
              <a:ahLst/>
              <a:cxnLst/>
              <a:rect l="l" t="t" r="r" b="b"/>
              <a:pathLst>
                <a:path w="175" h="3309" extrusionOk="0">
                  <a:moveTo>
                    <a:pt x="1" y="0"/>
                  </a:moveTo>
                  <a:lnTo>
                    <a:pt x="1" y="3290"/>
                  </a:lnTo>
                  <a:cubicBezTo>
                    <a:pt x="59" y="3299"/>
                    <a:pt x="117"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4"/>
            <p:cNvSpPr/>
            <p:nvPr/>
          </p:nvSpPr>
          <p:spPr>
            <a:xfrm>
              <a:off x="2044903" y="3798788"/>
              <a:ext cx="9504" cy="182373"/>
            </a:xfrm>
            <a:custGeom>
              <a:avLst/>
              <a:gdLst/>
              <a:ahLst/>
              <a:cxnLst/>
              <a:rect l="l" t="t" r="r" b="b"/>
              <a:pathLst>
                <a:path w="175" h="3358" extrusionOk="0">
                  <a:moveTo>
                    <a:pt x="1" y="0"/>
                  </a:moveTo>
                  <a:lnTo>
                    <a:pt x="1" y="3348"/>
                  </a:lnTo>
                  <a:cubicBezTo>
                    <a:pt x="59" y="3348"/>
                    <a:pt x="117" y="3348"/>
                    <a:pt x="175" y="335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4"/>
            <p:cNvSpPr/>
            <p:nvPr/>
          </p:nvSpPr>
          <p:spPr>
            <a:xfrm>
              <a:off x="2090522" y="3798245"/>
              <a:ext cx="9450" cy="183405"/>
            </a:xfrm>
            <a:custGeom>
              <a:avLst/>
              <a:gdLst/>
              <a:ahLst/>
              <a:cxnLst/>
              <a:rect l="l" t="t" r="r" b="b"/>
              <a:pathLst>
                <a:path w="174" h="3377" extrusionOk="0">
                  <a:moveTo>
                    <a:pt x="174" y="1"/>
                  </a:moveTo>
                  <a:lnTo>
                    <a:pt x="0" y="10"/>
                  </a:ln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4"/>
            <p:cNvSpPr/>
            <p:nvPr/>
          </p:nvSpPr>
          <p:spPr>
            <a:xfrm>
              <a:off x="2136086" y="3798245"/>
              <a:ext cx="9504" cy="182373"/>
            </a:xfrm>
            <a:custGeom>
              <a:avLst/>
              <a:gdLst/>
              <a:ahLst/>
              <a:cxnLst/>
              <a:rect l="l" t="t" r="r" b="b"/>
              <a:pathLst>
                <a:path w="175"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4"/>
            <p:cNvSpPr/>
            <p:nvPr/>
          </p:nvSpPr>
          <p:spPr>
            <a:xfrm>
              <a:off x="2181651" y="3798245"/>
              <a:ext cx="10047" cy="179766"/>
            </a:xfrm>
            <a:custGeom>
              <a:avLst/>
              <a:gdLst/>
              <a:ahLst/>
              <a:cxnLst/>
              <a:rect l="l" t="t" r="r" b="b"/>
              <a:pathLst>
                <a:path w="185" h="3310" extrusionOk="0">
                  <a:moveTo>
                    <a:pt x="1" y="1"/>
                  </a:moveTo>
                  <a:lnTo>
                    <a:pt x="1" y="3309"/>
                  </a:lnTo>
                  <a:cubicBezTo>
                    <a:pt x="59" y="3309"/>
                    <a:pt x="126" y="3300"/>
                    <a:pt x="184" y="3300"/>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4"/>
            <p:cNvSpPr/>
            <p:nvPr/>
          </p:nvSpPr>
          <p:spPr>
            <a:xfrm>
              <a:off x="2227758" y="3798245"/>
              <a:ext cx="9504" cy="175041"/>
            </a:xfrm>
            <a:custGeom>
              <a:avLst/>
              <a:gdLst/>
              <a:ahLst/>
              <a:cxnLst/>
              <a:rect l="l" t="t" r="r" b="b"/>
              <a:pathLst>
                <a:path w="175" h="3223" extrusionOk="0">
                  <a:moveTo>
                    <a:pt x="1" y="1"/>
                  </a:moveTo>
                  <a:lnTo>
                    <a:pt x="1" y="3223"/>
                  </a:lnTo>
                  <a:cubicBezTo>
                    <a:pt x="59"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4"/>
            <p:cNvSpPr/>
            <p:nvPr/>
          </p:nvSpPr>
          <p:spPr>
            <a:xfrm>
              <a:off x="2273323" y="3798245"/>
              <a:ext cx="9504" cy="167709"/>
            </a:xfrm>
            <a:custGeom>
              <a:avLst/>
              <a:gdLst/>
              <a:ahLst/>
              <a:cxnLst/>
              <a:rect l="l" t="t" r="r" b="b"/>
              <a:pathLst>
                <a:path w="175" h="3088" extrusionOk="0">
                  <a:moveTo>
                    <a:pt x="1" y="1"/>
                  </a:moveTo>
                  <a:lnTo>
                    <a:pt x="1" y="3087"/>
                  </a:lnTo>
                  <a:cubicBezTo>
                    <a:pt x="59" y="3078"/>
                    <a:pt x="117" y="3068"/>
                    <a:pt x="175" y="3059"/>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4"/>
            <p:cNvSpPr/>
            <p:nvPr/>
          </p:nvSpPr>
          <p:spPr>
            <a:xfrm>
              <a:off x="2318942" y="3798245"/>
              <a:ext cx="9450" cy="157227"/>
            </a:xfrm>
            <a:custGeom>
              <a:avLst/>
              <a:gdLst/>
              <a:ahLst/>
              <a:cxnLst/>
              <a:rect l="l" t="t" r="r" b="b"/>
              <a:pathLst>
                <a:path w="174" h="2895" extrusionOk="0">
                  <a:moveTo>
                    <a:pt x="0" y="1"/>
                  </a:moveTo>
                  <a:lnTo>
                    <a:pt x="0"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4"/>
            <p:cNvSpPr/>
            <p:nvPr/>
          </p:nvSpPr>
          <p:spPr>
            <a:xfrm>
              <a:off x="2364507" y="3798245"/>
              <a:ext cx="9504" cy="142564"/>
            </a:xfrm>
            <a:custGeom>
              <a:avLst/>
              <a:gdLst/>
              <a:ahLst/>
              <a:cxnLst/>
              <a:rect l="l" t="t" r="r" b="b"/>
              <a:pathLst>
                <a:path w="175" h="2625" extrusionOk="0">
                  <a:moveTo>
                    <a:pt x="0" y="1"/>
                  </a:moveTo>
                  <a:lnTo>
                    <a:pt x="0" y="2624"/>
                  </a:lnTo>
                  <a:cubicBezTo>
                    <a:pt x="58" y="2605"/>
                    <a:pt x="12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4"/>
            <p:cNvSpPr/>
            <p:nvPr/>
          </p:nvSpPr>
          <p:spPr>
            <a:xfrm>
              <a:off x="2410071" y="3798245"/>
              <a:ext cx="9993" cy="118993"/>
            </a:xfrm>
            <a:custGeom>
              <a:avLst/>
              <a:gdLst/>
              <a:ahLst/>
              <a:cxnLst/>
              <a:rect l="l" t="t" r="r" b="b"/>
              <a:pathLst>
                <a:path w="184" h="2191" extrusionOk="0">
                  <a:moveTo>
                    <a:pt x="1" y="1"/>
                  </a:moveTo>
                  <a:lnTo>
                    <a:pt x="1" y="2190"/>
                  </a:lnTo>
                  <a:cubicBezTo>
                    <a:pt x="68" y="2142"/>
                    <a:pt x="126" y="2094"/>
                    <a:pt x="184" y="204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4"/>
            <p:cNvSpPr/>
            <p:nvPr/>
          </p:nvSpPr>
          <p:spPr>
            <a:xfrm>
              <a:off x="1749466" y="3701304"/>
              <a:ext cx="688434" cy="195516"/>
            </a:xfrm>
            <a:custGeom>
              <a:avLst/>
              <a:gdLst/>
              <a:ahLst/>
              <a:cxnLst/>
              <a:rect l="l" t="t" r="r" b="b"/>
              <a:pathLst>
                <a:path w="12676" h="3600" extrusionOk="0">
                  <a:moveTo>
                    <a:pt x="6338" y="1"/>
                  </a:moveTo>
                  <a:cubicBezTo>
                    <a:pt x="2914" y="1"/>
                    <a:pt x="126" y="773"/>
                    <a:pt x="10" y="1728"/>
                  </a:cubicBezTo>
                  <a:cubicBezTo>
                    <a:pt x="0" y="1757"/>
                    <a:pt x="0" y="1776"/>
                    <a:pt x="0" y="1795"/>
                  </a:cubicBezTo>
                  <a:cubicBezTo>
                    <a:pt x="0" y="2046"/>
                    <a:pt x="174" y="2278"/>
                    <a:pt x="483" y="2490"/>
                  </a:cubicBezTo>
                  <a:cubicBezTo>
                    <a:pt x="531" y="2519"/>
                    <a:pt x="589" y="2557"/>
                    <a:pt x="647" y="2586"/>
                  </a:cubicBezTo>
                  <a:cubicBezTo>
                    <a:pt x="936" y="2760"/>
                    <a:pt x="1332" y="2914"/>
                    <a:pt x="1795" y="3049"/>
                  </a:cubicBezTo>
                  <a:cubicBezTo>
                    <a:pt x="1901" y="3088"/>
                    <a:pt x="2016" y="3117"/>
                    <a:pt x="2123" y="3146"/>
                  </a:cubicBezTo>
                  <a:cubicBezTo>
                    <a:pt x="2499" y="3233"/>
                    <a:pt x="2914" y="3319"/>
                    <a:pt x="3348" y="3387"/>
                  </a:cubicBezTo>
                  <a:cubicBezTo>
                    <a:pt x="3849" y="3464"/>
                    <a:pt x="4380" y="3522"/>
                    <a:pt x="4949" y="3551"/>
                  </a:cubicBezTo>
                  <a:cubicBezTo>
                    <a:pt x="5393" y="3580"/>
                    <a:pt x="5856" y="3599"/>
                    <a:pt x="6338" y="3599"/>
                  </a:cubicBezTo>
                  <a:cubicBezTo>
                    <a:pt x="9840" y="3599"/>
                    <a:pt x="12676" y="2789"/>
                    <a:pt x="12676" y="1795"/>
                  </a:cubicBezTo>
                  <a:cubicBezTo>
                    <a:pt x="12676" y="1776"/>
                    <a:pt x="12676" y="1757"/>
                    <a:pt x="12676" y="1728"/>
                  </a:cubicBezTo>
                  <a:cubicBezTo>
                    <a:pt x="12657" y="1612"/>
                    <a:pt x="12599" y="1496"/>
                    <a:pt x="12512" y="1390"/>
                  </a:cubicBezTo>
                  <a:cubicBezTo>
                    <a:pt x="12387" y="1236"/>
                    <a:pt x="12194" y="1091"/>
                    <a:pt x="11943" y="956"/>
                  </a:cubicBezTo>
                  <a:cubicBezTo>
                    <a:pt x="11692" y="821"/>
                    <a:pt x="11393" y="705"/>
                    <a:pt x="11055" y="599"/>
                  </a:cubicBezTo>
                  <a:cubicBezTo>
                    <a:pt x="10959" y="560"/>
                    <a:pt x="10853" y="532"/>
                    <a:pt x="10747" y="503"/>
                  </a:cubicBezTo>
                  <a:cubicBezTo>
                    <a:pt x="10274" y="377"/>
                    <a:pt x="9734" y="271"/>
                    <a:pt x="9136" y="184"/>
                  </a:cubicBezTo>
                  <a:cubicBezTo>
                    <a:pt x="9001" y="165"/>
                    <a:pt x="8856" y="146"/>
                    <a:pt x="8721" y="126"/>
                  </a:cubicBezTo>
                  <a:cubicBezTo>
                    <a:pt x="798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4"/>
            <p:cNvSpPr/>
            <p:nvPr/>
          </p:nvSpPr>
          <p:spPr>
            <a:xfrm>
              <a:off x="1775642" y="3820783"/>
              <a:ext cx="61370" cy="21018"/>
            </a:xfrm>
            <a:custGeom>
              <a:avLst/>
              <a:gdLst/>
              <a:ahLst/>
              <a:cxnLst/>
              <a:rect l="l" t="t" r="r" b="b"/>
              <a:pathLst>
                <a:path w="1130" h="387" extrusionOk="0">
                  <a:moveTo>
                    <a:pt x="994" y="0"/>
                  </a:moveTo>
                  <a:lnTo>
                    <a:pt x="1" y="290"/>
                  </a:lnTo>
                  <a:cubicBezTo>
                    <a:pt x="30" y="309"/>
                    <a:pt x="59" y="328"/>
                    <a:pt x="87" y="338"/>
                  </a:cubicBezTo>
                  <a:cubicBezTo>
                    <a:pt x="107" y="357"/>
                    <a:pt x="136" y="377"/>
                    <a:pt x="165" y="386"/>
                  </a:cubicBezTo>
                  <a:lnTo>
                    <a:pt x="1129" y="116"/>
                  </a:lnTo>
                  <a:cubicBezTo>
                    <a:pt x="1081" y="78"/>
                    <a:pt x="1033"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4"/>
            <p:cNvSpPr/>
            <p:nvPr/>
          </p:nvSpPr>
          <p:spPr>
            <a:xfrm>
              <a:off x="1846895" y="3853260"/>
              <a:ext cx="67127" cy="18900"/>
            </a:xfrm>
            <a:custGeom>
              <a:avLst/>
              <a:gdLst/>
              <a:ahLst/>
              <a:cxnLst/>
              <a:rect l="l" t="t" r="r" b="b"/>
              <a:pathLst>
                <a:path w="1236" h="348" extrusionOk="0">
                  <a:moveTo>
                    <a:pt x="907" y="0"/>
                  </a:moveTo>
                  <a:lnTo>
                    <a:pt x="1" y="251"/>
                  </a:lnTo>
                  <a:cubicBezTo>
                    <a:pt x="107" y="290"/>
                    <a:pt x="222" y="319"/>
                    <a:pt x="329" y="348"/>
                  </a:cubicBezTo>
                  <a:lnTo>
                    <a:pt x="1235" y="87"/>
                  </a:lnTo>
                  <a:cubicBezTo>
                    <a:pt x="1139" y="68"/>
                    <a:pt x="1052" y="39"/>
                    <a:pt x="965" y="20"/>
                  </a:cubicBezTo>
                  <a:cubicBezTo>
                    <a:pt x="946" y="10"/>
                    <a:pt x="927" y="10"/>
                    <a:pt x="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4"/>
            <p:cNvSpPr/>
            <p:nvPr/>
          </p:nvSpPr>
          <p:spPr>
            <a:xfrm>
              <a:off x="1818600" y="3720692"/>
              <a:ext cx="550160" cy="156196"/>
            </a:xfrm>
            <a:custGeom>
              <a:avLst/>
              <a:gdLst/>
              <a:ahLst/>
              <a:cxnLst/>
              <a:rect l="l" t="t" r="r" b="b"/>
              <a:pathLst>
                <a:path w="10130" h="2876" extrusionOk="0">
                  <a:moveTo>
                    <a:pt x="5065" y="1"/>
                  </a:moveTo>
                  <a:cubicBezTo>
                    <a:pt x="2268" y="1"/>
                    <a:pt x="1" y="647"/>
                    <a:pt x="1" y="1438"/>
                  </a:cubicBezTo>
                  <a:cubicBezTo>
                    <a:pt x="1" y="1467"/>
                    <a:pt x="1" y="1486"/>
                    <a:pt x="1" y="1506"/>
                  </a:cubicBezTo>
                  <a:cubicBezTo>
                    <a:pt x="126" y="2268"/>
                    <a:pt x="2354" y="2876"/>
                    <a:pt x="5065" y="2876"/>
                  </a:cubicBezTo>
                  <a:cubicBezTo>
                    <a:pt x="7785" y="2876"/>
                    <a:pt x="10004" y="2268"/>
                    <a:pt x="10130" y="1506"/>
                  </a:cubicBezTo>
                  <a:cubicBezTo>
                    <a:pt x="10130" y="1486"/>
                    <a:pt x="10130" y="1467"/>
                    <a:pt x="10130" y="1438"/>
                  </a:cubicBezTo>
                  <a:cubicBezTo>
                    <a:pt x="10130" y="647"/>
                    <a:pt x="786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4"/>
            <p:cNvSpPr/>
            <p:nvPr/>
          </p:nvSpPr>
          <p:spPr>
            <a:xfrm>
              <a:off x="1818600" y="3728024"/>
              <a:ext cx="550160" cy="148864"/>
            </a:xfrm>
            <a:custGeom>
              <a:avLst/>
              <a:gdLst/>
              <a:ahLst/>
              <a:cxnLst/>
              <a:rect l="l" t="t" r="r" b="b"/>
              <a:pathLst>
                <a:path w="10130" h="2741" extrusionOk="0">
                  <a:moveTo>
                    <a:pt x="5065" y="1"/>
                  </a:moveTo>
                  <a:cubicBezTo>
                    <a:pt x="2354" y="1"/>
                    <a:pt x="126" y="609"/>
                    <a:pt x="1" y="1371"/>
                  </a:cubicBezTo>
                  <a:cubicBezTo>
                    <a:pt x="20" y="1487"/>
                    <a:pt x="88" y="1593"/>
                    <a:pt x="194" y="1699"/>
                  </a:cubicBezTo>
                  <a:cubicBezTo>
                    <a:pt x="232" y="1737"/>
                    <a:pt x="290" y="1786"/>
                    <a:pt x="348" y="1824"/>
                  </a:cubicBezTo>
                  <a:cubicBezTo>
                    <a:pt x="589" y="2007"/>
                    <a:pt x="946" y="2162"/>
                    <a:pt x="1399" y="2297"/>
                  </a:cubicBezTo>
                  <a:cubicBezTo>
                    <a:pt x="1506" y="2326"/>
                    <a:pt x="1612" y="2355"/>
                    <a:pt x="1718" y="2384"/>
                  </a:cubicBezTo>
                  <a:cubicBezTo>
                    <a:pt x="2142" y="2490"/>
                    <a:pt x="2634" y="2577"/>
                    <a:pt x="3165" y="2644"/>
                  </a:cubicBezTo>
                  <a:cubicBezTo>
                    <a:pt x="3695" y="2702"/>
                    <a:pt x="4274" y="2741"/>
                    <a:pt x="4882" y="2741"/>
                  </a:cubicBezTo>
                  <a:lnTo>
                    <a:pt x="5065" y="2741"/>
                  </a:lnTo>
                  <a:cubicBezTo>
                    <a:pt x="7785" y="2741"/>
                    <a:pt x="10004" y="2133"/>
                    <a:pt x="10130" y="1371"/>
                  </a:cubicBezTo>
                  <a:cubicBezTo>
                    <a:pt x="10120" y="1332"/>
                    <a:pt x="10110" y="1303"/>
                    <a:pt x="10091" y="1265"/>
                  </a:cubicBezTo>
                  <a:cubicBezTo>
                    <a:pt x="10023" y="1101"/>
                    <a:pt x="9859" y="946"/>
                    <a:pt x="9618" y="811"/>
                  </a:cubicBezTo>
                  <a:cubicBezTo>
                    <a:pt x="9367" y="667"/>
                    <a:pt x="9040" y="532"/>
                    <a:pt x="8634" y="416"/>
                  </a:cubicBezTo>
                  <a:cubicBezTo>
                    <a:pt x="8538" y="387"/>
                    <a:pt x="8432" y="358"/>
                    <a:pt x="8316" y="339"/>
                  </a:cubicBezTo>
                  <a:cubicBezTo>
                    <a:pt x="7805" y="213"/>
                    <a:pt x="7207" y="117"/>
                    <a:pt x="6560" y="59"/>
                  </a:cubicBezTo>
                  <a:cubicBezTo>
                    <a:pt x="6396" y="49"/>
                    <a:pt x="6232" y="40"/>
                    <a:pt x="6068" y="30"/>
                  </a:cubicBezTo>
                  <a:cubicBezTo>
                    <a:pt x="5740" y="11"/>
                    <a:pt x="5412"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4"/>
            <p:cNvSpPr/>
            <p:nvPr/>
          </p:nvSpPr>
          <p:spPr>
            <a:xfrm>
              <a:off x="1990432" y="3858473"/>
              <a:ext cx="150927" cy="18411"/>
            </a:xfrm>
            <a:custGeom>
              <a:avLst/>
              <a:gdLst/>
              <a:ahLst/>
              <a:cxnLst/>
              <a:rect l="l" t="t" r="r" b="b"/>
              <a:pathLst>
                <a:path w="2779" h="339" extrusionOk="0">
                  <a:moveTo>
                    <a:pt x="850" y="1"/>
                  </a:moveTo>
                  <a:lnTo>
                    <a:pt x="1" y="242"/>
                  </a:lnTo>
                  <a:cubicBezTo>
                    <a:pt x="531" y="300"/>
                    <a:pt x="1110" y="339"/>
                    <a:pt x="1718" y="339"/>
                  </a:cubicBezTo>
                  <a:lnTo>
                    <a:pt x="2779" y="40"/>
                  </a:lnTo>
                  <a:lnTo>
                    <a:pt x="2779" y="40"/>
                  </a:lnTo>
                  <a:cubicBezTo>
                    <a:pt x="2654" y="49"/>
                    <a:pt x="2538" y="49"/>
                    <a:pt x="2412" y="49"/>
                  </a:cubicBezTo>
                  <a:lnTo>
                    <a:pt x="2239" y="49"/>
                  </a:lnTo>
                  <a:cubicBezTo>
                    <a:pt x="2017" y="49"/>
                    <a:pt x="1795" y="40"/>
                    <a:pt x="1573" y="40"/>
                  </a:cubicBezTo>
                  <a:cubicBezTo>
                    <a:pt x="1515" y="30"/>
                    <a:pt x="1457" y="30"/>
                    <a:pt x="1400" y="30"/>
                  </a:cubicBezTo>
                  <a:cubicBezTo>
                    <a:pt x="1236" y="20"/>
                    <a:pt x="1072" y="1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4"/>
            <p:cNvSpPr/>
            <p:nvPr/>
          </p:nvSpPr>
          <p:spPr>
            <a:xfrm>
              <a:off x="1829082" y="3817633"/>
              <a:ext cx="22593" cy="9504"/>
            </a:xfrm>
            <a:custGeom>
              <a:avLst/>
              <a:gdLst/>
              <a:ahLst/>
              <a:cxnLst/>
              <a:rect l="l" t="t" r="r" b="b"/>
              <a:pathLst>
                <a:path w="416" h="175" extrusionOk="0">
                  <a:moveTo>
                    <a:pt x="165" y="0"/>
                  </a:moveTo>
                  <a:lnTo>
                    <a:pt x="1" y="49"/>
                  </a:lnTo>
                  <a:cubicBezTo>
                    <a:pt x="39" y="87"/>
                    <a:pt x="97" y="136"/>
                    <a:pt x="155" y="174"/>
                  </a:cubicBezTo>
                  <a:lnTo>
                    <a:pt x="415" y="97"/>
                  </a:lnTo>
                  <a:cubicBezTo>
                    <a:pt x="396" y="87"/>
                    <a:pt x="367" y="78"/>
                    <a:pt x="338" y="68"/>
                  </a:cubicBezTo>
                  <a:cubicBezTo>
                    <a:pt x="280" y="49"/>
                    <a:pt x="222" y="29"/>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4"/>
            <p:cNvSpPr/>
            <p:nvPr/>
          </p:nvSpPr>
          <p:spPr>
            <a:xfrm>
              <a:off x="1894578" y="3843810"/>
              <a:ext cx="52463" cy="13686"/>
            </a:xfrm>
            <a:custGeom>
              <a:avLst/>
              <a:gdLst/>
              <a:ahLst/>
              <a:cxnLst/>
              <a:rect l="l" t="t" r="r" b="b"/>
              <a:pathLst>
                <a:path w="966" h="252" extrusionOk="0">
                  <a:moveTo>
                    <a:pt x="599" y="1"/>
                  </a:moveTo>
                  <a:lnTo>
                    <a:pt x="0" y="165"/>
                  </a:lnTo>
                  <a:cubicBezTo>
                    <a:pt x="107" y="194"/>
                    <a:pt x="213" y="223"/>
                    <a:pt x="319" y="252"/>
                  </a:cubicBezTo>
                  <a:lnTo>
                    <a:pt x="965" y="68"/>
                  </a:lnTo>
                  <a:cubicBezTo>
                    <a:pt x="917" y="59"/>
                    <a:pt x="869" y="49"/>
                    <a:pt x="820" y="39"/>
                  </a:cubicBezTo>
                  <a:cubicBezTo>
                    <a:pt x="753" y="30"/>
                    <a:pt x="695" y="20"/>
                    <a:pt x="637" y="10"/>
                  </a:cubicBezTo>
                  <a:cubicBezTo>
                    <a:pt x="627" y="1"/>
                    <a:pt x="608" y="1"/>
                    <a:pt x="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4"/>
            <p:cNvSpPr/>
            <p:nvPr/>
          </p:nvSpPr>
          <p:spPr>
            <a:xfrm>
              <a:off x="1967894" y="3746380"/>
              <a:ext cx="259928" cy="110086"/>
            </a:xfrm>
            <a:custGeom>
              <a:avLst/>
              <a:gdLst/>
              <a:ahLst/>
              <a:cxnLst/>
              <a:rect l="l" t="t" r="r" b="b"/>
              <a:pathLst>
                <a:path w="4786" h="2027" extrusionOk="0">
                  <a:moveTo>
                    <a:pt x="1950" y="1"/>
                  </a:moveTo>
                  <a:lnTo>
                    <a:pt x="1950" y="232"/>
                  </a:lnTo>
                  <a:cubicBezTo>
                    <a:pt x="705" y="280"/>
                    <a:pt x="88" y="493"/>
                    <a:pt x="88" y="734"/>
                  </a:cubicBezTo>
                  <a:cubicBezTo>
                    <a:pt x="88" y="1293"/>
                    <a:pt x="3020" y="1139"/>
                    <a:pt x="3020" y="1332"/>
                  </a:cubicBezTo>
                  <a:cubicBezTo>
                    <a:pt x="3020" y="1380"/>
                    <a:pt x="2837" y="1409"/>
                    <a:pt x="2335" y="1409"/>
                  </a:cubicBezTo>
                  <a:cubicBezTo>
                    <a:pt x="1747" y="1409"/>
                    <a:pt x="1081" y="1361"/>
                    <a:pt x="580" y="1274"/>
                  </a:cubicBezTo>
                  <a:lnTo>
                    <a:pt x="1" y="1640"/>
                  </a:lnTo>
                  <a:cubicBezTo>
                    <a:pt x="454" y="1727"/>
                    <a:pt x="1197" y="1785"/>
                    <a:pt x="1950" y="1795"/>
                  </a:cubicBezTo>
                  <a:lnTo>
                    <a:pt x="1950" y="2026"/>
                  </a:lnTo>
                  <a:lnTo>
                    <a:pt x="3020" y="2026"/>
                  </a:lnTo>
                  <a:lnTo>
                    <a:pt x="3020" y="1785"/>
                  </a:lnTo>
                  <a:cubicBezTo>
                    <a:pt x="4197" y="1727"/>
                    <a:pt x="4786" y="1525"/>
                    <a:pt x="4786" y="1293"/>
                  </a:cubicBezTo>
                  <a:cubicBezTo>
                    <a:pt x="4786" y="734"/>
                    <a:pt x="1853" y="888"/>
                    <a:pt x="1853" y="705"/>
                  </a:cubicBezTo>
                  <a:cubicBezTo>
                    <a:pt x="1853" y="657"/>
                    <a:pt x="2017" y="608"/>
                    <a:pt x="2548" y="608"/>
                  </a:cubicBezTo>
                  <a:cubicBezTo>
                    <a:pt x="3001" y="608"/>
                    <a:pt x="3503" y="647"/>
                    <a:pt x="4024" y="724"/>
                  </a:cubicBezTo>
                  <a:lnTo>
                    <a:pt x="4564" y="357"/>
                  </a:lnTo>
                  <a:cubicBezTo>
                    <a:pt x="4130" y="290"/>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4"/>
            <p:cNvSpPr/>
            <p:nvPr/>
          </p:nvSpPr>
          <p:spPr>
            <a:xfrm>
              <a:off x="1966373" y="3742198"/>
              <a:ext cx="259873" cy="109543"/>
            </a:xfrm>
            <a:custGeom>
              <a:avLst/>
              <a:gdLst/>
              <a:ahLst/>
              <a:cxnLst/>
              <a:rect l="l" t="t" r="r" b="b"/>
              <a:pathLst>
                <a:path w="4785" h="2017" extrusionOk="0">
                  <a:moveTo>
                    <a:pt x="1949" y="0"/>
                  </a:moveTo>
                  <a:lnTo>
                    <a:pt x="1949" y="232"/>
                  </a:lnTo>
                  <a:cubicBezTo>
                    <a:pt x="704" y="280"/>
                    <a:pt x="87" y="483"/>
                    <a:pt x="87" y="734"/>
                  </a:cubicBezTo>
                  <a:cubicBezTo>
                    <a:pt x="87" y="1293"/>
                    <a:pt x="3019" y="1139"/>
                    <a:pt x="3019" y="1332"/>
                  </a:cubicBezTo>
                  <a:cubicBezTo>
                    <a:pt x="3019" y="1380"/>
                    <a:pt x="2836" y="1409"/>
                    <a:pt x="2325" y="1409"/>
                  </a:cubicBezTo>
                  <a:cubicBezTo>
                    <a:pt x="1746" y="1409"/>
                    <a:pt x="1080" y="1351"/>
                    <a:pt x="579" y="1274"/>
                  </a:cubicBezTo>
                  <a:lnTo>
                    <a:pt x="0" y="1640"/>
                  </a:lnTo>
                  <a:cubicBezTo>
                    <a:pt x="453" y="1717"/>
                    <a:pt x="1187" y="1775"/>
                    <a:pt x="1949" y="1795"/>
                  </a:cubicBezTo>
                  <a:lnTo>
                    <a:pt x="1949" y="2017"/>
                  </a:lnTo>
                  <a:lnTo>
                    <a:pt x="3019" y="2017"/>
                  </a:lnTo>
                  <a:lnTo>
                    <a:pt x="3019" y="1785"/>
                  </a:lnTo>
                  <a:cubicBezTo>
                    <a:pt x="4196" y="1727"/>
                    <a:pt x="4785" y="1525"/>
                    <a:pt x="4785" y="1293"/>
                  </a:cubicBezTo>
                  <a:cubicBezTo>
                    <a:pt x="4785" y="734"/>
                    <a:pt x="1852" y="888"/>
                    <a:pt x="1852" y="705"/>
                  </a:cubicBezTo>
                  <a:cubicBezTo>
                    <a:pt x="1852" y="647"/>
                    <a:pt x="2016" y="608"/>
                    <a:pt x="2537" y="608"/>
                  </a:cubicBezTo>
                  <a:cubicBezTo>
                    <a:pt x="3000" y="608"/>
                    <a:pt x="3492" y="647"/>
                    <a:pt x="4023" y="724"/>
                  </a:cubicBezTo>
                  <a:lnTo>
                    <a:pt x="4553" y="348"/>
                  </a:lnTo>
                  <a:cubicBezTo>
                    <a:pt x="4129" y="280"/>
                    <a:pt x="3579" y="242"/>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4"/>
            <p:cNvSpPr/>
            <p:nvPr/>
          </p:nvSpPr>
          <p:spPr>
            <a:xfrm>
              <a:off x="1770918" y="3677245"/>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6" y="2103"/>
                  </a:cubicBezTo>
                  <a:cubicBezTo>
                    <a:pt x="425" y="2132"/>
                    <a:pt x="454" y="2151"/>
                    <a:pt x="483" y="2171"/>
                  </a:cubicBezTo>
                  <a:cubicBezTo>
                    <a:pt x="512" y="2200"/>
                    <a:pt x="541" y="2219"/>
                    <a:pt x="570" y="2238"/>
                  </a:cubicBezTo>
                  <a:cubicBezTo>
                    <a:pt x="589" y="2258"/>
                    <a:pt x="618" y="2267"/>
                    <a:pt x="647" y="2286"/>
                  </a:cubicBezTo>
                  <a:cubicBezTo>
                    <a:pt x="811" y="2393"/>
                    <a:pt x="1014" y="2489"/>
                    <a:pt x="1236" y="2585"/>
                  </a:cubicBezTo>
                  <a:cubicBezTo>
                    <a:pt x="1293" y="2614"/>
                    <a:pt x="1351" y="2634"/>
                    <a:pt x="1409" y="2653"/>
                  </a:cubicBezTo>
                  <a:cubicBezTo>
                    <a:pt x="1535" y="2701"/>
                    <a:pt x="1660" y="2749"/>
                    <a:pt x="1795" y="2788"/>
                  </a:cubicBezTo>
                  <a:cubicBezTo>
                    <a:pt x="1892" y="2817"/>
                    <a:pt x="1978" y="2846"/>
                    <a:pt x="2075" y="2875"/>
                  </a:cubicBezTo>
                  <a:cubicBezTo>
                    <a:pt x="2094" y="2885"/>
                    <a:pt x="2113" y="2885"/>
                    <a:pt x="2133" y="2894"/>
                  </a:cubicBezTo>
                  <a:cubicBezTo>
                    <a:pt x="2171" y="2904"/>
                    <a:pt x="2210" y="2913"/>
                    <a:pt x="2249" y="2923"/>
                  </a:cubicBezTo>
                  <a:cubicBezTo>
                    <a:pt x="2461" y="2981"/>
                    <a:pt x="2683" y="3029"/>
                    <a:pt x="2914" y="3077"/>
                  </a:cubicBezTo>
                  <a:cubicBezTo>
                    <a:pt x="2972" y="3087"/>
                    <a:pt x="3030" y="3097"/>
                    <a:pt x="3097" y="3106"/>
                  </a:cubicBezTo>
                  <a:cubicBezTo>
                    <a:pt x="3175" y="3126"/>
                    <a:pt x="3261" y="3135"/>
                    <a:pt x="3358" y="3155"/>
                  </a:cubicBezTo>
                  <a:cubicBezTo>
                    <a:pt x="3483" y="3174"/>
                    <a:pt x="3618" y="3193"/>
                    <a:pt x="3763" y="3213"/>
                  </a:cubicBezTo>
                  <a:cubicBezTo>
                    <a:pt x="3821" y="3222"/>
                    <a:pt x="3879" y="3232"/>
                    <a:pt x="3937" y="3241"/>
                  </a:cubicBezTo>
                  <a:cubicBezTo>
                    <a:pt x="4149" y="3270"/>
                    <a:pt x="4371" y="3290"/>
                    <a:pt x="4602" y="3309"/>
                  </a:cubicBezTo>
                  <a:cubicBezTo>
                    <a:pt x="4660" y="3319"/>
                    <a:pt x="4718" y="3319"/>
                    <a:pt x="4776" y="3328"/>
                  </a:cubicBezTo>
                  <a:cubicBezTo>
                    <a:pt x="4834" y="3328"/>
                    <a:pt x="4892" y="3328"/>
                    <a:pt x="4950" y="3338"/>
                  </a:cubicBezTo>
                  <a:cubicBezTo>
                    <a:pt x="5114" y="3348"/>
                    <a:pt x="5278" y="3357"/>
                    <a:pt x="5442" y="3367"/>
                  </a:cubicBezTo>
                  <a:cubicBezTo>
                    <a:pt x="5499" y="3367"/>
                    <a:pt x="5557" y="3367"/>
                    <a:pt x="5615" y="3377"/>
                  </a:cubicBezTo>
                  <a:cubicBezTo>
                    <a:pt x="5837" y="3377"/>
                    <a:pt x="6059" y="3386"/>
                    <a:pt x="6281" y="3386"/>
                  </a:cubicBezTo>
                  <a:lnTo>
                    <a:pt x="6454" y="3386"/>
                  </a:lnTo>
                  <a:cubicBezTo>
                    <a:pt x="6686" y="3386"/>
                    <a:pt x="6908" y="3377"/>
                    <a:pt x="7120" y="3367"/>
                  </a:cubicBezTo>
                  <a:lnTo>
                    <a:pt x="7303" y="3367"/>
                  </a:lnTo>
                  <a:cubicBezTo>
                    <a:pt x="7525" y="3348"/>
                    <a:pt x="7747" y="3338"/>
                    <a:pt x="7969" y="3319"/>
                  </a:cubicBezTo>
                  <a:cubicBezTo>
                    <a:pt x="8027" y="3319"/>
                    <a:pt x="8085" y="3309"/>
                    <a:pt x="8143" y="3309"/>
                  </a:cubicBezTo>
                  <a:cubicBezTo>
                    <a:pt x="8364" y="3280"/>
                    <a:pt x="8586" y="3261"/>
                    <a:pt x="8808" y="3232"/>
                  </a:cubicBezTo>
                  <a:cubicBezTo>
                    <a:pt x="8866" y="3222"/>
                    <a:pt x="8924" y="3213"/>
                    <a:pt x="8982" y="3203"/>
                  </a:cubicBezTo>
                  <a:cubicBezTo>
                    <a:pt x="9213" y="3174"/>
                    <a:pt x="9435" y="3135"/>
                    <a:pt x="9647" y="3097"/>
                  </a:cubicBezTo>
                  <a:cubicBezTo>
                    <a:pt x="9705" y="3087"/>
                    <a:pt x="9763" y="3077"/>
                    <a:pt x="9821" y="3058"/>
                  </a:cubicBezTo>
                  <a:cubicBezTo>
                    <a:pt x="10053" y="3020"/>
                    <a:pt x="10284" y="2962"/>
                    <a:pt x="10487" y="2904"/>
                  </a:cubicBezTo>
                  <a:cubicBezTo>
                    <a:pt x="10545" y="2894"/>
                    <a:pt x="10612" y="2875"/>
                    <a:pt x="10670" y="2856"/>
                  </a:cubicBezTo>
                  <a:cubicBezTo>
                    <a:pt x="10901" y="2788"/>
                    <a:pt x="11123" y="2711"/>
                    <a:pt x="11336" y="2634"/>
                  </a:cubicBezTo>
                  <a:cubicBezTo>
                    <a:pt x="11393" y="2614"/>
                    <a:pt x="11451" y="2585"/>
                    <a:pt x="11509" y="2566"/>
                  </a:cubicBezTo>
                  <a:cubicBezTo>
                    <a:pt x="11770" y="2450"/>
                    <a:pt x="11992" y="2325"/>
                    <a:pt x="12175" y="2200"/>
                  </a:cubicBezTo>
                  <a:cubicBezTo>
                    <a:pt x="12233" y="2151"/>
                    <a:pt x="12291" y="2103"/>
                    <a:pt x="12348" y="2055"/>
                  </a:cubicBezTo>
                  <a:cubicBezTo>
                    <a:pt x="12561"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4"/>
            <p:cNvSpPr/>
            <p:nvPr/>
          </p:nvSpPr>
          <p:spPr>
            <a:xfrm>
              <a:off x="1792424" y="3678277"/>
              <a:ext cx="9450" cy="120568"/>
            </a:xfrm>
            <a:custGeom>
              <a:avLst/>
              <a:gdLst/>
              <a:ahLst/>
              <a:cxnLst/>
              <a:rect l="l" t="t" r="r" b="b"/>
              <a:pathLst>
                <a:path w="174" h="2220" extrusionOk="0">
                  <a:moveTo>
                    <a:pt x="0" y="1"/>
                  </a:moveTo>
                  <a:lnTo>
                    <a:pt x="0" y="2084"/>
                  </a:lnTo>
                  <a:cubicBezTo>
                    <a:pt x="29" y="2113"/>
                    <a:pt x="58" y="2132"/>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4"/>
            <p:cNvSpPr/>
            <p:nvPr/>
          </p:nvSpPr>
          <p:spPr>
            <a:xfrm>
              <a:off x="1837988" y="3678277"/>
              <a:ext cx="9504" cy="143107"/>
            </a:xfrm>
            <a:custGeom>
              <a:avLst/>
              <a:gdLst/>
              <a:ahLst/>
              <a:cxnLst/>
              <a:rect l="l" t="t" r="r" b="b"/>
              <a:pathLst>
                <a:path w="175" h="2635" extrusionOk="0">
                  <a:moveTo>
                    <a:pt x="1" y="1"/>
                  </a:moveTo>
                  <a:lnTo>
                    <a:pt x="1" y="2566"/>
                  </a:lnTo>
                  <a:cubicBezTo>
                    <a:pt x="58" y="2595"/>
                    <a:pt x="11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4"/>
            <p:cNvSpPr/>
            <p:nvPr/>
          </p:nvSpPr>
          <p:spPr>
            <a:xfrm>
              <a:off x="1883553" y="3678277"/>
              <a:ext cx="9504" cy="157771"/>
            </a:xfrm>
            <a:custGeom>
              <a:avLst/>
              <a:gdLst/>
              <a:ahLst/>
              <a:cxnLst/>
              <a:rect l="l" t="t" r="r" b="b"/>
              <a:pathLst>
                <a:path w="175" h="2905" extrusionOk="0">
                  <a:moveTo>
                    <a:pt x="1" y="1"/>
                  </a:moveTo>
                  <a:lnTo>
                    <a:pt x="1" y="2856"/>
                  </a:lnTo>
                  <a:cubicBezTo>
                    <a:pt x="20" y="2866"/>
                    <a:pt x="39" y="2866"/>
                    <a:pt x="59" y="2875"/>
                  </a:cubicBezTo>
                  <a:cubicBezTo>
                    <a:pt x="97" y="2885"/>
                    <a:pt x="136" y="2894"/>
                    <a:pt x="175" y="290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4"/>
            <p:cNvSpPr/>
            <p:nvPr/>
          </p:nvSpPr>
          <p:spPr>
            <a:xfrm>
              <a:off x="1929172" y="3678277"/>
              <a:ext cx="9993" cy="167709"/>
            </a:xfrm>
            <a:custGeom>
              <a:avLst/>
              <a:gdLst/>
              <a:ahLst/>
              <a:cxnLst/>
              <a:rect l="l" t="t" r="r" b="b"/>
              <a:pathLst>
                <a:path w="184" h="3088" extrusionOk="0">
                  <a:moveTo>
                    <a:pt x="0" y="1"/>
                  </a:moveTo>
                  <a:lnTo>
                    <a:pt x="0" y="3058"/>
                  </a:lnTo>
                  <a:cubicBezTo>
                    <a:pt x="58" y="3068"/>
                    <a:pt x="116" y="3078"/>
                    <a:pt x="183" y="3087"/>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4"/>
            <p:cNvSpPr/>
            <p:nvPr/>
          </p:nvSpPr>
          <p:spPr>
            <a:xfrm>
              <a:off x="1975280" y="3678277"/>
              <a:ext cx="9450" cy="175041"/>
            </a:xfrm>
            <a:custGeom>
              <a:avLst/>
              <a:gdLst/>
              <a:ahLst/>
              <a:cxnLst/>
              <a:rect l="l" t="t" r="r" b="b"/>
              <a:pathLst>
                <a:path w="174" h="3223" extrusionOk="0">
                  <a:moveTo>
                    <a:pt x="0" y="1"/>
                  </a:moveTo>
                  <a:lnTo>
                    <a:pt x="0" y="3194"/>
                  </a:lnTo>
                  <a:cubicBezTo>
                    <a:pt x="58"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4"/>
            <p:cNvSpPr/>
            <p:nvPr/>
          </p:nvSpPr>
          <p:spPr>
            <a:xfrm>
              <a:off x="2020844" y="3678277"/>
              <a:ext cx="9450" cy="179766"/>
            </a:xfrm>
            <a:custGeom>
              <a:avLst/>
              <a:gdLst/>
              <a:ahLst/>
              <a:cxnLst/>
              <a:rect l="l" t="t" r="r" b="b"/>
              <a:pathLst>
                <a:path w="174"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4"/>
            <p:cNvSpPr/>
            <p:nvPr/>
          </p:nvSpPr>
          <p:spPr>
            <a:xfrm>
              <a:off x="2066409" y="3677734"/>
              <a:ext cx="9504" cy="182916"/>
            </a:xfrm>
            <a:custGeom>
              <a:avLst/>
              <a:gdLst/>
              <a:ahLst/>
              <a:cxnLst/>
              <a:rect l="l" t="t" r="r" b="b"/>
              <a:pathLst>
                <a:path w="175" h="3368" extrusionOk="0">
                  <a:moveTo>
                    <a:pt x="1" y="1"/>
                  </a:moveTo>
                  <a:lnTo>
                    <a:pt x="1" y="3358"/>
                  </a:lnTo>
                  <a:cubicBezTo>
                    <a:pt x="58" y="3358"/>
                    <a:pt x="116" y="3358"/>
                    <a:pt x="174" y="336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4"/>
            <p:cNvSpPr/>
            <p:nvPr/>
          </p:nvSpPr>
          <p:spPr>
            <a:xfrm>
              <a:off x="2111973" y="3677734"/>
              <a:ext cx="9504" cy="183459"/>
            </a:xfrm>
            <a:custGeom>
              <a:avLst/>
              <a:gdLst/>
              <a:ahLst/>
              <a:cxnLst/>
              <a:rect l="l" t="t" r="r" b="b"/>
              <a:pathLst>
                <a:path w="175" h="3378" extrusionOk="0">
                  <a:moveTo>
                    <a:pt x="1" y="1"/>
                  </a:move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4"/>
            <p:cNvSpPr/>
            <p:nvPr/>
          </p:nvSpPr>
          <p:spPr>
            <a:xfrm>
              <a:off x="2157592" y="3677734"/>
              <a:ext cx="9993" cy="182373"/>
            </a:xfrm>
            <a:custGeom>
              <a:avLst/>
              <a:gdLst/>
              <a:ahLst/>
              <a:cxnLst/>
              <a:rect l="l" t="t" r="r" b="b"/>
              <a:pathLst>
                <a:path w="184" h="3358" extrusionOk="0">
                  <a:moveTo>
                    <a:pt x="0" y="1"/>
                  </a:moveTo>
                  <a:lnTo>
                    <a:pt x="0" y="3358"/>
                  </a:lnTo>
                  <a:lnTo>
                    <a:pt x="183" y="3358"/>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4"/>
            <p:cNvSpPr/>
            <p:nvPr/>
          </p:nvSpPr>
          <p:spPr>
            <a:xfrm>
              <a:off x="2203646" y="3677734"/>
              <a:ext cx="9504" cy="179766"/>
            </a:xfrm>
            <a:custGeom>
              <a:avLst/>
              <a:gdLst/>
              <a:ahLst/>
              <a:cxnLst/>
              <a:rect l="l" t="t" r="r" b="b"/>
              <a:pathLst>
                <a:path w="175" h="3310" extrusionOk="0">
                  <a:moveTo>
                    <a:pt x="1" y="1"/>
                  </a:moveTo>
                  <a:lnTo>
                    <a:pt x="1" y="3310"/>
                  </a:lnTo>
                  <a:cubicBezTo>
                    <a:pt x="59" y="3310"/>
                    <a:pt x="117" y="3300"/>
                    <a:pt x="175" y="3300"/>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4"/>
            <p:cNvSpPr/>
            <p:nvPr/>
          </p:nvSpPr>
          <p:spPr>
            <a:xfrm>
              <a:off x="2249265" y="3677734"/>
              <a:ext cx="9450" cy="175041"/>
            </a:xfrm>
            <a:custGeom>
              <a:avLst/>
              <a:gdLst/>
              <a:ahLst/>
              <a:cxnLst/>
              <a:rect l="l" t="t" r="r" b="b"/>
              <a:pathLst>
                <a:path w="174" h="3223" extrusionOk="0">
                  <a:moveTo>
                    <a:pt x="0" y="1"/>
                  </a:moveTo>
                  <a:lnTo>
                    <a:pt x="0" y="3223"/>
                  </a:lnTo>
                  <a:cubicBezTo>
                    <a:pt x="58" y="3213"/>
                    <a:pt x="116" y="3204"/>
                    <a:pt x="174" y="319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4"/>
            <p:cNvSpPr/>
            <p:nvPr/>
          </p:nvSpPr>
          <p:spPr>
            <a:xfrm>
              <a:off x="2294829" y="3677734"/>
              <a:ext cx="9504" cy="167709"/>
            </a:xfrm>
            <a:custGeom>
              <a:avLst/>
              <a:gdLst/>
              <a:ahLst/>
              <a:cxnLst/>
              <a:rect l="l" t="t" r="r" b="b"/>
              <a:pathLst>
                <a:path w="175" h="3088" extrusionOk="0">
                  <a:moveTo>
                    <a:pt x="0" y="1"/>
                  </a:moveTo>
                  <a:lnTo>
                    <a:pt x="0" y="3088"/>
                  </a:lnTo>
                  <a:cubicBezTo>
                    <a:pt x="58" y="3078"/>
                    <a:pt x="116"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4"/>
            <p:cNvSpPr/>
            <p:nvPr/>
          </p:nvSpPr>
          <p:spPr>
            <a:xfrm>
              <a:off x="2340394" y="3677734"/>
              <a:ext cx="9993" cy="157227"/>
            </a:xfrm>
            <a:custGeom>
              <a:avLst/>
              <a:gdLst/>
              <a:ahLst/>
              <a:cxnLst/>
              <a:rect l="l" t="t" r="r" b="b"/>
              <a:pathLst>
                <a:path w="184" h="2895" extrusionOk="0">
                  <a:moveTo>
                    <a:pt x="1" y="1"/>
                  </a:moveTo>
                  <a:lnTo>
                    <a:pt x="1" y="2895"/>
                  </a:lnTo>
                  <a:cubicBezTo>
                    <a:pt x="59" y="2885"/>
                    <a:pt x="126" y="2866"/>
                    <a:pt x="184" y="2847"/>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4"/>
            <p:cNvSpPr/>
            <p:nvPr/>
          </p:nvSpPr>
          <p:spPr>
            <a:xfrm>
              <a:off x="2386501" y="3677734"/>
              <a:ext cx="9504" cy="142564"/>
            </a:xfrm>
            <a:custGeom>
              <a:avLst/>
              <a:gdLst/>
              <a:ahLst/>
              <a:cxnLst/>
              <a:rect l="l" t="t" r="r" b="b"/>
              <a:pathLst>
                <a:path w="175" h="2625" extrusionOk="0">
                  <a:moveTo>
                    <a:pt x="1" y="1"/>
                  </a:moveTo>
                  <a:lnTo>
                    <a:pt x="1" y="2625"/>
                  </a:lnTo>
                  <a:cubicBezTo>
                    <a:pt x="58" y="2605"/>
                    <a:pt x="11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4"/>
            <p:cNvSpPr/>
            <p:nvPr/>
          </p:nvSpPr>
          <p:spPr>
            <a:xfrm>
              <a:off x="2432066" y="3677245"/>
              <a:ext cx="9504" cy="119482"/>
            </a:xfrm>
            <a:custGeom>
              <a:avLst/>
              <a:gdLst/>
              <a:ahLst/>
              <a:cxnLst/>
              <a:rect l="l" t="t" r="r" b="b"/>
              <a:pathLst>
                <a:path w="175" h="2200" extrusionOk="0">
                  <a:moveTo>
                    <a:pt x="1" y="0"/>
                  </a:moveTo>
                  <a:lnTo>
                    <a:pt x="1" y="2200"/>
                  </a:lnTo>
                  <a:cubicBezTo>
                    <a:pt x="59" y="2151"/>
                    <a:pt x="117" y="2103"/>
                    <a:pt x="174" y="2055"/>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4"/>
            <p:cNvSpPr/>
            <p:nvPr/>
          </p:nvSpPr>
          <p:spPr>
            <a:xfrm>
              <a:off x="1770918" y="3580847"/>
              <a:ext cx="688488" cy="195462"/>
            </a:xfrm>
            <a:custGeom>
              <a:avLst/>
              <a:gdLst/>
              <a:ahLst/>
              <a:cxnLst/>
              <a:rect l="l" t="t" r="r" b="b"/>
              <a:pathLst>
                <a:path w="12677" h="3599" extrusionOk="0">
                  <a:moveTo>
                    <a:pt x="6339" y="0"/>
                  </a:moveTo>
                  <a:cubicBezTo>
                    <a:pt x="2924" y="0"/>
                    <a:pt x="136" y="762"/>
                    <a:pt x="11" y="1727"/>
                  </a:cubicBezTo>
                  <a:cubicBezTo>
                    <a:pt x="1" y="1756"/>
                    <a:pt x="1" y="1775"/>
                    <a:pt x="1" y="1795"/>
                  </a:cubicBezTo>
                  <a:cubicBezTo>
                    <a:pt x="1" y="2036"/>
                    <a:pt x="174" y="2277"/>
                    <a:pt x="483" y="2479"/>
                  </a:cubicBezTo>
                  <a:cubicBezTo>
                    <a:pt x="531" y="2518"/>
                    <a:pt x="589" y="2557"/>
                    <a:pt x="647" y="2586"/>
                  </a:cubicBezTo>
                  <a:cubicBezTo>
                    <a:pt x="946" y="2759"/>
                    <a:pt x="1332" y="2914"/>
                    <a:pt x="1805" y="3049"/>
                  </a:cubicBezTo>
                  <a:cubicBezTo>
                    <a:pt x="1911" y="3087"/>
                    <a:pt x="2017" y="3116"/>
                    <a:pt x="2133" y="3145"/>
                  </a:cubicBezTo>
                  <a:cubicBezTo>
                    <a:pt x="2499" y="3232"/>
                    <a:pt x="2914" y="3319"/>
                    <a:pt x="3358" y="3386"/>
                  </a:cubicBezTo>
                  <a:cubicBezTo>
                    <a:pt x="3850" y="3463"/>
                    <a:pt x="4390" y="3512"/>
                    <a:pt x="4950" y="3550"/>
                  </a:cubicBezTo>
                  <a:cubicBezTo>
                    <a:pt x="5393" y="3579"/>
                    <a:pt x="5866" y="3598"/>
                    <a:pt x="6339" y="3598"/>
                  </a:cubicBezTo>
                  <a:cubicBezTo>
                    <a:pt x="9840" y="3598"/>
                    <a:pt x="12676" y="2788"/>
                    <a:pt x="12676" y="1795"/>
                  </a:cubicBezTo>
                  <a:cubicBezTo>
                    <a:pt x="12676" y="1775"/>
                    <a:pt x="12676" y="1756"/>
                    <a:pt x="12676" y="1727"/>
                  </a:cubicBezTo>
                  <a:cubicBezTo>
                    <a:pt x="12657" y="1611"/>
                    <a:pt x="12609" y="1495"/>
                    <a:pt x="12512" y="1389"/>
                  </a:cubicBezTo>
                  <a:cubicBezTo>
                    <a:pt x="12387" y="1235"/>
                    <a:pt x="12194" y="1090"/>
                    <a:pt x="11943" y="955"/>
                  </a:cubicBezTo>
                  <a:cubicBezTo>
                    <a:pt x="11702" y="820"/>
                    <a:pt x="11403" y="704"/>
                    <a:pt x="11056" y="589"/>
                  </a:cubicBezTo>
                  <a:cubicBezTo>
                    <a:pt x="10959" y="560"/>
                    <a:pt x="10853" y="531"/>
                    <a:pt x="10757" y="502"/>
                  </a:cubicBezTo>
                  <a:cubicBezTo>
                    <a:pt x="10284" y="376"/>
                    <a:pt x="9734" y="261"/>
                    <a:pt x="9136" y="184"/>
                  </a:cubicBezTo>
                  <a:cubicBezTo>
                    <a:pt x="9001" y="164"/>
                    <a:pt x="8866" y="145"/>
                    <a:pt x="8721" y="126"/>
                  </a:cubicBezTo>
                  <a:cubicBezTo>
                    <a:pt x="7988" y="39"/>
                    <a:pt x="718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4"/>
            <p:cNvSpPr/>
            <p:nvPr/>
          </p:nvSpPr>
          <p:spPr>
            <a:xfrm>
              <a:off x="1797149" y="3587636"/>
              <a:ext cx="469999" cy="133657"/>
            </a:xfrm>
            <a:custGeom>
              <a:avLst/>
              <a:gdLst/>
              <a:ahLst/>
              <a:cxnLst/>
              <a:rect l="l" t="t" r="r" b="b"/>
              <a:pathLst>
                <a:path w="8654" h="2461" extrusionOk="0">
                  <a:moveTo>
                    <a:pt x="8238" y="1"/>
                  </a:moveTo>
                  <a:lnTo>
                    <a:pt x="7245" y="290"/>
                  </a:lnTo>
                  <a:cubicBezTo>
                    <a:pt x="7399" y="300"/>
                    <a:pt x="7544" y="309"/>
                    <a:pt x="7688" y="329"/>
                  </a:cubicBezTo>
                  <a:lnTo>
                    <a:pt x="8653" y="59"/>
                  </a:lnTo>
                  <a:cubicBezTo>
                    <a:pt x="8518" y="39"/>
                    <a:pt x="8383" y="20"/>
                    <a:pt x="8238" y="1"/>
                  </a:cubicBezTo>
                  <a:close/>
                  <a:moveTo>
                    <a:pt x="994" y="2075"/>
                  </a:moveTo>
                  <a:lnTo>
                    <a:pt x="0" y="2354"/>
                  </a:lnTo>
                  <a:cubicBezTo>
                    <a:pt x="29" y="2374"/>
                    <a:pt x="58" y="2393"/>
                    <a:pt x="87" y="2412"/>
                  </a:cubicBezTo>
                  <a:cubicBezTo>
                    <a:pt x="116" y="2432"/>
                    <a:pt x="135" y="2451"/>
                    <a:pt x="164" y="2461"/>
                  </a:cubicBezTo>
                  <a:lnTo>
                    <a:pt x="1129" y="2190"/>
                  </a:lnTo>
                  <a:cubicBezTo>
                    <a:pt x="1081" y="2152"/>
                    <a:pt x="1032"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4"/>
            <p:cNvSpPr/>
            <p:nvPr/>
          </p:nvSpPr>
          <p:spPr>
            <a:xfrm>
              <a:off x="1868890" y="3608056"/>
              <a:ext cx="502476" cy="143650"/>
            </a:xfrm>
            <a:custGeom>
              <a:avLst/>
              <a:gdLst/>
              <a:ahLst/>
              <a:cxnLst/>
              <a:rect l="l" t="t" r="r" b="b"/>
              <a:pathLst>
                <a:path w="9252" h="2645" extrusionOk="0">
                  <a:moveTo>
                    <a:pt x="8953" y="1"/>
                  </a:moveTo>
                  <a:lnTo>
                    <a:pt x="8046" y="261"/>
                  </a:lnTo>
                  <a:cubicBezTo>
                    <a:pt x="8152" y="290"/>
                    <a:pt x="8258" y="319"/>
                    <a:pt x="8355" y="348"/>
                  </a:cubicBezTo>
                  <a:lnTo>
                    <a:pt x="9252" y="88"/>
                  </a:lnTo>
                  <a:cubicBezTo>
                    <a:pt x="9155" y="59"/>
                    <a:pt x="9049" y="30"/>
                    <a:pt x="8953" y="1"/>
                  </a:cubicBezTo>
                  <a:close/>
                  <a:moveTo>
                    <a:pt x="898" y="2297"/>
                  </a:moveTo>
                  <a:lnTo>
                    <a:pt x="1" y="2548"/>
                  </a:lnTo>
                  <a:cubicBezTo>
                    <a:pt x="107" y="2586"/>
                    <a:pt x="213" y="2615"/>
                    <a:pt x="329" y="2644"/>
                  </a:cubicBezTo>
                  <a:lnTo>
                    <a:pt x="1226" y="2384"/>
                  </a:lnTo>
                  <a:cubicBezTo>
                    <a:pt x="1129" y="2355"/>
                    <a:pt x="1033" y="2335"/>
                    <a:pt x="936" y="2306"/>
                  </a:cubicBezTo>
                  <a:cubicBezTo>
                    <a:pt x="927" y="2306"/>
                    <a:pt x="908" y="2297"/>
                    <a:pt x="898" y="2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4"/>
            <p:cNvSpPr/>
            <p:nvPr/>
          </p:nvSpPr>
          <p:spPr>
            <a:xfrm>
              <a:off x="1840106" y="3600236"/>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4"/>
            <p:cNvSpPr/>
            <p:nvPr/>
          </p:nvSpPr>
          <p:spPr>
            <a:xfrm>
              <a:off x="1840595" y="3607567"/>
              <a:ext cx="549672" cy="148809"/>
            </a:xfrm>
            <a:custGeom>
              <a:avLst/>
              <a:gdLst/>
              <a:ahLst/>
              <a:cxnLst/>
              <a:rect l="l" t="t" r="r" b="b"/>
              <a:pathLst>
                <a:path w="10121" h="2740" extrusionOk="0">
                  <a:moveTo>
                    <a:pt x="5056" y="0"/>
                  </a:moveTo>
                  <a:cubicBezTo>
                    <a:pt x="2345" y="0"/>
                    <a:pt x="117" y="608"/>
                    <a:pt x="1" y="1370"/>
                  </a:cubicBezTo>
                  <a:cubicBezTo>
                    <a:pt x="20" y="1486"/>
                    <a:pt x="78" y="1592"/>
                    <a:pt x="184" y="1698"/>
                  </a:cubicBezTo>
                  <a:cubicBezTo>
                    <a:pt x="232" y="1737"/>
                    <a:pt x="281" y="1785"/>
                    <a:pt x="338" y="1823"/>
                  </a:cubicBezTo>
                  <a:cubicBezTo>
                    <a:pt x="580" y="2007"/>
                    <a:pt x="946" y="2161"/>
                    <a:pt x="1400" y="2296"/>
                  </a:cubicBezTo>
                  <a:cubicBezTo>
                    <a:pt x="1496" y="2325"/>
                    <a:pt x="1602" y="2354"/>
                    <a:pt x="1708" y="2383"/>
                  </a:cubicBezTo>
                  <a:cubicBezTo>
                    <a:pt x="2133" y="2489"/>
                    <a:pt x="2625" y="2576"/>
                    <a:pt x="3155" y="2634"/>
                  </a:cubicBezTo>
                  <a:cubicBezTo>
                    <a:pt x="3695" y="2701"/>
                    <a:pt x="4274" y="2740"/>
                    <a:pt x="4882" y="2740"/>
                  </a:cubicBezTo>
                  <a:lnTo>
                    <a:pt x="5056" y="2740"/>
                  </a:lnTo>
                  <a:cubicBezTo>
                    <a:pt x="7776" y="2740"/>
                    <a:pt x="9995" y="2132"/>
                    <a:pt x="10120" y="1370"/>
                  </a:cubicBezTo>
                  <a:cubicBezTo>
                    <a:pt x="10110" y="1331"/>
                    <a:pt x="10101" y="1293"/>
                    <a:pt x="10091" y="1264"/>
                  </a:cubicBezTo>
                  <a:cubicBezTo>
                    <a:pt x="10014" y="1100"/>
                    <a:pt x="9850" y="946"/>
                    <a:pt x="9609" y="801"/>
                  </a:cubicBezTo>
                  <a:cubicBezTo>
                    <a:pt x="9358" y="656"/>
                    <a:pt x="9030" y="531"/>
                    <a:pt x="8635" y="415"/>
                  </a:cubicBezTo>
                  <a:cubicBezTo>
                    <a:pt x="8528" y="386"/>
                    <a:pt x="8422" y="357"/>
                    <a:pt x="8316" y="338"/>
                  </a:cubicBezTo>
                  <a:cubicBezTo>
                    <a:pt x="7805" y="212"/>
                    <a:pt x="7207" y="116"/>
                    <a:pt x="6551" y="58"/>
                  </a:cubicBezTo>
                  <a:cubicBezTo>
                    <a:pt x="6397" y="48"/>
                    <a:pt x="623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4"/>
            <p:cNvSpPr/>
            <p:nvPr/>
          </p:nvSpPr>
          <p:spPr>
            <a:xfrm>
              <a:off x="2011938" y="3651014"/>
              <a:ext cx="376748" cy="105361"/>
            </a:xfrm>
            <a:custGeom>
              <a:avLst/>
              <a:gdLst/>
              <a:ahLst/>
              <a:cxnLst/>
              <a:rect l="l" t="t" r="r" b="b"/>
              <a:pathLst>
                <a:path w="6937" h="1940" extrusionOk="0">
                  <a:moveTo>
                    <a:pt x="6454" y="1"/>
                  </a:moveTo>
                  <a:lnTo>
                    <a:pt x="0" y="1834"/>
                  </a:lnTo>
                  <a:cubicBezTo>
                    <a:pt x="540" y="1901"/>
                    <a:pt x="1119" y="1940"/>
                    <a:pt x="1727" y="1940"/>
                  </a:cubicBezTo>
                  <a:lnTo>
                    <a:pt x="6936" y="464"/>
                  </a:lnTo>
                  <a:cubicBezTo>
                    <a:pt x="6859" y="300"/>
                    <a:pt x="6695" y="146"/>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4"/>
            <p:cNvSpPr/>
            <p:nvPr/>
          </p:nvSpPr>
          <p:spPr>
            <a:xfrm>
              <a:off x="1850588" y="3609142"/>
              <a:ext cx="345792" cy="97486"/>
            </a:xfrm>
            <a:custGeom>
              <a:avLst/>
              <a:gdLst/>
              <a:ahLst/>
              <a:cxnLst/>
              <a:rect l="l" t="t" r="r" b="b"/>
              <a:pathLst>
                <a:path w="6367" h="1795" extrusionOk="0">
                  <a:moveTo>
                    <a:pt x="5875" y="0"/>
                  </a:moveTo>
                  <a:lnTo>
                    <a:pt x="0" y="1669"/>
                  </a:lnTo>
                  <a:cubicBezTo>
                    <a:pt x="48" y="1708"/>
                    <a:pt x="97" y="1756"/>
                    <a:pt x="154" y="1794"/>
                  </a:cubicBezTo>
                  <a:lnTo>
                    <a:pt x="6367" y="29"/>
                  </a:lnTo>
                  <a:cubicBezTo>
                    <a:pt x="6213" y="19"/>
                    <a:pt x="604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4"/>
            <p:cNvSpPr/>
            <p:nvPr/>
          </p:nvSpPr>
          <p:spPr>
            <a:xfrm>
              <a:off x="1916572" y="3625869"/>
              <a:ext cx="392987" cy="111118"/>
            </a:xfrm>
            <a:custGeom>
              <a:avLst/>
              <a:gdLst/>
              <a:ahLst/>
              <a:cxnLst/>
              <a:rect l="l" t="t" r="r" b="b"/>
              <a:pathLst>
                <a:path w="7236" h="2046" extrusionOk="0">
                  <a:moveTo>
                    <a:pt x="6917" y="1"/>
                  </a:moveTo>
                  <a:lnTo>
                    <a:pt x="1" y="1959"/>
                  </a:lnTo>
                  <a:cubicBezTo>
                    <a:pt x="97" y="1988"/>
                    <a:pt x="203" y="2017"/>
                    <a:pt x="309" y="2046"/>
                  </a:cubicBezTo>
                  <a:lnTo>
                    <a:pt x="7236" y="78"/>
                  </a:lnTo>
                  <a:cubicBezTo>
                    <a:pt x="7129" y="49"/>
                    <a:pt x="7023" y="20"/>
                    <a:pt x="6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4"/>
            <p:cNvSpPr/>
            <p:nvPr/>
          </p:nvSpPr>
          <p:spPr>
            <a:xfrm>
              <a:off x="1989943" y="3625869"/>
              <a:ext cx="259385" cy="110086"/>
            </a:xfrm>
            <a:custGeom>
              <a:avLst/>
              <a:gdLst/>
              <a:ahLst/>
              <a:cxnLst/>
              <a:rect l="l" t="t" r="r" b="b"/>
              <a:pathLst>
                <a:path w="4776" h="2027" extrusionOk="0">
                  <a:moveTo>
                    <a:pt x="1949" y="1"/>
                  </a:moveTo>
                  <a:lnTo>
                    <a:pt x="1949" y="232"/>
                  </a:lnTo>
                  <a:cubicBezTo>
                    <a:pt x="704" y="281"/>
                    <a:pt x="77" y="483"/>
                    <a:pt x="77" y="734"/>
                  </a:cubicBezTo>
                  <a:cubicBezTo>
                    <a:pt x="77" y="1294"/>
                    <a:pt x="3010" y="1139"/>
                    <a:pt x="3010" y="1332"/>
                  </a:cubicBezTo>
                  <a:cubicBezTo>
                    <a:pt x="3010" y="1380"/>
                    <a:pt x="2827" y="1409"/>
                    <a:pt x="2325" y="1409"/>
                  </a:cubicBezTo>
                  <a:cubicBezTo>
                    <a:pt x="1736" y="1409"/>
                    <a:pt x="1071" y="1361"/>
                    <a:pt x="569" y="1274"/>
                  </a:cubicBezTo>
                  <a:lnTo>
                    <a:pt x="0" y="1641"/>
                  </a:lnTo>
                  <a:cubicBezTo>
                    <a:pt x="453" y="1728"/>
                    <a:pt x="1187" y="1785"/>
                    <a:pt x="1949" y="1795"/>
                  </a:cubicBezTo>
                  <a:lnTo>
                    <a:pt x="1949" y="2027"/>
                  </a:lnTo>
                  <a:lnTo>
                    <a:pt x="3010" y="2027"/>
                  </a:lnTo>
                  <a:lnTo>
                    <a:pt x="3010" y="1785"/>
                  </a:lnTo>
                  <a:cubicBezTo>
                    <a:pt x="4187" y="1728"/>
                    <a:pt x="4775" y="1525"/>
                    <a:pt x="4775" y="1294"/>
                  </a:cubicBezTo>
                  <a:cubicBezTo>
                    <a:pt x="4775" y="734"/>
                    <a:pt x="1843" y="888"/>
                    <a:pt x="1843" y="705"/>
                  </a:cubicBezTo>
                  <a:cubicBezTo>
                    <a:pt x="1843" y="657"/>
                    <a:pt x="2016" y="609"/>
                    <a:pt x="2537" y="609"/>
                  </a:cubicBezTo>
                  <a:cubicBezTo>
                    <a:pt x="3000" y="609"/>
                    <a:pt x="3492" y="647"/>
                    <a:pt x="4013" y="724"/>
                  </a:cubicBezTo>
                  <a:lnTo>
                    <a:pt x="4553" y="358"/>
                  </a:lnTo>
                  <a:cubicBezTo>
                    <a:pt x="4119" y="281"/>
                    <a:pt x="3579" y="242"/>
                    <a:pt x="3010" y="232"/>
                  </a:cubicBezTo>
                  <a:lnTo>
                    <a:pt x="301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4"/>
            <p:cNvSpPr/>
            <p:nvPr/>
          </p:nvSpPr>
          <p:spPr>
            <a:xfrm>
              <a:off x="1987825" y="3621199"/>
              <a:ext cx="259928" cy="110032"/>
            </a:xfrm>
            <a:custGeom>
              <a:avLst/>
              <a:gdLst/>
              <a:ahLst/>
              <a:cxnLst/>
              <a:rect l="l" t="t" r="r" b="b"/>
              <a:pathLst>
                <a:path w="4786" h="2026" extrusionOk="0">
                  <a:moveTo>
                    <a:pt x="1949" y="0"/>
                  </a:moveTo>
                  <a:lnTo>
                    <a:pt x="1949" y="241"/>
                  </a:lnTo>
                  <a:cubicBezTo>
                    <a:pt x="705" y="289"/>
                    <a:pt x="87" y="492"/>
                    <a:pt x="87" y="733"/>
                  </a:cubicBezTo>
                  <a:cubicBezTo>
                    <a:pt x="87" y="1302"/>
                    <a:pt x="3020" y="1148"/>
                    <a:pt x="3020" y="1331"/>
                  </a:cubicBezTo>
                  <a:cubicBezTo>
                    <a:pt x="3020" y="1389"/>
                    <a:pt x="2837" y="1418"/>
                    <a:pt x="2335" y="1418"/>
                  </a:cubicBezTo>
                  <a:cubicBezTo>
                    <a:pt x="1747" y="1418"/>
                    <a:pt x="1081" y="1360"/>
                    <a:pt x="579" y="1283"/>
                  </a:cubicBezTo>
                  <a:lnTo>
                    <a:pt x="1" y="1650"/>
                  </a:lnTo>
                  <a:cubicBezTo>
                    <a:pt x="454" y="1727"/>
                    <a:pt x="1197" y="1785"/>
                    <a:pt x="1949" y="1804"/>
                  </a:cubicBezTo>
                  <a:lnTo>
                    <a:pt x="1949" y="2026"/>
                  </a:lnTo>
                  <a:lnTo>
                    <a:pt x="3020" y="2026"/>
                  </a:lnTo>
                  <a:lnTo>
                    <a:pt x="3020" y="1794"/>
                  </a:lnTo>
                  <a:cubicBezTo>
                    <a:pt x="4197" y="1727"/>
                    <a:pt x="4785" y="1534"/>
                    <a:pt x="4785" y="1293"/>
                  </a:cubicBezTo>
                  <a:cubicBezTo>
                    <a:pt x="4785" y="743"/>
                    <a:pt x="1853" y="888"/>
                    <a:pt x="1853" y="714"/>
                  </a:cubicBezTo>
                  <a:cubicBezTo>
                    <a:pt x="1853" y="656"/>
                    <a:pt x="2017" y="617"/>
                    <a:pt x="2547" y="617"/>
                  </a:cubicBezTo>
                  <a:cubicBezTo>
                    <a:pt x="3010" y="617"/>
                    <a:pt x="3502" y="656"/>
                    <a:pt x="4023" y="724"/>
                  </a:cubicBezTo>
                  <a:lnTo>
                    <a:pt x="4563" y="357"/>
                  </a:lnTo>
                  <a:cubicBezTo>
                    <a:pt x="4129" y="289"/>
                    <a:pt x="3579"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6" name="Google Shape;3336;p64"/>
          <p:cNvGrpSpPr/>
          <p:nvPr/>
        </p:nvGrpSpPr>
        <p:grpSpPr>
          <a:xfrm>
            <a:off x="6746263" y="3972425"/>
            <a:ext cx="1318681" cy="629225"/>
            <a:chOff x="1140725" y="3352425"/>
            <a:chExt cx="1318681" cy="629225"/>
          </a:xfrm>
        </p:grpSpPr>
        <p:sp>
          <p:nvSpPr>
            <p:cNvPr id="3337" name="Google Shape;3337;p64"/>
            <p:cNvSpPr/>
            <p:nvPr/>
          </p:nvSpPr>
          <p:spPr>
            <a:xfrm>
              <a:off x="1140725" y="3798245"/>
              <a:ext cx="688977" cy="183405"/>
            </a:xfrm>
            <a:custGeom>
              <a:avLst/>
              <a:gdLst/>
              <a:ahLst/>
              <a:cxnLst/>
              <a:rect l="l" t="t" r="r" b="b"/>
              <a:pathLst>
                <a:path w="12686" h="3377" extrusionOk="0">
                  <a:moveTo>
                    <a:pt x="6463" y="1"/>
                  </a:moveTo>
                  <a:lnTo>
                    <a:pt x="6290" y="10"/>
                  </a:lnTo>
                  <a:lnTo>
                    <a:pt x="10" y="10"/>
                  </a:lnTo>
                  <a:lnTo>
                    <a:pt x="10" y="1370"/>
                  </a:lnTo>
                  <a:cubicBezTo>
                    <a:pt x="0" y="1390"/>
                    <a:pt x="0" y="1399"/>
                    <a:pt x="0" y="1419"/>
                  </a:cubicBezTo>
                  <a:cubicBezTo>
                    <a:pt x="0" y="1660"/>
                    <a:pt x="145" y="1891"/>
                    <a:pt x="396" y="2094"/>
                  </a:cubicBezTo>
                  <a:cubicBezTo>
                    <a:pt x="425" y="2123"/>
                    <a:pt x="453" y="2142"/>
                    <a:pt x="482" y="2171"/>
                  </a:cubicBezTo>
                  <a:cubicBezTo>
                    <a:pt x="511" y="2190"/>
                    <a:pt x="540" y="2210"/>
                    <a:pt x="569" y="2229"/>
                  </a:cubicBezTo>
                  <a:cubicBezTo>
                    <a:pt x="598" y="2248"/>
                    <a:pt x="617" y="2258"/>
                    <a:pt x="646" y="2277"/>
                  </a:cubicBezTo>
                  <a:cubicBezTo>
                    <a:pt x="810" y="2383"/>
                    <a:pt x="1013" y="2489"/>
                    <a:pt x="1235" y="2576"/>
                  </a:cubicBezTo>
                  <a:cubicBezTo>
                    <a:pt x="1293" y="2605"/>
                    <a:pt x="1351" y="2624"/>
                    <a:pt x="1408" y="2653"/>
                  </a:cubicBezTo>
                  <a:cubicBezTo>
                    <a:pt x="1534" y="2692"/>
                    <a:pt x="1669" y="2740"/>
                    <a:pt x="1804" y="2788"/>
                  </a:cubicBezTo>
                  <a:cubicBezTo>
                    <a:pt x="1891" y="2817"/>
                    <a:pt x="1987" y="2837"/>
                    <a:pt x="2074" y="2866"/>
                  </a:cubicBezTo>
                  <a:cubicBezTo>
                    <a:pt x="2093" y="2875"/>
                    <a:pt x="2113" y="2875"/>
                    <a:pt x="2132" y="2885"/>
                  </a:cubicBezTo>
                  <a:cubicBezTo>
                    <a:pt x="2171" y="2895"/>
                    <a:pt x="2209" y="2904"/>
                    <a:pt x="2257" y="2914"/>
                  </a:cubicBezTo>
                  <a:cubicBezTo>
                    <a:pt x="2460" y="2972"/>
                    <a:pt x="2691" y="3020"/>
                    <a:pt x="2923" y="3068"/>
                  </a:cubicBezTo>
                  <a:cubicBezTo>
                    <a:pt x="2981" y="3078"/>
                    <a:pt x="3039" y="3087"/>
                    <a:pt x="3097" y="3097"/>
                  </a:cubicBezTo>
                  <a:cubicBezTo>
                    <a:pt x="3183" y="3116"/>
                    <a:pt x="3270" y="3136"/>
                    <a:pt x="3357" y="3145"/>
                  </a:cubicBezTo>
                  <a:cubicBezTo>
                    <a:pt x="3492" y="3165"/>
                    <a:pt x="3627" y="3184"/>
                    <a:pt x="3762" y="3203"/>
                  </a:cubicBezTo>
                  <a:cubicBezTo>
                    <a:pt x="3820" y="3213"/>
                    <a:pt x="3878" y="3223"/>
                    <a:pt x="3936" y="3232"/>
                  </a:cubicBezTo>
                  <a:cubicBezTo>
                    <a:pt x="4148" y="3261"/>
                    <a:pt x="4380" y="3280"/>
                    <a:pt x="4601" y="3300"/>
                  </a:cubicBezTo>
                  <a:cubicBezTo>
                    <a:pt x="4659" y="3309"/>
                    <a:pt x="4717" y="3309"/>
                    <a:pt x="4775" y="3319"/>
                  </a:cubicBezTo>
                  <a:cubicBezTo>
                    <a:pt x="4833" y="3319"/>
                    <a:pt x="4891" y="3329"/>
                    <a:pt x="4949" y="3329"/>
                  </a:cubicBezTo>
                  <a:cubicBezTo>
                    <a:pt x="5113" y="3338"/>
                    <a:pt x="5277" y="3348"/>
                    <a:pt x="5441" y="3358"/>
                  </a:cubicBezTo>
                  <a:cubicBezTo>
                    <a:pt x="5499" y="3358"/>
                    <a:pt x="5556" y="3358"/>
                    <a:pt x="5624" y="3367"/>
                  </a:cubicBezTo>
                  <a:cubicBezTo>
                    <a:pt x="5836" y="3367"/>
                    <a:pt x="6058" y="3377"/>
                    <a:pt x="6290" y="3377"/>
                  </a:cubicBezTo>
                  <a:lnTo>
                    <a:pt x="6463" y="3377"/>
                  </a:lnTo>
                  <a:cubicBezTo>
                    <a:pt x="6685" y="3377"/>
                    <a:pt x="6907" y="3367"/>
                    <a:pt x="7129" y="3358"/>
                  </a:cubicBezTo>
                  <a:lnTo>
                    <a:pt x="7302" y="3358"/>
                  </a:lnTo>
                  <a:cubicBezTo>
                    <a:pt x="7524" y="3348"/>
                    <a:pt x="7746" y="3329"/>
                    <a:pt x="7968" y="3309"/>
                  </a:cubicBezTo>
                  <a:cubicBezTo>
                    <a:pt x="8026" y="3309"/>
                    <a:pt x="8084" y="3300"/>
                    <a:pt x="8142" y="3300"/>
                  </a:cubicBezTo>
                  <a:cubicBezTo>
                    <a:pt x="8373" y="3280"/>
                    <a:pt x="8595" y="3251"/>
                    <a:pt x="8807" y="3223"/>
                  </a:cubicBezTo>
                  <a:cubicBezTo>
                    <a:pt x="8865" y="3213"/>
                    <a:pt x="8923" y="3203"/>
                    <a:pt x="8981" y="3203"/>
                  </a:cubicBezTo>
                  <a:cubicBezTo>
                    <a:pt x="9213" y="3165"/>
                    <a:pt x="9434" y="3126"/>
                    <a:pt x="9647" y="3087"/>
                  </a:cubicBezTo>
                  <a:cubicBezTo>
                    <a:pt x="9704" y="3078"/>
                    <a:pt x="9772" y="3068"/>
                    <a:pt x="9830" y="3059"/>
                  </a:cubicBezTo>
                  <a:cubicBezTo>
                    <a:pt x="10061" y="3010"/>
                    <a:pt x="10283" y="2952"/>
                    <a:pt x="10496" y="2895"/>
                  </a:cubicBezTo>
                  <a:cubicBezTo>
                    <a:pt x="10553" y="2885"/>
                    <a:pt x="10611" y="2866"/>
                    <a:pt x="10669" y="2846"/>
                  </a:cubicBezTo>
                  <a:cubicBezTo>
                    <a:pt x="10910" y="2779"/>
                    <a:pt x="11132" y="2711"/>
                    <a:pt x="11335" y="2624"/>
                  </a:cubicBezTo>
                  <a:cubicBezTo>
                    <a:pt x="11393" y="2605"/>
                    <a:pt x="11451" y="2576"/>
                    <a:pt x="11508" y="2557"/>
                  </a:cubicBezTo>
                  <a:cubicBezTo>
                    <a:pt x="11769" y="2441"/>
                    <a:pt x="11991" y="2316"/>
                    <a:pt x="12174" y="2190"/>
                  </a:cubicBezTo>
                  <a:cubicBezTo>
                    <a:pt x="12242" y="2142"/>
                    <a:pt x="12299" y="2094"/>
                    <a:pt x="12348" y="2046"/>
                  </a:cubicBezTo>
                  <a:cubicBezTo>
                    <a:pt x="12570" y="1853"/>
                    <a:pt x="12685" y="1640"/>
                    <a:pt x="12685" y="1419"/>
                  </a:cubicBezTo>
                  <a:lnTo>
                    <a:pt x="12685" y="1399"/>
                  </a:lnTo>
                  <a:lnTo>
                    <a:pt x="12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4"/>
            <p:cNvSpPr/>
            <p:nvPr/>
          </p:nvSpPr>
          <p:spPr>
            <a:xfrm>
              <a:off x="1162177" y="3798788"/>
              <a:ext cx="9504" cy="120514"/>
            </a:xfrm>
            <a:custGeom>
              <a:avLst/>
              <a:gdLst/>
              <a:ahLst/>
              <a:cxnLst/>
              <a:rect l="l" t="t" r="r" b="b"/>
              <a:pathLst>
                <a:path w="175" h="2219" extrusionOk="0">
                  <a:moveTo>
                    <a:pt x="1" y="0"/>
                  </a:moveTo>
                  <a:lnTo>
                    <a:pt x="1" y="2084"/>
                  </a:lnTo>
                  <a:cubicBezTo>
                    <a:pt x="30" y="2113"/>
                    <a:pt x="58" y="2132"/>
                    <a:pt x="87" y="2161"/>
                  </a:cubicBezTo>
                  <a:cubicBezTo>
                    <a:pt x="116" y="2180"/>
                    <a:pt x="145" y="2200"/>
                    <a:pt x="174" y="221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4"/>
            <p:cNvSpPr/>
            <p:nvPr/>
          </p:nvSpPr>
          <p:spPr>
            <a:xfrm>
              <a:off x="1207741" y="3798788"/>
              <a:ext cx="9504" cy="143596"/>
            </a:xfrm>
            <a:custGeom>
              <a:avLst/>
              <a:gdLst/>
              <a:ahLst/>
              <a:cxnLst/>
              <a:rect l="l" t="t" r="r" b="b"/>
              <a:pathLst>
                <a:path w="175" h="2644" extrusionOk="0">
                  <a:moveTo>
                    <a:pt x="1" y="0"/>
                  </a:moveTo>
                  <a:lnTo>
                    <a:pt x="1" y="2566"/>
                  </a:lnTo>
                  <a:cubicBezTo>
                    <a:pt x="59" y="2595"/>
                    <a:pt x="117"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4"/>
            <p:cNvSpPr/>
            <p:nvPr/>
          </p:nvSpPr>
          <p:spPr>
            <a:xfrm>
              <a:off x="1253360" y="3798788"/>
              <a:ext cx="9993" cy="157716"/>
            </a:xfrm>
            <a:custGeom>
              <a:avLst/>
              <a:gdLst/>
              <a:ahLst/>
              <a:cxnLst/>
              <a:rect l="l" t="t" r="r" b="b"/>
              <a:pathLst>
                <a:path w="184" h="2904" extrusionOk="0">
                  <a:moveTo>
                    <a:pt x="0" y="0"/>
                  </a:moveTo>
                  <a:lnTo>
                    <a:pt x="0" y="2856"/>
                  </a:lnTo>
                  <a:cubicBezTo>
                    <a:pt x="19" y="2865"/>
                    <a:pt x="39" y="2865"/>
                    <a:pt x="58" y="2875"/>
                  </a:cubicBezTo>
                  <a:cubicBezTo>
                    <a:pt x="97" y="2885"/>
                    <a:pt x="135" y="2894"/>
                    <a:pt x="183" y="2904"/>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4"/>
            <p:cNvSpPr/>
            <p:nvPr/>
          </p:nvSpPr>
          <p:spPr>
            <a:xfrm>
              <a:off x="1299414" y="3798788"/>
              <a:ext cx="9504" cy="167709"/>
            </a:xfrm>
            <a:custGeom>
              <a:avLst/>
              <a:gdLst/>
              <a:ahLst/>
              <a:cxnLst/>
              <a:rect l="l" t="t" r="r" b="b"/>
              <a:pathLst>
                <a:path w="175" h="3088" extrusionOk="0">
                  <a:moveTo>
                    <a:pt x="1" y="0"/>
                  </a:moveTo>
                  <a:lnTo>
                    <a:pt x="1" y="3058"/>
                  </a:lnTo>
                  <a:cubicBezTo>
                    <a:pt x="59" y="3068"/>
                    <a:pt x="117" y="3077"/>
                    <a:pt x="175" y="308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4"/>
            <p:cNvSpPr/>
            <p:nvPr/>
          </p:nvSpPr>
          <p:spPr>
            <a:xfrm>
              <a:off x="1345033" y="3798788"/>
              <a:ext cx="9450" cy="175041"/>
            </a:xfrm>
            <a:custGeom>
              <a:avLst/>
              <a:gdLst/>
              <a:ahLst/>
              <a:cxnLst/>
              <a:rect l="l" t="t" r="r" b="b"/>
              <a:pathLst>
                <a:path w="174" h="3223" extrusionOk="0">
                  <a:moveTo>
                    <a:pt x="0" y="0"/>
                  </a:moveTo>
                  <a:lnTo>
                    <a:pt x="0" y="3193"/>
                  </a:lnTo>
                  <a:cubicBezTo>
                    <a:pt x="58" y="3203"/>
                    <a:pt x="116" y="3213"/>
                    <a:pt x="174" y="3222"/>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4"/>
            <p:cNvSpPr/>
            <p:nvPr/>
          </p:nvSpPr>
          <p:spPr>
            <a:xfrm>
              <a:off x="1390597" y="3798788"/>
              <a:ext cx="9504" cy="179712"/>
            </a:xfrm>
            <a:custGeom>
              <a:avLst/>
              <a:gdLst/>
              <a:ahLst/>
              <a:cxnLst/>
              <a:rect l="l" t="t" r="r" b="b"/>
              <a:pathLst>
                <a:path w="175" h="3309" extrusionOk="0">
                  <a:moveTo>
                    <a:pt x="0" y="0"/>
                  </a:moveTo>
                  <a:lnTo>
                    <a:pt x="0" y="3290"/>
                  </a:lnTo>
                  <a:cubicBezTo>
                    <a:pt x="58" y="3299"/>
                    <a:pt x="116"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4"/>
            <p:cNvSpPr/>
            <p:nvPr/>
          </p:nvSpPr>
          <p:spPr>
            <a:xfrm>
              <a:off x="1436162" y="3798788"/>
              <a:ext cx="9993" cy="182373"/>
            </a:xfrm>
            <a:custGeom>
              <a:avLst/>
              <a:gdLst/>
              <a:ahLst/>
              <a:cxnLst/>
              <a:rect l="l" t="t" r="r" b="b"/>
              <a:pathLst>
                <a:path w="184" h="3358" extrusionOk="0">
                  <a:moveTo>
                    <a:pt x="1" y="0"/>
                  </a:moveTo>
                  <a:lnTo>
                    <a:pt x="1" y="3348"/>
                  </a:lnTo>
                  <a:cubicBezTo>
                    <a:pt x="59" y="3348"/>
                    <a:pt x="116" y="3348"/>
                    <a:pt x="184" y="3357"/>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4"/>
            <p:cNvSpPr/>
            <p:nvPr/>
          </p:nvSpPr>
          <p:spPr>
            <a:xfrm>
              <a:off x="1482269" y="3798245"/>
              <a:ext cx="9504" cy="183405"/>
            </a:xfrm>
            <a:custGeom>
              <a:avLst/>
              <a:gdLst/>
              <a:ahLst/>
              <a:cxnLst/>
              <a:rect l="l" t="t" r="r" b="b"/>
              <a:pathLst>
                <a:path w="175" h="3377" extrusionOk="0">
                  <a:moveTo>
                    <a:pt x="174" y="1"/>
                  </a:moveTo>
                  <a:lnTo>
                    <a:pt x="1" y="10"/>
                  </a:ln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4"/>
            <p:cNvSpPr/>
            <p:nvPr/>
          </p:nvSpPr>
          <p:spPr>
            <a:xfrm>
              <a:off x="1527834" y="3798245"/>
              <a:ext cx="9504" cy="182373"/>
            </a:xfrm>
            <a:custGeom>
              <a:avLst/>
              <a:gdLst/>
              <a:ahLst/>
              <a:cxnLst/>
              <a:rect l="l" t="t" r="r" b="b"/>
              <a:pathLst>
                <a:path w="175" h="3358" extrusionOk="0">
                  <a:moveTo>
                    <a:pt x="1" y="1"/>
                  </a:moveTo>
                  <a:lnTo>
                    <a:pt x="1"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4"/>
            <p:cNvSpPr/>
            <p:nvPr/>
          </p:nvSpPr>
          <p:spPr>
            <a:xfrm>
              <a:off x="1573453" y="3798245"/>
              <a:ext cx="9450" cy="179766"/>
            </a:xfrm>
            <a:custGeom>
              <a:avLst/>
              <a:gdLst/>
              <a:ahLst/>
              <a:cxnLst/>
              <a:rect l="l" t="t" r="r" b="b"/>
              <a:pathLst>
                <a:path w="174" h="3310" extrusionOk="0">
                  <a:moveTo>
                    <a:pt x="0" y="1"/>
                  </a:moveTo>
                  <a:lnTo>
                    <a:pt x="0" y="3309"/>
                  </a:lnTo>
                  <a:cubicBezTo>
                    <a:pt x="58" y="3309"/>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4"/>
            <p:cNvSpPr/>
            <p:nvPr/>
          </p:nvSpPr>
          <p:spPr>
            <a:xfrm>
              <a:off x="1619018" y="3798245"/>
              <a:ext cx="9450" cy="175041"/>
            </a:xfrm>
            <a:custGeom>
              <a:avLst/>
              <a:gdLst/>
              <a:ahLst/>
              <a:cxnLst/>
              <a:rect l="l" t="t" r="r" b="b"/>
              <a:pathLst>
                <a:path w="174" h="3223" extrusionOk="0">
                  <a:moveTo>
                    <a:pt x="0" y="1"/>
                  </a:moveTo>
                  <a:lnTo>
                    <a:pt x="0" y="3223"/>
                  </a:lnTo>
                  <a:cubicBezTo>
                    <a:pt x="58"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4"/>
            <p:cNvSpPr/>
            <p:nvPr/>
          </p:nvSpPr>
          <p:spPr>
            <a:xfrm>
              <a:off x="1664582" y="3798245"/>
              <a:ext cx="9993" cy="167709"/>
            </a:xfrm>
            <a:custGeom>
              <a:avLst/>
              <a:gdLst/>
              <a:ahLst/>
              <a:cxnLst/>
              <a:rect l="l" t="t" r="r" b="b"/>
              <a:pathLst>
                <a:path w="184" h="3088" extrusionOk="0">
                  <a:moveTo>
                    <a:pt x="1" y="1"/>
                  </a:moveTo>
                  <a:lnTo>
                    <a:pt x="1" y="3087"/>
                  </a:lnTo>
                  <a:cubicBezTo>
                    <a:pt x="58" y="3078"/>
                    <a:pt x="126" y="3068"/>
                    <a:pt x="184" y="305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4"/>
            <p:cNvSpPr/>
            <p:nvPr/>
          </p:nvSpPr>
          <p:spPr>
            <a:xfrm>
              <a:off x="1710690" y="3798245"/>
              <a:ext cx="9504" cy="157227"/>
            </a:xfrm>
            <a:custGeom>
              <a:avLst/>
              <a:gdLst/>
              <a:ahLst/>
              <a:cxnLst/>
              <a:rect l="l" t="t" r="r" b="b"/>
              <a:pathLst>
                <a:path w="175" h="2895" extrusionOk="0">
                  <a:moveTo>
                    <a:pt x="1" y="1"/>
                  </a:moveTo>
                  <a:lnTo>
                    <a:pt x="1"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4"/>
            <p:cNvSpPr/>
            <p:nvPr/>
          </p:nvSpPr>
          <p:spPr>
            <a:xfrm>
              <a:off x="1756254" y="3798245"/>
              <a:ext cx="9504" cy="142564"/>
            </a:xfrm>
            <a:custGeom>
              <a:avLst/>
              <a:gdLst/>
              <a:ahLst/>
              <a:cxnLst/>
              <a:rect l="l" t="t" r="r" b="b"/>
              <a:pathLst>
                <a:path w="175" h="2625" extrusionOk="0">
                  <a:moveTo>
                    <a:pt x="1" y="1"/>
                  </a:moveTo>
                  <a:lnTo>
                    <a:pt x="1" y="2624"/>
                  </a:lnTo>
                  <a:cubicBezTo>
                    <a:pt x="59" y="2605"/>
                    <a:pt x="117"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4"/>
            <p:cNvSpPr/>
            <p:nvPr/>
          </p:nvSpPr>
          <p:spPr>
            <a:xfrm>
              <a:off x="1801873" y="3798245"/>
              <a:ext cx="9450" cy="118993"/>
            </a:xfrm>
            <a:custGeom>
              <a:avLst/>
              <a:gdLst/>
              <a:ahLst/>
              <a:cxnLst/>
              <a:rect l="l" t="t" r="r" b="b"/>
              <a:pathLst>
                <a:path w="174" h="2191" extrusionOk="0">
                  <a:moveTo>
                    <a:pt x="0" y="1"/>
                  </a:moveTo>
                  <a:lnTo>
                    <a:pt x="0" y="2190"/>
                  </a:lnTo>
                  <a:cubicBezTo>
                    <a:pt x="68" y="2142"/>
                    <a:pt x="125" y="2094"/>
                    <a:pt x="174" y="2046"/>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4"/>
            <p:cNvSpPr/>
            <p:nvPr/>
          </p:nvSpPr>
          <p:spPr>
            <a:xfrm>
              <a:off x="1141214" y="3701304"/>
              <a:ext cx="688488" cy="195516"/>
            </a:xfrm>
            <a:custGeom>
              <a:avLst/>
              <a:gdLst/>
              <a:ahLst/>
              <a:cxnLst/>
              <a:rect l="l" t="t" r="r" b="b"/>
              <a:pathLst>
                <a:path w="12677" h="3600" extrusionOk="0">
                  <a:moveTo>
                    <a:pt x="6338" y="1"/>
                  </a:moveTo>
                  <a:cubicBezTo>
                    <a:pt x="2914" y="1"/>
                    <a:pt x="126" y="773"/>
                    <a:pt x="1" y="1728"/>
                  </a:cubicBezTo>
                  <a:cubicBezTo>
                    <a:pt x="1" y="1757"/>
                    <a:pt x="1" y="1776"/>
                    <a:pt x="1" y="1795"/>
                  </a:cubicBezTo>
                  <a:cubicBezTo>
                    <a:pt x="1" y="2046"/>
                    <a:pt x="165" y="2278"/>
                    <a:pt x="473" y="2490"/>
                  </a:cubicBezTo>
                  <a:cubicBezTo>
                    <a:pt x="531" y="2519"/>
                    <a:pt x="579" y="2557"/>
                    <a:pt x="637" y="2586"/>
                  </a:cubicBezTo>
                  <a:cubicBezTo>
                    <a:pt x="936" y="2760"/>
                    <a:pt x="1332" y="2914"/>
                    <a:pt x="1795" y="3049"/>
                  </a:cubicBezTo>
                  <a:cubicBezTo>
                    <a:pt x="1901" y="3088"/>
                    <a:pt x="2007" y="3117"/>
                    <a:pt x="2123" y="3146"/>
                  </a:cubicBezTo>
                  <a:cubicBezTo>
                    <a:pt x="2499" y="3233"/>
                    <a:pt x="2904" y="3319"/>
                    <a:pt x="3348" y="3387"/>
                  </a:cubicBezTo>
                  <a:cubicBezTo>
                    <a:pt x="3840" y="3464"/>
                    <a:pt x="4380" y="3522"/>
                    <a:pt x="4940" y="3551"/>
                  </a:cubicBezTo>
                  <a:cubicBezTo>
                    <a:pt x="5393" y="3580"/>
                    <a:pt x="5856" y="3599"/>
                    <a:pt x="6338" y="3599"/>
                  </a:cubicBezTo>
                  <a:cubicBezTo>
                    <a:pt x="9831" y="3599"/>
                    <a:pt x="12676" y="2789"/>
                    <a:pt x="12676" y="1795"/>
                  </a:cubicBezTo>
                  <a:cubicBezTo>
                    <a:pt x="12676" y="1776"/>
                    <a:pt x="12667" y="1757"/>
                    <a:pt x="12667" y="1728"/>
                  </a:cubicBezTo>
                  <a:cubicBezTo>
                    <a:pt x="12657" y="1612"/>
                    <a:pt x="12599" y="1496"/>
                    <a:pt x="12503" y="1390"/>
                  </a:cubicBezTo>
                  <a:cubicBezTo>
                    <a:pt x="12377" y="1236"/>
                    <a:pt x="12184" y="1091"/>
                    <a:pt x="11933" y="956"/>
                  </a:cubicBezTo>
                  <a:cubicBezTo>
                    <a:pt x="11692" y="821"/>
                    <a:pt x="11393" y="705"/>
                    <a:pt x="11046" y="599"/>
                  </a:cubicBezTo>
                  <a:cubicBezTo>
                    <a:pt x="10950" y="560"/>
                    <a:pt x="10853" y="532"/>
                    <a:pt x="10747" y="503"/>
                  </a:cubicBezTo>
                  <a:cubicBezTo>
                    <a:pt x="10274" y="377"/>
                    <a:pt x="9734" y="271"/>
                    <a:pt x="9136" y="184"/>
                  </a:cubicBezTo>
                  <a:cubicBezTo>
                    <a:pt x="9001" y="165"/>
                    <a:pt x="8856" y="146"/>
                    <a:pt x="8712" y="126"/>
                  </a:cubicBezTo>
                  <a:cubicBezTo>
                    <a:pt x="7978" y="49"/>
                    <a:pt x="7178"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4"/>
            <p:cNvSpPr/>
            <p:nvPr/>
          </p:nvSpPr>
          <p:spPr>
            <a:xfrm>
              <a:off x="1166902" y="3820783"/>
              <a:ext cx="61370" cy="21018"/>
            </a:xfrm>
            <a:custGeom>
              <a:avLst/>
              <a:gdLst/>
              <a:ahLst/>
              <a:cxnLst/>
              <a:rect l="l" t="t" r="r" b="b"/>
              <a:pathLst>
                <a:path w="1130" h="387" extrusionOk="0">
                  <a:moveTo>
                    <a:pt x="994" y="0"/>
                  </a:moveTo>
                  <a:lnTo>
                    <a:pt x="0" y="290"/>
                  </a:lnTo>
                  <a:cubicBezTo>
                    <a:pt x="29" y="309"/>
                    <a:pt x="58" y="328"/>
                    <a:pt x="87" y="338"/>
                  </a:cubicBezTo>
                  <a:cubicBezTo>
                    <a:pt x="116" y="357"/>
                    <a:pt x="145" y="377"/>
                    <a:pt x="164" y="386"/>
                  </a:cubicBezTo>
                  <a:lnTo>
                    <a:pt x="1129" y="116"/>
                  </a:lnTo>
                  <a:cubicBezTo>
                    <a:pt x="1081" y="78"/>
                    <a:pt x="1042"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4"/>
            <p:cNvSpPr/>
            <p:nvPr/>
          </p:nvSpPr>
          <p:spPr>
            <a:xfrm>
              <a:off x="1238643" y="3853260"/>
              <a:ext cx="66638" cy="18900"/>
            </a:xfrm>
            <a:custGeom>
              <a:avLst/>
              <a:gdLst/>
              <a:ahLst/>
              <a:cxnLst/>
              <a:rect l="l" t="t" r="r" b="b"/>
              <a:pathLst>
                <a:path w="1227" h="348" extrusionOk="0">
                  <a:moveTo>
                    <a:pt x="898" y="0"/>
                  </a:moveTo>
                  <a:lnTo>
                    <a:pt x="1" y="251"/>
                  </a:lnTo>
                  <a:cubicBezTo>
                    <a:pt x="107" y="290"/>
                    <a:pt x="213" y="319"/>
                    <a:pt x="329" y="348"/>
                  </a:cubicBezTo>
                  <a:lnTo>
                    <a:pt x="1226" y="87"/>
                  </a:lnTo>
                  <a:cubicBezTo>
                    <a:pt x="1139" y="68"/>
                    <a:pt x="1043" y="39"/>
                    <a:pt x="956" y="20"/>
                  </a:cubicBezTo>
                  <a:cubicBezTo>
                    <a:pt x="937" y="10"/>
                    <a:pt x="917" y="10"/>
                    <a:pt x="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4"/>
            <p:cNvSpPr/>
            <p:nvPr/>
          </p:nvSpPr>
          <p:spPr>
            <a:xfrm>
              <a:off x="1209859" y="3720692"/>
              <a:ext cx="550649" cy="156196"/>
            </a:xfrm>
            <a:custGeom>
              <a:avLst/>
              <a:gdLst/>
              <a:ahLst/>
              <a:cxnLst/>
              <a:rect l="l" t="t" r="r" b="b"/>
              <a:pathLst>
                <a:path w="10139" h="2876" extrusionOk="0">
                  <a:moveTo>
                    <a:pt x="5074" y="1"/>
                  </a:moveTo>
                  <a:cubicBezTo>
                    <a:pt x="2277" y="1"/>
                    <a:pt x="0" y="647"/>
                    <a:pt x="0" y="1438"/>
                  </a:cubicBezTo>
                  <a:cubicBezTo>
                    <a:pt x="0" y="1467"/>
                    <a:pt x="10" y="1486"/>
                    <a:pt x="10" y="1506"/>
                  </a:cubicBezTo>
                  <a:cubicBezTo>
                    <a:pt x="135" y="2268"/>
                    <a:pt x="2354" y="2876"/>
                    <a:pt x="5074" y="2876"/>
                  </a:cubicBezTo>
                  <a:cubicBezTo>
                    <a:pt x="7785" y="2876"/>
                    <a:pt x="10014" y="2268"/>
                    <a:pt x="10129" y="1506"/>
                  </a:cubicBezTo>
                  <a:cubicBezTo>
                    <a:pt x="10129" y="1486"/>
                    <a:pt x="10139" y="1467"/>
                    <a:pt x="10139" y="1438"/>
                  </a:cubicBezTo>
                  <a:cubicBezTo>
                    <a:pt x="10139" y="647"/>
                    <a:pt x="7862" y="1"/>
                    <a:pt x="5074"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4"/>
            <p:cNvSpPr/>
            <p:nvPr/>
          </p:nvSpPr>
          <p:spPr>
            <a:xfrm>
              <a:off x="1210402" y="3728024"/>
              <a:ext cx="549617" cy="148864"/>
            </a:xfrm>
            <a:custGeom>
              <a:avLst/>
              <a:gdLst/>
              <a:ahLst/>
              <a:cxnLst/>
              <a:rect l="l" t="t" r="r" b="b"/>
              <a:pathLst>
                <a:path w="10120" h="2741" extrusionOk="0">
                  <a:moveTo>
                    <a:pt x="5064" y="1"/>
                  </a:moveTo>
                  <a:cubicBezTo>
                    <a:pt x="2344" y="1"/>
                    <a:pt x="125" y="609"/>
                    <a:pt x="0" y="1371"/>
                  </a:cubicBezTo>
                  <a:cubicBezTo>
                    <a:pt x="19" y="1487"/>
                    <a:pt x="77" y="1593"/>
                    <a:pt x="183" y="1699"/>
                  </a:cubicBezTo>
                  <a:cubicBezTo>
                    <a:pt x="232" y="1737"/>
                    <a:pt x="280" y="1786"/>
                    <a:pt x="338" y="1824"/>
                  </a:cubicBezTo>
                  <a:cubicBezTo>
                    <a:pt x="579" y="2007"/>
                    <a:pt x="945" y="2162"/>
                    <a:pt x="1399" y="2297"/>
                  </a:cubicBezTo>
                  <a:cubicBezTo>
                    <a:pt x="1495" y="2326"/>
                    <a:pt x="1601" y="2355"/>
                    <a:pt x="1707" y="2384"/>
                  </a:cubicBezTo>
                  <a:cubicBezTo>
                    <a:pt x="2142" y="2490"/>
                    <a:pt x="2624" y="2577"/>
                    <a:pt x="3164" y="2644"/>
                  </a:cubicBezTo>
                  <a:cubicBezTo>
                    <a:pt x="3695" y="2702"/>
                    <a:pt x="4273" y="2741"/>
                    <a:pt x="4881" y="2741"/>
                  </a:cubicBezTo>
                  <a:lnTo>
                    <a:pt x="5064" y="2741"/>
                  </a:lnTo>
                  <a:cubicBezTo>
                    <a:pt x="7775" y="2741"/>
                    <a:pt x="10004" y="2133"/>
                    <a:pt x="10119" y="1371"/>
                  </a:cubicBezTo>
                  <a:cubicBezTo>
                    <a:pt x="10119" y="1332"/>
                    <a:pt x="10110" y="1303"/>
                    <a:pt x="10090" y="1265"/>
                  </a:cubicBezTo>
                  <a:cubicBezTo>
                    <a:pt x="10023" y="1101"/>
                    <a:pt x="9859" y="946"/>
                    <a:pt x="9618" y="811"/>
                  </a:cubicBezTo>
                  <a:cubicBezTo>
                    <a:pt x="9367" y="667"/>
                    <a:pt x="9029" y="532"/>
                    <a:pt x="8634" y="416"/>
                  </a:cubicBezTo>
                  <a:cubicBezTo>
                    <a:pt x="8528" y="387"/>
                    <a:pt x="8421" y="358"/>
                    <a:pt x="8315" y="339"/>
                  </a:cubicBezTo>
                  <a:cubicBezTo>
                    <a:pt x="7804" y="213"/>
                    <a:pt x="7206" y="117"/>
                    <a:pt x="6550" y="59"/>
                  </a:cubicBezTo>
                  <a:cubicBezTo>
                    <a:pt x="6396" y="49"/>
                    <a:pt x="6232" y="40"/>
                    <a:pt x="6068" y="30"/>
                  </a:cubicBezTo>
                  <a:cubicBezTo>
                    <a:pt x="5740" y="11"/>
                    <a:pt x="5402" y="1"/>
                    <a:pt x="5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4"/>
            <p:cNvSpPr/>
            <p:nvPr/>
          </p:nvSpPr>
          <p:spPr>
            <a:xfrm>
              <a:off x="1382234" y="3858473"/>
              <a:ext cx="150384" cy="18411"/>
            </a:xfrm>
            <a:custGeom>
              <a:avLst/>
              <a:gdLst/>
              <a:ahLst/>
              <a:cxnLst/>
              <a:rect l="l" t="t" r="r" b="b"/>
              <a:pathLst>
                <a:path w="2769" h="339" extrusionOk="0">
                  <a:moveTo>
                    <a:pt x="849" y="1"/>
                  </a:moveTo>
                  <a:lnTo>
                    <a:pt x="0" y="242"/>
                  </a:lnTo>
                  <a:cubicBezTo>
                    <a:pt x="531" y="300"/>
                    <a:pt x="1109" y="339"/>
                    <a:pt x="1717" y="339"/>
                  </a:cubicBezTo>
                  <a:lnTo>
                    <a:pt x="2769" y="40"/>
                  </a:lnTo>
                  <a:lnTo>
                    <a:pt x="2769" y="40"/>
                  </a:lnTo>
                  <a:cubicBezTo>
                    <a:pt x="2653" y="49"/>
                    <a:pt x="2537" y="49"/>
                    <a:pt x="2412" y="49"/>
                  </a:cubicBezTo>
                  <a:lnTo>
                    <a:pt x="2238" y="49"/>
                  </a:lnTo>
                  <a:cubicBezTo>
                    <a:pt x="2007" y="49"/>
                    <a:pt x="1785" y="40"/>
                    <a:pt x="1573" y="40"/>
                  </a:cubicBezTo>
                  <a:cubicBezTo>
                    <a:pt x="1515" y="30"/>
                    <a:pt x="1457" y="30"/>
                    <a:pt x="1399" y="30"/>
                  </a:cubicBezTo>
                  <a:cubicBezTo>
                    <a:pt x="1225" y="20"/>
                    <a:pt x="1061" y="1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4"/>
            <p:cNvSpPr/>
            <p:nvPr/>
          </p:nvSpPr>
          <p:spPr>
            <a:xfrm>
              <a:off x="1220341" y="3817633"/>
              <a:ext cx="23082" cy="9504"/>
            </a:xfrm>
            <a:custGeom>
              <a:avLst/>
              <a:gdLst/>
              <a:ahLst/>
              <a:cxnLst/>
              <a:rect l="l" t="t" r="r" b="b"/>
              <a:pathLst>
                <a:path w="425" h="175" extrusionOk="0">
                  <a:moveTo>
                    <a:pt x="164" y="0"/>
                  </a:moveTo>
                  <a:lnTo>
                    <a:pt x="0" y="49"/>
                  </a:lnTo>
                  <a:cubicBezTo>
                    <a:pt x="49" y="87"/>
                    <a:pt x="97" y="136"/>
                    <a:pt x="155" y="174"/>
                  </a:cubicBezTo>
                  <a:lnTo>
                    <a:pt x="425" y="97"/>
                  </a:lnTo>
                  <a:cubicBezTo>
                    <a:pt x="396" y="87"/>
                    <a:pt x="367" y="78"/>
                    <a:pt x="348" y="68"/>
                  </a:cubicBezTo>
                  <a:cubicBezTo>
                    <a:pt x="280" y="49"/>
                    <a:pt x="222" y="29"/>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4"/>
            <p:cNvSpPr/>
            <p:nvPr/>
          </p:nvSpPr>
          <p:spPr>
            <a:xfrm>
              <a:off x="1359696" y="3746380"/>
              <a:ext cx="259873" cy="110086"/>
            </a:xfrm>
            <a:custGeom>
              <a:avLst/>
              <a:gdLst/>
              <a:ahLst/>
              <a:cxnLst/>
              <a:rect l="l" t="t" r="r" b="b"/>
              <a:pathLst>
                <a:path w="4785" h="2027" extrusionOk="0">
                  <a:moveTo>
                    <a:pt x="1949" y="1"/>
                  </a:moveTo>
                  <a:lnTo>
                    <a:pt x="1949" y="232"/>
                  </a:lnTo>
                  <a:cubicBezTo>
                    <a:pt x="705" y="280"/>
                    <a:pt x="77" y="493"/>
                    <a:pt x="77" y="734"/>
                  </a:cubicBezTo>
                  <a:cubicBezTo>
                    <a:pt x="77" y="1293"/>
                    <a:pt x="3020" y="1139"/>
                    <a:pt x="3020" y="1332"/>
                  </a:cubicBezTo>
                  <a:cubicBezTo>
                    <a:pt x="3020" y="1380"/>
                    <a:pt x="2836" y="1409"/>
                    <a:pt x="2325" y="1409"/>
                  </a:cubicBezTo>
                  <a:cubicBezTo>
                    <a:pt x="1746" y="1409"/>
                    <a:pt x="1071" y="1361"/>
                    <a:pt x="579" y="1274"/>
                  </a:cubicBezTo>
                  <a:lnTo>
                    <a:pt x="0" y="1640"/>
                  </a:lnTo>
                  <a:cubicBezTo>
                    <a:pt x="454" y="1727"/>
                    <a:pt x="1187" y="1785"/>
                    <a:pt x="1949" y="1795"/>
                  </a:cubicBezTo>
                  <a:lnTo>
                    <a:pt x="1949" y="2026"/>
                  </a:lnTo>
                  <a:lnTo>
                    <a:pt x="3020" y="2026"/>
                  </a:lnTo>
                  <a:lnTo>
                    <a:pt x="3020" y="1785"/>
                  </a:lnTo>
                  <a:cubicBezTo>
                    <a:pt x="4187" y="1727"/>
                    <a:pt x="4785" y="1525"/>
                    <a:pt x="4785" y="1293"/>
                  </a:cubicBezTo>
                  <a:cubicBezTo>
                    <a:pt x="4785" y="734"/>
                    <a:pt x="1852" y="888"/>
                    <a:pt x="1852" y="705"/>
                  </a:cubicBezTo>
                  <a:cubicBezTo>
                    <a:pt x="1852" y="657"/>
                    <a:pt x="2016" y="608"/>
                    <a:pt x="2537" y="608"/>
                  </a:cubicBezTo>
                  <a:cubicBezTo>
                    <a:pt x="3000" y="608"/>
                    <a:pt x="3492" y="647"/>
                    <a:pt x="4013" y="724"/>
                  </a:cubicBezTo>
                  <a:lnTo>
                    <a:pt x="4553" y="357"/>
                  </a:lnTo>
                  <a:cubicBezTo>
                    <a:pt x="4119" y="290"/>
                    <a:pt x="3579"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4"/>
            <p:cNvSpPr/>
            <p:nvPr/>
          </p:nvSpPr>
          <p:spPr>
            <a:xfrm>
              <a:off x="1358121" y="3742198"/>
              <a:ext cx="259928" cy="109543"/>
            </a:xfrm>
            <a:custGeom>
              <a:avLst/>
              <a:gdLst/>
              <a:ahLst/>
              <a:cxnLst/>
              <a:rect l="l" t="t" r="r" b="b"/>
              <a:pathLst>
                <a:path w="4786" h="2017" extrusionOk="0">
                  <a:moveTo>
                    <a:pt x="1949" y="0"/>
                  </a:moveTo>
                  <a:lnTo>
                    <a:pt x="1949" y="232"/>
                  </a:lnTo>
                  <a:cubicBezTo>
                    <a:pt x="705" y="280"/>
                    <a:pt x="78" y="483"/>
                    <a:pt x="78" y="734"/>
                  </a:cubicBezTo>
                  <a:cubicBezTo>
                    <a:pt x="78" y="1293"/>
                    <a:pt x="3010" y="1139"/>
                    <a:pt x="3010" y="1332"/>
                  </a:cubicBezTo>
                  <a:cubicBezTo>
                    <a:pt x="3010" y="1380"/>
                    <a:pt x="2836" y="1409"/>
                    <a:pt x="2325" y="1409"/>
                  </a:cubicBezTo>
                  <a:cubicBezTo>
                    <a:pt x="1737" y="1409"/>
                    <a:pt x="1071" y="1351"/>
                    <a:pt x="570" y="1274"/>
                  </a:cubicBezTo>
                  <a:lnTo>
                    <a:pt x="0" y="1640"/>
                  </a:lnTo>
                  <a:cubicBezTo>
                    <a:pt x="454" y="1717"/>
                    <a:pt x="1187" y="1775"/>
                    <a:pt x="1949" y="1795"/>
                  </a:cubicBezTo>
                  <a:lnTo>
                    <a:pt x="1949" y="2017"/>
                  </a:lnTo>
                  <a:lnTo>
                    <a:pt x="3010" y="2017"/>
                  </a:lnTo>
                  <a:lnTo>
                    <a:pt x="3010" y="1785"/>
                  </a:lnTo>
                  <a:cubicBezTo>
                    <a:pt x="4187" y="1727"/>
                    <a:pt x="4785" y="1525"/>
                    <a:pt x="4785" y="1293"/>
                  </a:cubicBezTo>
                  <a:cubicBezTo>
                    <a:pt x="4785" y="734"/>
                    <a:pt x="1843" y="888"/>
                    <a:pt x="1843" y="705"/>
                  </a:cubicBezTo>
                  <a:cubicBezTo>
                    <a:pt x="1843" y="647"/>
                    <a:pt x="2017" y="608"/>
                    <a:pt x="2537" y="608"/>
                  </a:cubicBezTo>
                  <a:cubicBezTo>
                    <a:pt x="3000" y="608"/>
                    <a:pt x="3492" y="647"/>
                    <a:pt x="4013" y="724"/>
                  </a:cubicBezTo>
                  <a:lnTo>
                    <a:pt x="4554" y="348"/>
                  </a:lnTo>
                  <a:cubicBezTo>
                    <a:pt x="4119" y="280"/>
                    <a:pt x="3579" y="242"/>
                    <a:pt x="3010" y="232"/>
                  </a:cubicBezTo>
                  <a:lnTo>
                    <a:pt x="301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4"/>
            <p:cNvSpPr/>
            <p:nvPr/>
          </p:nvSpPr>
          <p:spPr>
            <a:xfrm>
              <a:off x="1162720" y="3677245"/>
              <a:ext cx="688434" cy="183948"/>
            </a:xfrm>
            <a:custGeom>
              <a:avLst/>
              <a:gdLst/>
              <a:ahLst/>
              <a:cxnLst/>
              <a:rect l="l" t="t" r="r" b="b"/>
              <a:pathLst>
                <a:path w="12676" h="3387" extrusionOk="0">
                  <a:moveTo>
                    <a:pt x="12165" y="0"/>
                  </a:moveTo>
                  <a:lnTo>
                    <a:pt x="11499" y="10"/>
                  </a:lnTo>
                  <a:lnTo>
                    <a:pt x="5441" y="10"/>
                  </a:lnTo>
                  <a:lnTo>
                    <a:pt x="4775" y="20"/>
                  </a:lnTo>
                  <a:lnTo>
                    <a:pt x="0" y="20"/>
                  </a:lnTo>
                  <a:lnTo>
                    <a:pt x="0" y="1380"/>
                  </a:lnTo>
                  <a:cubicBezTo>
                    <a:pt x="0" y="1389"/>
                    <a:pt x="0" y="1409"/>
                    <a:pt x="0" y="1428"/>
                  </a:cubicBezTo>
                  <a:cubicBezTo>
                    <a:pt x="0" y="1669"/>
                    <a:pt x="135" y="1891"/>
                    <a:pt x="386" y="2103"/>
                  </a:cubicBezTo>
                  <a:cubicBezTo>
                    <a:pt x="415" y="2132"/>
                    <a:pt x="444" y="2151"/>
                    <a:pt x="473" y="2171"/>
                  </a:cubicBezTo>
                  <a:cubicBezTo>
                    <a:pt x="502" y="2200"/>
                    <a:pt x="531" y="2219"/>
                    <a:pt x="569" y="2238"/>
                  </a:cubicBezTo>
                  <a:cubicBezTo>
                    <a:pt x="589" y="2258"/>
                    <a:pt x="618" y="2267"/>
                    <a:pt x="637" y="2286"/>
                  </a:cubicBezTo>
                  <a:cubicBezTo>
                    <a:pt x="811" y="2393"/>
                    <a:pt x="1003" y="2489"/>
                    <a:pt x="1235" y="2585"/>
                  </a:cubicBezTo>
                  <a:cubicBezTo>
                    <a:pt x="1283" y="2614"/>
                    <a:pt x="1341" y="2634"/>
                    <a:pt x="1409" y="2653"/>
                  </a:cubicBezTo>
                  <a:cubicBezTo>
                    <a:pt x="1524" y="2701"/>
                    <a:pt x="1659" y="2749"/>
                    <a:pt x="1794" y="2788"/>
                  </a:cubicBezTo>
                  <a:cubicBezTo>
                    <a:pt x="1881" y="2817"/>
                    <a:pt x="1978" y="2846"/>
                    <a:pt x="2074" y="2875"/>
                  </a:cubicBezTo>
                  <a:cubicBezTo>
                    <a:pt x="2094" y="2885"/>
                    <a:pt x="2103" y="2885"/>
                    <a:pt x="2122" y="2894"/>
                  </a:cubicBezTo>
                  <a:cubicBezTo>
                    <a:pt x="2161" y="2904"/>
                    <a:pt x="2209" y="2913"/>
                    <a:pt x="2248" y="2923"/>
                  </a:cubicBezTo>
                  <a:cubicBezTo>
                    <a:pt x="2460" y="2981"/>
                    <a:pt x="2682" y="3029"/>
                    <a:pt x="2913" y="3077"/>
                  </a:cubicBezTo>
                  <a:cubicBezTo>
                    <a:pt x="2971" y="3087"/>
                    <a:pt x="3029" y="3097"/>
                    <a:pt x="3087" y="3106"/>
                  </a:cubicBezTo>
                  <a:cubicBezTo>
                    <a:pt x="3174" y="3126"/>
                    <a:pt x="3261" y="3135"/>
                    <a:pt x="3348" y="3155"/>
                  </a:cubicBezTo>
                  <a:cubicBezTo>
                    <a:pt x="3483" y="3174"/>
                    <a:pt x="3618" y="3193"/>
                    <a:pt x="3753" y="3213"/>
                  </a:cubicBezTo>
                  <a:cubicBezTo>
                    <a:pt x="3811" y="3222"/>
                    <a:pt x="3868" y="3232"/>
                    <a:pt x="3926" y="3241"/>
                  </a:cubicBezTo>
                  <a:cubicBezTo>
                    <a:pt x="4148" y="3270"/>
                    <a:pt x="4370" y="3290"/>
                    <a:pt x="4592" y="3309"/>
                  </a:cubicBezTo>
                  <a:cubicBezTo>
                    <a:pt x="4650" y="3319"/>
                    <a:pt x="4708" y="3319"/>
                    <a:pt x="4775" y="3328"/>
                  </a:cubicBezTo>
                  <a:cubicBezTo>
                    <a:pt x="4833" y="3328"/>
                    <a:pt x="4881" y="3328"/>
                    <a:pt x="4939" y="3338"/>
                  </a:cubicBezTo>
                  <a:cubicBezTo>
                    <a:pt x="5103" y="3348"/>
                    <a:pt x="5267" y="3357"/>
                    <a:pt x="5441" y="3367"/>
                  </a:cubicBezTo>
                  <a:cubicBezTo>
                    <a:pt x="5499" y="3367"/>
                    <a:pt x="5557" y="3367"/>
                    <a:pt x="5615" y="3377"/>
                  </a:cubicBezTo>
                  <a:cubicBezTo>
                    <a:pt x="5827" y="3377"/>
                    <a:pt x="6049" y="3386"/>
                    <a:pt x="6280" y="3386"/>
                  </a:cubicBezTo>
                  <a:lnTo>
                    <a:pt x="6454" y="3386"/>
                  </a:lnTo>
                  <a:cubicBezTo>
                    <a:pt x="6676" y="3386"/>
                    <a:pt x="6897" y="3377"/>
                    <a:pt x="7119" y="3367"/>
                  </a:cubicBezTo>
                  <a:lnTo>
                    <a:pt x="7293" y="3367"/>
                  </a:lnTo>
                  <a:cubicBezTo>
                    <a:pt x="7525" y="3348"/>
                    <a:pt x="7746" y="3338"/>
                    <a:pt x="7959" y="3319"/>
                  </a:cubicBezTo>
                  <a:cubicBezTo>
                    <a:pt x="8016" y="3319"/>
                    <a:pt x="8074" y="3309"/>
                    <a:pt x="8132" y="3309"/>
                  </a:cubicBezTo>
                  <a:cubicBezTo>
                    <a:pt x="8364" y="3280"/>
                    <a:pt x="8586" y="3261"/>
                    <a:pt x="8798" y="3232"/>
                  </a:cubicBezTo>
                  <a:cubicBezTo>
                    <a:pt x="8865" y="3222"/>
                    <a:pt x="8923" y="3213"/>
                    <a:pt x="8981" y="3203"/>
                  </a:cubicBezTo>
                  <a:cubicBezTo>
                    <a:pt x="9203" y="3174"/>
                    <a:pt x="9425" y="3135"/>
                    <a:pt x="9647" y="3097"/>
                  </a:cubicBezTo>
                  <a:cubicBezTo>
                    <a:pt x="9705" y="3087"/>
                    <a:pt x="9763" y="3077"/>
                    <a:pt x="9820" y="3058"/>
                  </a:cubicBezTo>
                  <a:cubicBezTo>
                    <a:pt x="10052" y="3020"/>
                    <a:pt x="10274" y="2962"/>
                    <a:pt x="10486" y="2904"/>
                  </a:cubicBezTo>
                  <a:cubicBezTo>
                    <a:pt x="10544" y="2894"/>
                    <a:pt x="10602" y="2875"/>
                    <a:pt x="10660" y="2856"/>
                  </a:cubicBezTo>
                  <a:cubicBezTo>
                    <a:pt x="10901" y="2788"/>
                    <a:pt x="11123" y="2711"/>
                    <a:pt x="11325" y="2634"/>
                  </a:cubicBezTo>
                  <a:cubicBezTo>
                    <a:pt x="11383" y="2614"/>
                    <a:pt x="11441" y="2585"/>
                    <a:pt x="11499" y="2566"/>
                  </a:cubicBezTo>
                  <a:cubicBezTo>
                    <a:pt x="11759" y="2450"/>
                    <a:pt x="11991" y="2325"/>
                    <a:pt x="12165" y="2200"/>
                  </a:cubicBezTo>
                  <a:cubicBezTo>
                    <a:pt x="12232" y="2151"/>
                    <a:pt x="12290" y="2103"/>
                    <a:pt x="12338" y="2055"/>
                  </a:cubicBezTo>
                  <a:cubicBezTo>
                    <a:pt x="12560"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4"/>
            <p:cNvSpPr/>
            <p:nvPr/>
          </p:nvSpPr>
          <p:spPr>
            <a:xfrm>
              <a:off x="1183683" y="3678277"/>
              <a:ext cx="9993" cy="120568"/>
            </a:xfrm>
            <a:custGeom>
              <a:avLst/>
              <a:gdLst/>
              <a:ahLst/>
              <a:cxnLst/>
              <a:rect l="l" t="t" r="r" b="b"/>
              <a:pathLst>
                <a:path w="184" h="2220" extrusionOk="0">
                  <a:moveTo>
                    <a:pt x="0" y="1"/>
                  </a:moveTo>
                  <a:lnTo>
                    <a:pt x="0" y="2084"/>
                  </a:lnTo>
                  <a:cubicBezTo>
                    <a:pt x="29" y="2113"/>
                    <a:pt x="58" y="2132"/>
                    <a:pt x="87" y="2152"/>
                  </a:cubicBezTo>
                  <a:cubicBezTo>
                    <a:pt x="116" y="2181"/>
                    <a:pt x="145" y="2200"/>
                    <a:pt x="183" y="2219"/>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4"/>
            <p:cNvSpPr/>
            <p:nvPr/>
          </p:nvSpPr>
          <p:spPr>
            <a:xfrm>
              <a:off x="1229736" y="3678277"/>
              <a:ext cx="9504" cy="143107"/>
            </a:xfrm>
            <a:custGeom>
              <a:avLst/>
              <a:gdLst/>
              <a:ahLst/>
              <a:cxnLst/>
              <a:rect l="l" t="t" r="r" b="b"/>
              <a:pathLst>
                <a:path w="175" h="2635" extrusionOk="0">
                  <a:moveTo>
                    <a:pt x="1" y="1"/>
                  </a:moveTo>
                  <a:lnTo>
                    <a:pt x="1" y="2566"/>
                  </a:lnTo>
                  <a:cubicBezTo>
                    <a:pt x="49" y="2595"/>
                    <a:pt x="107" y="2615"/>
                    <a:pt x="175" y="263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4"/>
            <p:cNvSpPr/>
            <p:nvPr/>
          </p:nvSpPr>
          <p:spPr>
            <a:xfrm>
              <a:off x="1275355" y="3678277"/>
              <a:ext cx="9450" cy="157771"/>
            </a:xfrm>
            <a:custGeom>
              <a:avLst/>
              <a:gdLst/>
              <a:ahLst/>
              <a:cxnLst/>
              <a:rect l="l" t="t" r="r" b="b"/>
              <a:pathLst>
                <a:path w="174" h="2905" extrusionOk="0">
                  <a:moveTo>
                    <a:pt x="0" y="1"/>
                  </a:moveTo>
                  <a:lnTo>
                    <a:pt x="0" y="2856"/>
                  </a:lnTo>
                  <a:cubicBezTo>
                    <a:pt x="20" y="2866"/>
                    <a:pt x="29" y="2866"/>
                    <a:pt x="48" y="2875"/>
                  </a:cubicBezTo>
                  <a:cubicBezTo>
                    <a:pt x="87" y="2885"/>
                    <a:pt x="135" y="2894"/>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4"/>
            <p:cNvSpPr/>
            <p:nvPr/>
          </p:nvSpPr>
          <p:spPr>
            <a:xfrm>
              <a:off x="1320920" y="3678277"/>
              <a:ext cx="9504" cy="167709"/>
            </a:xfrm>
            <a:custGeom>
              <a:avLst/>
              <a:gdLst/>
              <a:ahLst/>
              <a:cxnLst/>
              <a:rect l="l" t="t" r="r" b="b"/>
              <a:pathLst>
                <a:path w="175" h="3088" extrusionOk="0">
                  <a:moveTo>
                    <a:pt x="0" y="1"/>
                  </a:moveTo>
                  <a:lnTo>
                    <a:pt x="0" y="3058"/>
                  </a:lnTo>
                  <a:cubicBezTo>
                    <a:pt x="58" y="3068"/>
                    <a:pt x="116" y="3078"/>
                    <a:pt x="174" y="308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4"/>
            <p:cNvSpPr/>
            <p:nvPr/>
          </p:nvSpPr>
          <p:spPr>
            <a:xfrm>
              <a:off x="1366484" y="3678277"/>
              <a:ext cx="9504" cy="175041"/>
            </a:xfrm>
            <a:custGeom>
              <a:avLst/>
              <a:gdLst/>
              <a:ahLst/>
              <a:cxnLst/>
              <a:rect l="l" t="t" r="r" b="b"/>
              <a:pathLst>
                <a:path w="175" h="3223" extrusionOk="0">
                  <a:moveTo>
                    <a:pt x="1" y="1"/>
                  </a:moveTo>
                  <a:lnTo>
                    <a:pt x="1" y="3194"/>
                  </a:lnTo>
                  <a:cubicBezTo>
                    <a:pt x="59"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4"/>
            <p:cNvSpPr/>
            <p:nvPr/>
          </p:nvSpPr>
          <p:spPr>
            <a:xfrm>
              <a:off x="1412049" y="3678277"/>
              <a:ext cx="10047" cy="179766"/>
            </a:xfrm>
            <a:custGeom>
              <a:avLst/>
              <a:gdLst/>
              <a:ahLst/>
              <a:cxnLst/>
              <a:rect l="l" t="t" r="r" b="b"/>
              <a:pathLst>
                <a:path w="185" h="3310" extrusionOk="0">
                  <a:moveTo>
                    <a:pt x="1" y="1"/>
                  </a:moveTo>
                  <a:lnTo>
                    <a:pt x="1" y="3290"/>
                  </a:lnTo>
                  <a:cubicBezTo>
                    <a:pt x="59" y="3300"/>
                    <a:pt x="117" y="3300"/>
                    <a:pt x="184" y="330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4"/>
            <p:cNvSpPr/>
            <p:nvPr/>
          </p:nvSpPr>
          <p:spPr>
            <a:xfrm>
              <a:off x="1458157" y="3677734"/>
              <a:ext cx="9504" cy="182916"/>
            </a:xfrm>
            <a:custGeom>
              <a:avLst/>
              <a:gdLst/>
              <a:ahLst/>
              <a:cxnLst/>
              <a:rect l="l" t="t" r="r" b="b"/>
              <a:pathLst>
                <a:path w="175" h="3368" extrusionOk="0">
                  <a:moveTo>
                    <a:pt x="1" y="1"/>
                  </a:moveTo>
                  <a:lnTo>
                    <a:pt x="1" y="3358"/>
                  </a:lnTo>
                  <a:cubicBezTo>
                    <a:pt x="59" y="3358"/>
                    <a:pt x="117" y="3358"/>
                    <a:pt x="175" y="3368"/>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4"/>
            <p:cNvSpPr/>
            <p:nvPr/>
          </p:nvSpPr>
          <p:spPr>
            <a:xfrm>
              <a:off x="1503776" y="3677734"/>
              <a:ext cx="9450" cy="183459"/>
            </a:xfrm>
            <a:custGeom>
              <a:avLst/>
              <a:gdLst/>
              <a:ahLst/>
              <a:cxnLst/>
              <a:rect l="l" t="t" r="r" b="b"/>
              <a:pathLst>
                <a:path w="174" h="3378" extrusionOk="0">
                  <a:moveTo>
                    <a:pt x="0" y="1"/>
                  </a:move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4"/>
            <p:cNvSpPr/>
            <p:nvPr/>
          </p:nvSpPr>
          <p:spPr>
            <a:xfrm>
              <a:off x="1549340" y="3677734"/>
              <a:ext cx="9450" cy="182373"/>
            </a:xfrm>
            <a:custGeom>
              <a:avLst/>
              <a:gdLst/>
              <a:ahLst/>
              <a:cxnLst/>
              <a:rect l="l" t="t" r="r" b="b"/>
              <a:pathLst>
                <a:path w="174"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4"/>
            <p:cNvSpPr/>
            <p:nvPr/>
          </p:nvSpPr>
          <p:spPr>
            <a:xfrm>
              <a:off x="1594905" y="3677734"/>
              <a:ext cx="9504" cy="179766"/>
            </a:xfrm>
            <a:custGeom>
              <a:avLst/>
              <a:gdLst/>
              <a:ahLst/>
              <a:cxnLst/>
              <a:rect l="l" t="t" r="r" b="b"/>
              <a:pathLst>
                <a:path w="175" h="3310" extrusionOk="0">
                  <a:moveTo>
                    <a:pt x="1" y="1"/>
                  </a:moveTo>
                  <a:lnTo>
                    <a:pt x="1" y="3310"/>
                  </a:lnTo>
                  <a:cubicBezTo>
                    <a:pt x="58" y="3310"/>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4"/>
            <p:cNvSpPr/>
            <p:nvPr/>
          </p:nvSpPr>
          <p:spPr>
            <a:xfrm>
              <a:off x="1640469" y="3677734"/>
              <a:ext cx="10047" cy="175041"/>
            </a:xfrm>
            <a:custGeom>
              <a:avLst/>
              <a:gdLst/>
              <a:ahLst/>
              <a:cxnLst/>
              <a:rect l="l" t="t" r="r" b="b"/>
              <a:pathLst>
                <a:path w="185" h="3223" extrusionOk="0">
                  <a:moveTo>
                    <a:pt x="1" y="1"/>
                  </a:moveTo>
                  <a:lnTo>
                    <a:pt x="1" y="3223"/>
                  </a:lnTo>
                  <a:cubicBezTo>
                    <a:pt x="68" y="3213"/>
                    <a:pt x="126" y="3204"/>
                    <a:pt x="184" y="3194"/>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4"/>
            <p:cNvSpPr/>
            <p:nvPr/>
          </p:nvSpPr>
          <p:spPr>
            <a:xfrm>
              <a:off x="1686577" y="3677734"/>
              <a:ext cx="9504" cy="167709"/>
            </a:xfrm>
            <a:custGeom>
              <a:avLst/>
              <a:gdLst/>
              <a:ahLst/>
              <a:cxnLst/>
              <a:rect l="l" t="t" r="r" b="b"/>
              <a:pathLst>
                <a:path w="175" h="3088" extrusionOk="0">
                  <a:moveTo>
                    <a:pt x="1" y="1"/>
                  </a:moveTo>
                  <a:lnTo>
                    <a:pt x="1" y="3088"/>
                  </a:lnTo>
                  <a:cubicBezTo>
                    <a:pt x="59" y="3078"/>
                    <a:pt x="117"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4"/>
            <p:cNvSpPr/>
            <p:nvPr/>
          </p:nvSpPr>
          <p:spPr>
            <a:xfrm>
              <a:off x="1732196" y="3677734"/>
              <a:ext cx="9450" cy="157227"/>
            </a:xfrm>
            <a:custGeom>
              <a:avLst/>
              <a:gdLst/>
              <a:ahLst/>
              <a:cxnLst/>
              <a:rect l="l" t="t" r="r" b="b"/>
              <a:pathLst>
                <a:path w="174" h="2895" extrusionOk="0">
                  <a:moveTo>
                    <a:pt x="0" y="1"/>
                  </a:moveTo>
                  <a:lnTo>
                    <a:pt x="0" y="2895"/>
                  </a:lnTo>
                  <a:cubicBezTo>
                    <a:pt x="58" y="2885"/>
                    <a:pt x="116" y="2866"/>
                    <a:pt x="174" y="284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4"/>
            <p:cNvSpPr/>
            <p:nvPr/>
          </p:nvSpPr>
          <p:spPr>
            <a:xfrm>
              <a:off x="1777761" y="3677734"/>
              <a:ext cx="9450" cy="142564"/>
            </a:xfrm>
            <a:custGeom>
              <a:avLst/>
              <a:gdLst/>
              <a:ahLst/>
              <a:cxnLst/>
              <a:rect l="l" t="t" r="r" b="b"/>
              <a:pathLst>
                <a:path w="174" h="2625" extrusionOk="0">
                  <a:moveTo>
                    <a:pt x="0" y="1"/>
                  </a:moveTo>
                  <a:lnTo>
                    <a:pt x="0" y="2625"/>
                  </a:lnTo>
                  <a:cubicBezTo>
                    <a:pt x="58" y="2605"/>
                    <a:pt x="116" y="2576"/>
                    <a:pt x="174" y="2557"/>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4"/>
            <p:cNvSpPr/>
            <p:nvPr/>
          </p:nvSpPr>
          <p:spPr>
            <a:xfrm>
              <a:off x="1823325" y="3677245"/>
              <a:ext cx="9504" cy="119482"/>
            </a:xfrm>
            <a:custGeom>
              <a:avLst/>
              <a:gdLst/>
              <a:ahLst/>
              <a:cxnLst/>
              <a:rect l="l" t="t" r="r" b="b"/>
              <a:pathLst>
                <a:path w="175" h="2200" extrusionOk="0">
                  <a:moveTo>
                    <a:pt x="1" y="0"/>
                  </a:moveTo>
                  <a:lnTo>
                    <a:pt x="1" y="2200"/>
                  </a:lnTo>
                  <a:cubicBezTo>
                    <a:pt x="68" y="2151"/>
                    <a:pt x="126" y="2103"/>
                    <a:pt x="174" y="2055"/>
                  </a:cubicBezTo>
                  <a:lnTo>
                    <a:pt x="174"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4"/>
            <p:cNvSpPr/>
            <p:nvPr/>
          </p:nvSpPr>
          <p:spPr>
            <a:xfrm>
              <a:off x="1162720" y="3580847"/>
              <a:ext cx="688434" cy="195462"/>
            </a:xfrm>
            <a:custGeom>
              <a:avLst/>
              <a:gdLst/>
              <a:ahLst/>
              <a:cxnLst/>
              <a:rect l="l" t="t" r="r" b="b"/>
              <a:pathLst>
                <a:path w="12676" h="3599" extrusionOk="0">
                  <a:moveTo>
                    <a:pt x="6338" y="0"/>
                  </a:moveTo>
                  <a:cubicBezTo>
                    <a:pt x="2913" y="0"/>
                    <a:pt x="126" y="762"/>
                    <a:pt x="0" y="1727"/>
                  </a:cubicBezTo>
                  <a:cubicBezTo>
                    <a:pt x="0" y="1756"/>
                    <a:pt x="0" y="1775"/>
                    <a:pt x="0" y="1795"/>
                  </a:cubicBezTo>
                  <a:cubicBezTo>
                    <a:pt x="0" y="2036"/>
                    <a:pt x="174" y="2277"/>
                    <a:pt x="483" y="2479"/>
                  </a:cubicBezTo>
                  <a:cubicBezTo>
                    <a:pt x="531" y="2518"/>
                    <a:pt x="589" y="2557"/>
                    <a:pt x="647" y="2586"/>
                  </a:cubicBezTo>
                  <a:cubicBezTo>
                    <a:pt x="936" y="2759"/>
                    <a:pt x="1331" y="2914"/>
                    <a:pt x="1794" y="3049"/>
                  </a:cubicBezTo>
                  <a:cubicBezTo>
                    <a:pt x="1901" y="3087"/>
                    <a:pt x="2016" y="3116"/>
                    <a:pt x="2122" y="3145"/>
                  </a:cubicBezTo>
                  <a:cubicBezTo>
                    <a:pt x="2499" y="3232"/>
                    <a:pt x="2904" y="3319"/>
                    <a:pt x="3348" y="3386"/>
                  </a:cubicBezTo>
                  <a:cubicBezTo>
                    <a:pt x="3849" y="3463"/>
                    <a:pt x="4380" y="3512"/>
                    <a:pt x="4949" y="3550"/>
                  </a:cubicBezTo>
                  <a:cubicBezTo>
                    <a:pt x="5393" y="3579"/>
                    <a:pt x="5856" y="3598"/>
                    <a:pt x="6338" y="3598"/>
                  </a:cubicBezTo>
                  <a:cubicBezTo>
                    <a:pt x="9840" y="3598"/>
                    <a:pt x="12676" y="2788"/>
                    <a:pt x="12676" y="1795"/>
                  </a:cubicBezTo>
                  <a:cubicBezTo>
                    <a:pt x="12676" y="1775"/>
                    <a:pt x="12676" y="1756"/>
                    <a:pt x="12666" y="1727"/>
                  </a:cubicBezTo>
                  <a:cubicBezTo>
                    <a:pt x="12656" y="1611"/>
                    <a:pt x="12599" y="1495"/>
                    <a:pt x="12512" y="1389"/>
                  </a:cubicBezTo>
                  <a:cubicBezTo>
                    <a:pt x="12386" y="1235"/>
                    <a:pt x="12193" y="1090"/>
                    <a:pt x="11943" y="955"/>
                  </a:cubicBezTo>
                  <a:cubicBezTo>
                    <a:pt x="11692" y="820"/>
                    <a:pt x="11393" y="704"/>
                    <a:pt x="11055" y="589"/>
                  </a:cubicBezTo>
                  <a:cubicBezTo>
                    <a:pt x="10949" y="560"/>
                    <a:pt x="10853" y="531"/>
                    <a:pt x="10746" y="502"/>
                  </a:cubicBezTo>
                  <a:cubicBezTo>
                    <a:pt x="10274" y="376"/>
                    <a:pt x="9734" y="261"/>
                    <a:pt x="9135" y="184"/>
                  </a:cubicBezTo>
                  <a:cubicBezTo>
                    <a:pt x="9000" y="164"/>
                    <a:pt x="8856" y="145"/>
                    <a:pt x="8721" y="126"/>
                  </a:cubicBezTo>
                  <a:cubicBezTo>
                    <a:pt x="7978" y="39"/>
                    <a:pt x="7177" y="0"/>
                    <a:pt x="6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4"/>
            <p:cNvSpPr/>
            <p:nvPr/>
          </p:nvSpPr>
          <p:spPr>
            <a:xfrm>
              <a:off x="1188896" y="3701847"/>
              <a:ext cx="61370" cy="19443"/>
            </a:xfrm>
            <a:custGeom>
              <a:avLst/>
              <a:gdLst/>
              <a:ahLst/>
              <a:cxnLst/>
              <a:rect l="l" t="t" r="r" b="b"/>
              <a:pathLst>
                <a:path w="1130" h="358" extrusionOk="0">
                  <a:moveTo>
                    <a:pt x="898" y="1"/>
                  </a:moveTo>
                  <a:lnTo>
                    <a:pt x="1" y="251"/>
                  </a:lnTo>
                  <a:cubicBezTo>
                    <a:pt x="20" y="271"/>
                    <a:pt x="49" y="290"/>
                    <a:pt x="87" y="309"/>
                  </a:cubicBezTo>
                  <a:cubicBezTo>
                    <a:pt x="107" y="329"/>
                    <a:pt x="136" y="348"/>
                    <a:pt x="165" y="358"/>
                  </a:cubicBezTo>
                  <a:lnTo>
                    <a:pt x="1129" y="87"/>
                  </a:lnTo>
                  <a:cubicBezTo>
                    <a:pt x="1120" y="78"/>
                    <a:pt x="1110" y="78"/>
                    <a:pt x="1110" y="68"/>
                  </a:cubicBezTo>
                  <a:cubicBezTo>
                    <a:pt x="1042" y="49"/>
                    <a:pt x="965" y="20"/>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4"/>
            <p:cNvSpPr/>
            <p:nvPr/>
          </p:nvSpPr>
          <p:spPr>
            <a:xfrm>
              <a:off x="1260149" y="3732749"/>
              <a:ext cx="67127" cy="18954"/>
            </a:xfrm>
            <a:custGeom>
              <a:avLst/>
              <a:gdLst/>
              <a:ahLst/>
              <a:cxnLst/>
              <a:rect l="l" t="t" r="r" b="b"/>
              <a:pathLst>
                <a:path w="1236" h="349" extrusionOk="0">
                  <a:moveTo>
                    <a:pt x="898" y="1"/>
                  </a:moveTo>
                  <a:lnTo>
                    <a:pt x="0" y="252"/>
                  </a:lnTo>
                  <a:cubicBezTo>
                    <a:pt x="107" y="290"/>
                    <a:pt x="222" y="319"/>
                    <a:pt x="328" y="348"/>
                  </a:cubicBezTo>
                  <a:lnTo>
                    <a:pt x="1235" y="88"/>
                  </a:lnTo>
                  <a:cubicBezTo>
                    <a:pt x="1139" y="68"/>
                    <a:pt x="1052" y="39"/>
                    <a:pt x="975" y="20"/>
                  </a:cubicBezTo>
                  <a:cubicBezTo>
                    <a:pt x="946" y="10"/>
                    <a:pt x="927" y="1"/>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4"/>
            <p:cNvSpPr/>
            <p:nvPr/>
          </p:nvSpPr>
          <p:spPr>
            <a:xfrm>
              <a:off x="1231854" y="3600236"/>
              <a:ext cx="550160" cy="156141"/>
            </a:xfrm>
            <a:custGeom>
              <a:avLst/>
              <a:gdLst/>
              <a:ahLst/>
              <a:cxnLst/>
              <a:rect l="l" t="t" r="r" b="b"/>
              <a:pathLst>
                <a:path w="10130" h="2875" extrusionOk="0">
                  <a:moveTo>
                    <a:pt x="5065" y="0"/>
                  </a:moveTo>
                  <a:cubicBezTo>
                    <a:pt x="2267" y="0"/>
                    <a:pt x="1" y="647"/>
                    <a:pt x="1" y="1438"/>
                  </a:cubicBezTo>
                  <a:cubicBezTo>
                    <a:pt x="1" y="1457"/>
                    <a:pt x="1" y="1486"/>
                    <a:pt x="1" y="1505"/>
                  </a:cubicBezTo>
                  <a:cubicBezTo>
                    <a:pt x="126" y="2267"/>
                    <a:pt x="2345" y="2875"/>
                    <a:pt x="5065" y="2875"/>
                  </a:cubicBezTo>
                  <a:cubicBezTo>
                    <a:pt x="7776" y="2875"/>
                    <a:pt x="10004" y="2267"/>
                    <a:pt x="10120" y="1505"/>
                  </a:cubicBezTo>
                  <a:cubicBezTo>
                    <a:pt x="10129" y="1486"/>
                    <a:pt x="10129" y="1457"/>
                    <a:pt x="10129" y="1438"/>
                  </a:cubicBezTo>
                  <a:cubicBezTo>
                    <a:pt x="10129" y="647"/>
                    <a:pt x="7853" y="0"/>
                    <a:pt x="5065" y="0"/>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4"/>
            <p:cNvSpPr/>
            <p:nvPr/>
          </p:nvSpPr>
          <p:spPr>
            <a:xfrm>
              <a:off x="1231854" y="3607567"/>
              <a:ext cx="549617" cy="148809"/>
            </a:xfrm>
            <a:custGeom>
              <a:avLst/>
              <a:gdLst/>
              <a:ahLst/>
              <a:cxnLst/>
              <a:rect l="l" t="t" r="r" b="b"/>
              <a:pathLst>
                <a:path w="10120" h="2740" extrusionOk="0">
                  <a:moveTo>
                    <a:pt x="5065" y="0"/>
                  </a:moveTo>
                  <a:cubicBezTo>
                    <a:pt x="2345" y="0"/>
                    <a:pt x="126" y="608"/>
                    <a:pt x="1" y="1370"/>
                  </a:cubicBezTo>
                  <a:cubicBezTo>
                    <a:pt x="20" y="1486"/>
                    <a:pt x="87" y="1592"/>
                    <a:pt x="193" y="1698"/>
                  </a:cubicBezTo>
                  <a:cubicBezTo>
                    <a:pt x="232" y="1737"/>
                    <a:pt x="280" y="1785"/>
                    <a:pt x="348" y="1823"/>
                  </a:cubicBezTo>
                  <a:cubicBezTo>
                    <a:pt x="589" y="2007"/>
                    <a:pt x="946" y="2161"/>
                    <a:pt x="1399" y="2296"/>
                  </a:cubicBezTo>
                  <a:cubicBezTo>
                    <a:pt x="1505" y="2325"/>
                    <a:pt x="1612" y="2354"/>
                    <a:pt x="1718" y="2383"/>
                  </a:cubicBezTo>
                  <a:cubicBezTo>
                    <a:pt x="2142" y="2489"/>
                    <a:pt x="2634" y="2576"/>
                    <a:pt x="3165" y="2634"/>
                  </a:cubicBezTo>
                  <a:cubicBezTo>
                    <a:pt x="3695" y="2701"/>
                    <a:pt x="4274" y="2740"/>
                    <a:pt x="4882" y="2740"/>
                  </a:cubicBezTo>
                  <a:lnTo>
                    <a:pt x="5065" y="2740"/>
                  </a:lnTo>
                  <a:cubicBezTo>
                    <a:pt x="7776" y="2740"/>
                    <a:pt x="10004" y="2132"/>
                    <a:pt x="10120" y="1370"/>
                  </a:cubicBezTo>
                  <a:cubicBezTo>
                    <a:pt x="10120" y="1331"/>
                    <a:pt x="10110" y="1293"/>
                    <a:pt x="10091" y="1264"/>
                  </a:cubicBezTo>
                  <a:cubicBezTo>
                    <a:pt x="10023" y="1100"/>
                    <a:pt x="9859" y="946"/>
                    <a:pt x="9618" y="801"/>
                  </a:cubicBezTo>
                  <a:cubicBezTo>
                    <a:pt x="9367" y="656"/>
                    <a:pt x="9030" y="531"/>
                    <a:pt x="8634" y="415"/>
                  </a:cubicBezTo>
                  <a:cubicBezTo>
                    <a:pt x="8538" y="386"/>
                    <a:pt x="8432" y="357"/>
                    <a:pt x="8316" y="338"/>
                  </a:cubicBezTo>
                  <a:cubicBezTo>
                    <a:pt x="7805" y="212"/>
                    <a:pt x="7207" y="116"/>
                    <a:pt x="6560" y="58"/>
                  </a:cubicBezTo>
                  <a:cubicBezTo>
                    <a:pt x="6396" y="48"/>
                    <a:pt x="6232" y="39"/>
                    <a:pt x="6068" y="29"/>
                  </a:cubicBezTo>
                  <a:cubicBezTo>
                    <a:pt x="5740" y="10"/>
                    <a:pt x="5403" y="0"/>
                    <a:pt x="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4"/>
            <p:cNvSpPr/>
            <p:nvPr/>
          </p:nvSpPr>
          <p:spPr>
            <a:xfrm>
              <a:off x="1403685" y="3739049"/>
              <a:ext cx="154077" cy="17325"/>
            </a:xfrm>
            <a:custGeom>
              <a:avLst/>
              <a:gdLst/>
              <a:ahLst/>
              <a:cxnLst/>
              <a:rect l="l" t="t" r="r" b="b"/>
              <a:pathLst>
                <a:path w="2837" h="319" extrusionOk="0">
                  <a:moveTo>
                    <a:pt x="772" y="1"/>
                  </a:moveTo>
                  <a:lnTo>
                    <a:pt x="1" y="213"/>
                  </a:lnTo>
                  <a:cubicBezTo>
                    <a:pt x="531" y="280"/>
                    <a:pt x="1110" y="319"/>
                    <a:pt x="1718" y="319"/>
                  </a:cubicBezTo>
                  <a:lnTo>
                    <a:pt x="2837" y="1"/>
                  </a:lnTo>
                  <a:lnTo>
                    <a:pt x="2798" y="1"/>
                  </a:lnTo>
                  <a:cubicBezTo>
                    <a:pt x="2740" y="10"/>
                    <a:pt x="2682" y="10"/>
                    <a:pt x="2624" y="10"/>
                  </a:cubicBezTo>
                  <a:cubicBezTo>
                    <a:pt x="2403" y="20"/>
                    <a:pt x="2181" y="20"/>
                    <a:pt x="1959" y="29"/>
                  </a:cubicBezTo>
                  <a:lnTo>
                    <a:pt x="1785" y="29"/>
                  </a:lnTo>
                  <a:cubicBezTo>
                    <a:pt x="1554" y="29"/>
                    <a:pt x="1332" y="20"/>
                    <a:pt x="1120" y="10"/>
                  </a:cubicBezTo>
                  <a:lnTo>
                    <a:pt x="946" y="10"/>
                  </a:lnTo>
                  <a:cubicBezTo>
                    <a:pt x="888" y="1"/>
                    <a:pt x="830"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4"/>
            <p:cNvSpPr/>
            <p:nvPr/>
          </p:nvSpPr>
          <p:spPr>
            <a:xfrm>
              <a:off x="1249124" y="3705540"/>
              <a:ext cx="2172" cy="1086"/>
            </a:xfrm>
            <a:custGeom>
              <a:avLst/>
              <a:gdLst/>
              <a:ahLst/>
              <a:cxnLst/>
              <a:rect l="l" t="t" r="r" b="b"/>
              <a:pathLst>
                <a:path w="40" h="20" extrusionOk="0">
                  <a:moveTo>
                    <a:pt x="1" y="0"/>
                  </a:moveTo>
                  <a:cubicBezTo>
                    <a:pt x="11" y="10"/>
                    <a:pt x="20" y="19"/>
                    <a:pt x="30" y="19"/>
                  </a:cubicBezTo>
                  <a:lnTo>
                    <a:pt x="39" y="19"/>
                  </a:lnTo>
                  <a:cubicBezTo>
                    <a:pt x="30" y="10"/>
                    <a:pt x="11" y="10"/>
                    <a:pt x="1" y="0"/>
                  </a:cubicBezTo>
                  <a:close/>
                </a:path>
              </a:pathLst>
            </a:custGeom>
            <a:solidFill>
              <a:srgbClr val="58A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4"/>
            <p:cNvSpPr/>
            <p:nvPr/>
          </p:nvSpPr>
          <p:spPr>
            <a:xfrm>
              <a:off x="1307831" y="3725960"/>
              <a:ext cx="43502" cy="11025"/>
            </a:xfrm>
            <a:custGeom>
              <a:avLst/>
              <a:gdLst/>
              <a:ahLst/>
              <a:cxnLst/>
              <a:rect l="l" t="t" r="r" b="b"/>
              <a:pathLst>
                <a:path w="801" h="203" extrusionOk="0">
                  <a:moveTo>
                    <a:pt x="415" y="0"/>
                  </a:moveTo>
                  <a:lnTo>
                    <a:pt x="0" y="116"/>
                  </a:lnTo>
                  <a:cubicBezTo>
                    <a:pt x="106" y="145"/>
                    <a:pt x="213" y="174"/>
                    <a:pt x="319" y="203"/>
                  </a:cubicBezTo>
                  <a:lnTo>
                    <a:pt x="801" y="68"/>
                  </a:lnTo>
                  <a:cubicBezTo>
                    <a:pt x="743" y="58"/>
                    <a:pt x="676" y="49"/>
                    <a:pt x="618" y="39"/>
                  </a:cubicBezTo>
                  <a:cubicBezTo>
                    <a:pt x="550" y="29"/>
                    <a:pt x="483" y="10"/>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4"/>
            <p:cNvSpPr/>
            <p:nvPr/>
          </p:nvSpPr>
          <p:spPr>
            <a:xfrm>
              <a:off x="1381148" y="3625869"/>
              <a:ext cx="259928" cy="110086"/>
            </a:xfrm>
            <a:custGeom>
              <a:avLst/>
              <a:gdLst/>
              <a:ahLst/>
              <a:cxnLst/>
              <a:rect l="l" t="t" r="r" b="b"/>
              <a:pathLst>
                <a:path w="4786" h="2027" extrusionOk="0">
                  <a:moveTo>
                    <a:pt x="1949" y="1"/>
                  </a:moveTo>
                  <a:lnTo>
                    <a:pt x="1949" y="232"/>
                  </a:lnTo>
                  <a:cubicBezTo>
                    <a:pt x="705" y="281"/>
                    <a:pt x="88" y="483"/>
                    <a:pt x="88" y="734"/>
                  </a:cubicBezTo>
                  <a:cubicBezTo>
                    <a:pt x="88" y="1294"/>
                    <a:pt x="3020" y="1139"/>
                    <a:pt x="3020" y="1332"/>
                  </a:cubicBezTo>
                  <a:cubicBezTo>
                    <a:pt x="3020" y="1380"/>
                    <a:pt x="2837" y="1409"/>
                    <a:pt x="2326" y="1409"/>
                  </a:cubicBezTo>
                  <a:cubicBezTo>
                    <a:pt x="1747" y="1409"/>
                    <a:pt x="1081" y="1361"/>
                    <a:pt x="580" y="1274"/>
                  </a:cubicBezTo>
                  <a:lnTo>
                    <a:pt x="1" y="1641"/>
                  </a:lnTo>
                  <a:cubicBezTo>
                    <a:pt x="454" y="1728"/>
                    <a:pt x="1187" y="1785"/>
                    <a:pt x="1949" y="1795"/>
                  </a:cubicBezTo>
                  <a:lnTo>
                    <a:pt x="1949" y="2027"/>
                  </a:lnTo>
                  <a:lnTo>
                    <a:pt x="3020" y="2027"/>
                  </a:lnTo>
                  <a:lnTo>
                    <a:pt x="3020" y="1785"/>
                  </a:lnTo>
                  <a:cubicBezTo>
                    <a:pt x="4197" y="1728"/>
                    <a:pt x="4786" y="1525"/>
                    <a:pt x="4786" y="1294"/>
                  </a:cubicBezTo>
                  <a:cubicBezTo>
                    <a:pt x="4786" y="734"/>
                    <a:pt x="1853" y="888"/>
                    <a:pt x="1853" y="705"/>
                  </a:cubicBezTo>
                  <a:cubicBezTo>
                    <a:pt x="1853" y="657"/>
                    <a:pt x="2017" y="609"/>
                    <a:pt x="2538" y="609"/>
                  </a:cubicBezTo>
                  <a:cubicBezTo>
                    <a:pt x="3001" y="609"/>
                    <a:pt x="3493" y="647"/>
                    <a:pt x="4023" y="724"/>
                  </a:cubicBezTo>
                  <a:lnTo>
                    <a:pt x="4554" y="358"/>
                  </a:lnTo>
                  <a:cubicBezTo>
                    <a:pt x="4130" y="281"/>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4"/>
            <p:cNvSpPr/>
            <p:nvPr/>
          </p:nvSpPr>
          <p:spPr>
            <a:xfrm>
              <a:off x="1379573" y="3621199"/>
              <a:ext cx="259928" cy="110032"/>
            </a:xfrm>
            <a:custGeom>
              <a:avLst/>
              <a:gdLst/>
              <a:ahLst/>
              <a:cxnLst/>
              <a:rect l="l" t="t" r="r" b="b"/>
              <a:pathLst>
                <a:path w="4786" h="2026" extrusionOk="0">
                  <a:moveTo>
                    <a:pt x="1949" y="0"/>
                  </a:moveTo>
                  <a:lnTo>
                    <a:pt x="1949" y="241"/>
                  </a:lnTo>
                  <a:cubicBezTo>
                    <a:pt x="705" y="289"/>
                    <a:pt x="78" y="492"/>
                    <a:pt x="78" y="733"/>
                  </a:cubicBezTo>
                  <a:cubicBezTo>
                    <a:pt x="78" y="1302"/>
                    <a:pt x="3020" y="1148"/>
                    <a:pt x="3020" y="1331"/>
                  </a:cubicBezTo>
                  <a:cubicBezTo>
                    <a:pt x="3020" y="1389"/>
                    <a:pt x="2837" y="1418"/>
                    <a:pt x="2326" y="1418"/>
                  </a:cubicBezTo>
                  <a:cubicBezTo>
                    <a:pt x="1747" y="1418"/>
                    <a:pt x="1072" y="1360"/>
                    <a:pt x="580" y="1283"/>
                  </a:cubicBezTo>
                  <a:lnTo>
                    <a:pt x="1" y="1650"/>
                  </a:lnTo>
                  <a:cubicBezTo>
                    <a:pt x="454" y="1727"/>
                    <a:pt x="1187" y="1785"/>
                    <a:pt x="1949" y="1804"/>
                  </a:cubicBezTo>
                  <a:lnTo>
                    <a:pt x="1949" y="2026"/>
                  </a:lnTo>
                  <a:lnTo>
                    <a:pt x="3020" y="2026"/>
                  </a:lnTo>
                  <a:lnTo>
                    <a:pt x="3020" y="1794"/>
                  </a:lnTo>
                  <a:cubicBezTo>
                    <a:pt x="4197" y="1727"/>
                    <a:pt x="4786" y="1524"/>
                    <a:pt x="4786" y="1293"/>
                  </a:cubicBezTo>
                  <a:cubicBezTo>
                    <a:pt x="4786" y="743"/>
                    <a:pt x="1853" y="888"/>
                    <a:pt x="1853" y="714"/>
                  </a:cubicBezTo>
                  <a:cubicBezTo>
                    <a:pt x="1853" y="656"/>
                    <a:pt x="2017" y="617"/>
                    <a:pt x="2538" y="617"/>
                  </a:cubicBezTo>
                  <a:cubicBezTo>
                    <a:pt x="3001" y="617"/>
                    <a:pt x="3493" y="656"/>
                    <a:pt x="4014" y="724"/>
                  </a:cubicBezTo>
                  <a:lnTo>
                    <a:pt x="4554" y="357"/>
                  </a:lnTo>
                  <a:cubicBezTo>
                    <a:pt x="4120" y="289"/>
                    <a:pt x="3580" y="251"/>
                    <a:pt x="3020" y="232"/>
                  </a:cubicBezTo>
                  <a:lnTo>
                    <a:pt x="302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4"/>
            <p:cNvSpPr/>
            <p:nvPr/>
          </p:nvSpPr>
          <p:spPr>
            <a:xfrm>
              <a:off x="1159570" y="3556734"/>
              <a:ext cx="688434" cy="183948"/>
            </a:xfrm>
            <a:custGeom>
              <a:avLst/>
              <a:gdLst/>
              <a:ahLst/>
              <a:cxnLst/>
              <a:rect l="l" t="t" r="r" b="b"/>
              <a:pathLst>
                <a:path w="12676" h="3387" extrusionOk="0">
                  <a:moveTo>
                    <a:pt x="10660" y="1"/>
                  </a:moveTo>
                  <a:lnTo>
                    <a:pt x="10486" y="10"/>
                  </a:lnTo>
                  <a:lnTo>
                    <a:pt x="4592" y="10"/>
                  </a:lnTo>
                  <a:lnTo>
                    <a:pt x="3926" y="20"/>
                  </a:lnTo>
                  <a:lnTo>
                    <a:pt x="0" y="20"/>
                  </a:lnTo>
                  <a:lnTo>
                    <a:pt x="0" y="1370"/>
                  </a:lnTo>
                  <a:cubicBezTo>
                    <a:pt x="0" y="1390"/>
                    <a:pt x="0" y="1409"/>
                    <a:pt x="0" y="1428"/>
                  </a:cubicBezTo>
                  <a:cubicBezTo>
                    <a:pt x="0" y="1660"/>
                    <a:pt x="135" y="1891"/>
                    <a:pt x="386" y="2103"/>
                  </a:cubicBezTo>
                  <a:cubicBezTo>
                    <a:pt x="415" y="2132"/>
                    <a:pt x="444" y="2152"/>
                    <a:pt x="473" y="2171"/>
                  </a:cubicBezTo>
                  <a:cubicBezTo>
                    <a:pt x="502" y="2190"/>
                    <a:pt x="531" y="2219"/>
                    <a:pt x="569" y="2239"/>
                  </a:cubicBezTo>
                  <a:cubicBezTo>
                    <a:pt x="589" y="2248"/>
                    <a:pt x="618" y="2267"/>
                    <a:pt x="637" y="2287"/>
                  </a:cubicBezTo>
                  <a:cubicBezTo>
                    <a:pt x="811" y="2393"/>
                    <a:pt x="1004" y="2489"/>
                    <a:pt x="1235" y="2586"/>
                  </a:cubicBezTo>
                  <a:cubicBezTo>
                    <a:pt x="1283" y="2605"/>
                    <a:pt x="1341" y="2634"/>
                    <a:pt x="1409" y="2653"/>
                  </a:cubicBezTo>
                  <a:cubicBezTo>
                    <a:pt x="1524" y="2702"/>
                    <a:pt x="1660" y="2750"/>
                    <a:pt x="1795" y="2788"/>
                  </a:cubicBezTo>
                  <a:cubicBezTo>
                    <a:pt x="1881" y="2817"/>
                    <a:pt x="1978" y="2846"/>
                    <a:pt x="2074" y="2875"/>
                  </a:cubicBezTo>
                  <a:cubicBezTo>
                    <a:pt x="2094" y="2875"/>
                    <a:pt x="2103" y="2885"/>
                    <a:pt x="2123" y="2885"/>
                  </a:cubicBezTo>
                  <a:cubicBezTo>
                    <a:pt x="2161" y="2904"/>
                    <a:pt x="2209" y="2914"/>
                    <a:pt x="2248" y="2923"/>
                  </a:cubicBezTo>
                  <a:cubicBezTo>
                    <a:pt x="2460" y="2972"/>
                    <a:pt x="2682" y="3030"/>
                    <a:pt x="2914" y="3078"/>
                  </a:cubicBezTo>
                  <a:cubicBezTo>
                    <a:pt x="2971" y="3087"/>
                    <a:pt x="3029" y="3097"/>
                    <a:pt x="3087" y="3107"/>
                  </a:cubicBezTo>
                  <a:cubicBezTo>
                    <a:pt x="3174" y="3126"/>
                    <a:pt x="3261" y="3136"/>
                    <a:pt x="3348" y="3155"/>
                  </a:cubicBezTo>
                  <a:cubicBezTo>
                    <a:pt x="3483" y="3174"/>
                    <a:pt x="3618" y="3194"/>
                    <a:pt x="3753" y="3213"/>
                  </a:cubicBezTo>
                  <a:cubicBezTo>
                    <a:pt x="3811" y="3222"/>
                    <a:pt x="3869" y="3232"/>
                    <a:pt x="3926" y="3232"/>
                  </a:cubicBezTo>
                  <a:cubicBezTo>
                    <a:pt x="4148" y="3261"/>
                    <a:pt x="4370" y="3290"/>
                    <a:pt x="4592" y="3309"/>
                  </a:cubicBezTo>
                  <a:cubicBezTo>
                    <a:pt x="4650" y="3309"/>
                    <a:pt x="4708" y="3319"/>
                    <a:pt x="4775" y="3319"/>
                  </a:cubicBezTo>
                  <a:cubicBezTo>
                    <a:pt x="4824" y="3329"/>
                    <a:pt x="4881" y="3329"/>
                    <a:pt x="4939" y="3338"/>
                  </a:cubicBezTo>
                  <a:cubicBezTo>
                    <a:pt x="5103" y="3348"/>
                    <a:pt x="5267" y="3358"/>
                    <a:pt x="5441" y="3367"/>
                  </a:cubicBezTo>
                  <a:lnTo>
                    <a:pt x="5615" y="3367"/>
                  </a:lnTo>
                  <a:cubicBezTo>
                    <a:pt x="5827" y="3377"/>
                    <a:pt x="6049" y="3386"/>
                    <a:pt x="6280" y="3386"/>
                  </a:cubicBezTo>
                  <a:lnTo>
                    <a:pt x="6454" y="3386"/>
                  </a:lnTo>
                  <a:cubicBezTo>
                    <a:pt x="6676" y="3377"/>
                    <a:pt x="6898" y="3377"/>
                    <a:pt x="7119" y="3367"/>
                  </a:cubicBezTo>
                  <a:cubicBezTo>
                    <a:pt x="7177" y="3367"/>
                    <a:pt x="7235" y="3367"/>
                    <a:pt x="7293" y="3358"/>
                  </a:cubicBezTo>
                  <a:cubicBezTo>
                    <a:pt x="7525" y="3348"/>
                    <a:pt x="7747" y="3338"/>
                    <a:pt x="7959" y="3319"/>
                  </a:cubicBezTo>
                  <a:cubicBezTo>
                    <a:pt x="8017" y="3309"/>
                    <a:pt x="8074" y="3309"/>
                    <a:pt x="8132" y="3300"/>
                  </a:cubicBezTo>
                  <a:cubicBezTo>
                    <a:pt x="8364" y="3280"/>
                    <a:pt x="8586" y="3261"/>
                    <a:pt x="8798" y="3232"/>
                  </a:cubicBezTo>
                  <a:cubicBezTo>
                    <a:pt x="8866" y="3222"/>
                    <a:pt x="8923" y="3213"/>
                    <a:pt x="8981" y="3203"/>
                  </a:cubicBezTo>
                  <a:cubicBezTo>
                    <a:pt x="9203" y="3174"/>
                    <a:pt x="9425" y="3136"/>
                    <a:pt x="9647" y="3097"/>
                  </a:cubicBezTo>
                  <a:cubicBezTo>
                    <a:pt x="9705" y="3087"/>
                    <a:pt x="9763" y="3078"/>
                    <a:pt x="9821" y="3058"/>
                  </a:cubicBezTo>
                  <a:cubicBezTo>
                    <a:pt x="10052" y="3010"/>
                    <a:pt x="10274" y="2962"/>
                    <a:pt x="10486" y="2904"/>
                  </a:cubicBezTo>
                  <a:cubicBezTo>
                    <a:pt x="10544" y="2894"/>
                    <a:pt x="10602" y="2875"/>
                    <a:pt x="10660" y="2856"/>
                  </a:cubicBezTo>
                  <a:cubicBezTo>
                    <a:pt x="10901" y="2788"/>
                    <a:pt x="11123" y="2711"/>
                    <a:pt x="11325" y="2634"/>
                  </a:cubicBezTo>
                  <a:cubicBezTo>
                    <a:pt x="11383" y="2605"/>
                    <a:pt x="11441" y="2586"/>
                    <a:pt x="11499" y="2557"/>
                  </a:cubicBezTo>
                  <a:cubicBezTo>
                    <a:pt x="11759" y="2451"/>
                    <a:pt x="11991" y="2325"/>
                    <a:pt x="12165" y="2190"/>
                  </a:cubicBezTo>
                  <a:cubicBezTo>
                    <a:pt x="12232" y="2152"/>
                    <a:pt x="12290" y="2103"/>
                    <a:pt x="12338" y="2055"/>
                  </a:cubicBezTo>
                  <a:cubicBezTo>
                    <a:pt x="12560" y="1853"/>
                    <a:pt x="12676" y="1640"/>
                    <a:pt x="12676" y="1428"/>
                  </a:cubicBezTo>
                  <a:lnTo>
                    <a:pt x="12676" y="140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4"/>
            <p:cNvSpPr/>
            <p:nvPr/>
          </p:nvSpPr>
          <p:spPr>
            <a:xfrm>
              <a:off x="1180533" y="3557766"/>
              <a:ext cx="9993" cy="120568"/>
            </a:xfrm>
            <a:custGeom>
              <a:avLst/>
              <a:gdLst/>
              <a:ahLst/>
              <a:cxnLst/>
              <a:rect l="l" t="t" r="r" b="b"/>
              <a:pathLst>
                <a:path w="184" h="2220" extrusionOk="0">
                  <a:moveTo>
                    <a:pt x="0" y="1"/>
                  </a:moveTo>
                  <a:lnTo>
                    <a:pt x="0" y="2084"/>
                  </a:lnTo>
                  <a:cubicBezTo>
                    <a:pt x="29" y="2113"/>
                    <a:pt x="58" y="2133"/>
                    <a:pt x="87" y="2152"/>
                  </a:cubicBezTo>
                  <a:cubicBezTo>
                    <a:pt x="116" y="2171"/>
                    <a:pt x="145" y="2200"/>
                    <a:pt x="183" y="2220"/>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4"/>
            <p:cNvSpPr/>
            <p:nvPr/>
          </p:nvSpPr>
          <p:spPr>
            <a:xfrm>
              <a:off x="1226641" y="3557766"/>
              <a:ext cx="9450" cy="143107"/>
            </a:xfrm>
            <a:custGeom>
              <a:avLst/>
              <a:gdLst/>
              <a:ahLst/>
              <a:cxnLst/>
              <a:rect l="l" t="t" r="r" b="b"/>
              <a:pathLst>
                <a:path w="174" h="2635" extrusionOk="0">
                  <a:moveTo>
                    <a:pt x="0" y="1"/>
                  </a:moveTo>
                  <a:lnTo>
                    <a:pt x="0" y="2567"/>
                  </a:lnTo>
                  <a:cubicBezTo>
                    <a:pt x="48" y="2586"/>
                    <a:pt x="10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4"/>
            <p:cNvSpPr/>
            <p:nvPr/>
          </p:nvSpPr>
          <p:spPr>
            <a:xfrm>
              <a:off x="1272205" y="3557766"/>
              <a:ext cx="9450" cy="157771"/>
            </a:xfrm>
            <a:custGeom>
              <a:avLst/>
              <a:gdLst/>
              <a:ahLst/>
              <a:cxnLst/>
              <a:rect l="l" t="t" r="r" b="b"/>
              <a:pathLst>
                <a:path w="174" h="2905" extrusionOk="0">
                  <a:moveTo>
                    <a:pt x="0" y="1"/>
                  </a:moveTo>
                  <a:lnTo>
                    <a:pt x="0" y="2856"/>
                  </a:lnTo>
                  <a:cubicBezTo>
                    <a:pt x="20" y="2856"/>
                    <a:pt x="29" y="2866"/>
                    <a:pt x="49" y="2866"/>
                  </a:cubicBezTo>
                  <a:cubicBezTo>
                    <a:pt x="87"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4"/>
            <p:cNvSpPr/>
            <p:nvPr/>
          </p:nvSpPr>
          <p:spPr>
            <a:xfrm>
              <a:off x="1317770" y="3557766"/>
              <a:ext cx="9504" cy="167709"/>
            </a:xfrm>
            <a:custGeom>
              <a:avLst/>
              <a:gdLst/>
              <a:ahLst/>
              <a:cxnLst/>
              <a:rect l="l" t="t" r="r" b="b"/>
              <a:pathLst>
                <a:path w="175" h="3088" extrusionOk="0">
                  <a:moveTo>
                    <a:pt x="1" y="1"/>
                  </a:moveTo>
                  <a:lnTo>
                    <a:pt x="1"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4"/>
            <p:cNvSpPr/>
            <p:nvPr/>
          </p:nvSpPr>
          <p:spPr>
            <a:xfrm>
              <a:off x="1363334" y="3557766"/>
              <a:ext cx="9504" cy="174552"/>
            </a:xfrm>
            <a:custGeom>
              <a:avLst/>
              <a:gdLst/>
              <a:ahLst/>
              <a:cxnLst/>
              <a:rect l="l" t="t" r="r" b="b"/>
              <a:pathLst>
                <a:path w="175" h="3214" extrusionOk="0">
                  <a:moveTo>
                    <a:pt x="1" y="1"/>
                  </a:moveTo>
                  <a:lnTo>
                    <a:pt x="1" y="3194"/>
                  </a:lnTo>
                  <a:cubicBezTo>
                    <a:pt x="59" y="3203"/>
                    <a:pt x="117" y="3213"/>
                    <a:pt x="174" y="321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4"/>
            <p:cNvSpPr/>
            <p:nvPr/>
          </p:nvSpPr>
          <p:spPr>
            <a:xfrm>
              <a:off x="1408953" y="3557277"/>
              <a:ext cx="9993" cy="179712"/>
            </a:xfrm>
            <a:custGeom>
              <a:avLst/>
              <a:gdLst/>
              <a:ahLst/>
              <a:cxnLst/>
              <a:rect l="l" t="t" r="r" b="b"/>
              <a:pathLst>
                <a:path w="184" h="3309" extrusionOk="0">
                  <a:moveTo>
                    <a:pt x="0" y="0"/>
                  </a:moveTo>
                  <a:lnTo>
                    <a:pt x="0" y="3299"/>
                  </a:lnTo>
                  <a:cubicBezTo>
                    <a:pt x="58" y="3299"/>
                    <a:pt x="116" y="3309"/>
                    <a:pt x="183" y="330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4"/>
            <p:cNvSpPr/>
            <p:nvPr/>
          </p:nvSpPr>
          <p:spPr>
            <a:xfrm>
              <a:off x="1455007" y="3557277"/>
              <a:ext cx="9504" cy="182373"/>
            </a:xfrm>
            <a:custGeom>
              <a:avLst/>
              <a:gdLst/>
              <a:ahLst/>
              <a:cxnLst/>
              <a:rect l="l" t="t" r="r" b="b"/>
              <a:pathLst>
                <a:path w="175" h="3358" extrusionOk="0">
                  <a:moveTo>
                    <a:pt x="1" y="0"/>
                  </a:moveTo>
                  <a:lnTo>
                    <a:pt x="1" y="3357"/>
                  </a:lnTo>
                  <a:lnTo>
                    <a:pt x="175" y="3357"/>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4"/>
            <p:cNvSpPr/>
            <p:nvPr/>
          </p:nvSpPr>
          <p:spPr>
            <a:xfrm>
              <a:off x="1500626" y="3557277"/>
              <a:ext cx="9450" cy="183405"/>
            </a:xfrm>
            <a:custGeom>
              <a:avLst/>
              <a:gdLst/>
              <a:ahLst/>
              <a:cxnLst/>
              <a:rect l="l" t="t" r="r" b="b"/>
              <a:pathLst>
                <a:path w="174" h="3377" extrusionOk="0">
                  <a:moveTo>
                    <a:pt x="0" y="0"/>
                  </a:moveTo>
                  <a:lnTo>
                    <a:pt x="0" y="3376"/>
                  </a:lnTo>
                  <a:lnTo>
                    <a:pt x="174" y="337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4"/>
            <p:cNvSpPr/>
            <p:nvPr/>
          </p:nvSpPr>
          <p:spPr>
            <a:xfrm>
              <a:off x="1546190" y="3557277"/>
              <a:ext cx="9504" cy="182373"/>
            </a:xfrm>
            <a:custGeom>
              <a:avLst/>
              <a:gdLst/>
              <a:ahLst/>
              <a:cxnLst/>
              <a:rect l="l" t="t" r="r" b="b"/>
              <a:pathLst>
                <a:path w="175" h="3358" extrusionOk="0">
                  <a:moveTo>
                    <a:pt x="0" y="0"/>
                  </a:moveTo>
                  <a:lnTo>
                    <a:pt x="0" y="3357"/>
                  </a:lnTo>
                  <a:cubicBezTo>
                    <a:pt x="58" y="3357"/>
                    <a:pt x="116" y="3357"/>
                    <a:pt x="174" y="33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4"/>
            <p:cNvSpPr/>
            <p:nvPr/>
          </p:nvSpPr>
          <p:spPr>
            <a:xfrm>
              <a:off x="1591755" y="3557277"/>
              <a:ext cx="9504" cy="179712"/>
            </a:xfrm>
            <a:custGeom>
              <a:avLst/>
              <a:gdLst/>
              <a:ahLst/>
              <a:cxnLst/>
              <a:rect l="l" t="t" r="r" b="b"/>
              <a:pathLst>
                <a:path w="175" h="3309" extrusionOk="0">
                  <a:moveTo>
                    <a:pt x="1" y="0"/>
                  </a:moveTo>
                  <a:lnTo>
                    <a:pt x="1" y="3309"/>
                  </a:lnTo>
                  <a:cubicBezTo>
                    <a:pt x="59" y="3299"/>
                    <a:pt x="116" y="3299"/>
                    <a:pt x="174" y="3290"/>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4"/>
            <p:cNvSpPr/>
            <p:nvPr/>
          </p:nvSpPr>
          <p:spPr>
            <a:xfrm>
              <a:off x="1637319" y="3557277"/>
              <a:ext cx="10047" cy="175041"/>
            </a:xfrm>
            <a:custGeom>
              <a:avLst/>
              <a:gdLst/>
              <a:ahLst/>
              <a:cxnLst/>
              <a:rect l="l" t="t" r="r" b="b"/>
              <a:pathLst>
                <a:path w="185" h="3223" extrusionOk="0">
                  <a:moveTo>
                    <a:pt x="1" y="0"/>
                  </a:moveTo>
                  <a:lnTo>
                    <a:pt x="1" y="3222"/>
                  </a:lnTo>
                  <a:cubicBezTo>
                    <a:pt x="69" y="3212"/>
                    <a:pt x="126" y="3203"/>
                    <a:pt x="184" y="3193"/>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4"/>
            <p:cNvSpPr/>
            <p:nvPr/>
          </p:nvSpPr>
          <p:spPr>
            <a:xfrm>
              <a:off x="1683427" y="3557277"/>
              <a:ext cx="9504" cy="167709"/>
            </a:xfrm>
            <a:custGeom>
              <a:avLst/>
              <a:gdLst/>
              <a:ahLst/>
              <a:cxnLst/>
              <a:rect l="l" t="t" r="r" b="b"/>
              <a:pathLst>
                <a:path w="175" h="3088" extrusionOk="0">
                  <a:moveTo>
                    <a:pt x="1" y="0"/>
                  </a:moveTo>
                  <a:lnTo>
                    <a:pt x="1" y="3087"/>
                  </a:lnTo>
                  <a:cubicBezTo>
                    <a:pt x="59" y="3077"/>
                    <a:pt x="117" y="3068"/>
                    <a:pt x="175" y="3048"/>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4"/>
            <p:cNvSpPr/>
            <p:nvPr/>
          </p:nvSpPr>
          <p:spPr>
            <a:xfrm>
              <a:off x="1729046" y="3556734"/>
              <a:ext cx="9450" cy="157771"/>
            </a:xfrm>
            <a:custGeom>
              <a:avLst/>
              <a:gdLst/>
              <a:ahLst/>
              <a:cxnLst/>
              <a:rect l="l" t="t" r="r" b="b"/>
              <a:pathLst>
                <a:path w="174" h="2905" extrusionOk="0">
                  <a:moveTo>
                    <a:pt x="174" y="1"/>
                  </a:moveTo>
                  <a:lnTo>
                    <a:pt x="0" y="10"/>
                  </a:lnTo>
                  <a:lnTo>
                    <a:pt x="0" y="2904"/>
                  </a:lnTo>
                  <a:cubicBezTo>
                    <a:pt x="58" y="2894"/>
                    <a:pt x="116" y="2875"/>
                    <a:pt x="174" y="285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4"/>
            <p:cNvSpPr/>
            <p:nvPr/>
          </p:nvSpPr>
          <p:spPr>
            <a:xfrm>
              <a:off x="1774611" y="3556734"/>
              <a:ext cx="9504" cy="143107"/>
            </a:xfrm>
            <a:custGeom>
              <a:avLst/>
              <a:gdLst/>
              <a:ahLst/>
              <a:cxnLst/>
              <a:rect l="l" t="t" r="r" b="b"/>
              <a:pathLst>
                <a:path w="175" h="2635" extrusionOk="0">
                  <a:moveTo>
                    <a:pt x="0" y="1"/>
                  </a:moveTo>
                  <a:lnTo>
                    <a:pt x="0" y="2634"/>
                  </a:lnTo>
                  <a:cubicBezTo>
                    <a:pt x="58" y="2605"/>
                    <a:pt x="116" y="258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4"/>
            <p:cNvSpPr/>
            <p:nvPr/>
          </p:nvSpPr>
          <p:spPr>
            <a:xfrm>
              <a:off x="1820175" y="3556734"/>
              <a:ext cx="9504" cy="118993"/>
            </a:xfrm>
            <a:custGeom>
              <a:avLst/>
              <a:gdLst/>
              <a:ahLst/>
              <a:cxnLst/>
              <a:rect l="l" t="t" r="r" b="b"/>
              <a:pathLst>
                <a:path w="175" h="2191" extrusionOk="0">
                  <a:moveTo>
                    <a:pt x="1" y="1"/>
                  </a:moveTo>
                  <a:lnTo>
                    <a:pt x="1" y="2190"/>
                  </a:lnTo>
                  <a:cubicBezTo>
                    <a:pt x="68" y="2152"/>
                    <a:pt x="126" y="2103"/>
                    <a:pt x="174" y="2055"/>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4"/>
            <p:cNvSpPr/>
            <p:nvPr/>
          </p:nvSpPr>
          <p:spPr>
            <a:xfrm>
              <a:off x="1159570" y="3459793"/>
              <a:ext cx="688434" cy="196005"/>
            </a:xfrm>
            <a:custGeom>
              <a:avLst/>
              <a:gdLst/>
              <a:ahLst/>
              <a:cxnLst/>
              <a:rect l="l" t="t" r="r" b="b"/>
              <a:pathLst>
                <a:path w="12676" h="3609" extrusionOk="0">
                  <a:moveTo>
                    <a:pt x="6338" y="1"/>
                  </a:moveTo>
                  <a:cubicBezTo>
                    <a:pt x="2914" y="1"/>
                    <a:pt x="126" y="773"/>
                    <a:pt x="0" y="1737"/>
                  </a:cubicBezTo>
                  <a:cubicBezTo>
                    <a:pt x="0" y="1757"/>
                    <a:pt x="0" y="1786"/>
                    <a:pt x="0" y="1805"/>
                  </a:cubicBezTo>
                  <a:cubicBezTo>
                    <a:pt x="0" y="2046"/>
                    <a:pt x="174" y="2278"/>
                    <a:pt x="483" y="2490"/>
                  </a:cubicBezTo>
                  <a:cubicBezTo>
                    <a:pt x="531" y="2528"/>
                    <a:pt x="589" y="2557"/>
                    <a:pt x="647" y="2596"/>
                  </a:cubicBezTo>
                  <a:cubicBezTo>
                    <a:pt x="936" y="2769"/>
                    <a:pt x="1332" y="2924"/>
                    <a:pt x="1795" y="3059"/>
                  </a:cubicBezTo>
                  <a:cubicBezTo>
                    <a:pt x="1901" y="3088"/>
                    <a:pt x="2016" y="3117"/>
                    <a:pt x="2123" y="3146"/>
                  </a:cubicBezTo>
                  <a:cubicBezTo>
                    <a:pt x="2499" y="3242"/>
                    <a:pt x="2904" y="3329"/>
                    <a:pt x="3348" y="3397"/>
                  </a:cubicBezTo>
                  <a:cubicBezTo>
                    <a:pt x="3849" y="3464"/>
                    <a:pt x="4380" y="3522"/>
                    <a:pt x="4949" y="3560"/>
                  </a:cubicBezTo>
                  <a:cubicBezTo>
                    <a:pt x="5393" y="3589"/>
                    <a:pt x="5856" y="3609"/>
                    <a:pt x="6338" y="3609"/>
                  </a:cubicBezTo>
                  <a:cubicBezTo>
                    <a:pt x="9840" y="3609"/>
                    <a:pt x="12676" y="2798"/>
                    <a:pt x="12676" y="1805"/>
                  </a:cubicBezTo>
                  <a:cubicBezTo>
                    <a:pt x="12676" y="1786"/>
                    <a:pt x="12676" y="1757"/>
                    <a:pt x="12666" y="1737"/>
                  </a:cubicBezTo>
                  <a:cubicBezTo>
                    <a:pt x="12657" y="1622"/>
                    <a:pt x="12599" y="1506"/>
                    <a:pt x="12512" y="1390"/>
                  </a:cubicBezTo>
                  <a:cubicBezTo>
                    <a:pt x="12387" y="1245"/>
                    <a:pt x="12194" y="1101"/>
                    <a:pt x="11943" y="966"/>
                  </a:cubicBezTo>
                  <a:cubicBezTo>
                    <a:pt x="11692" y="831"/>
                    <a:pt x="11393" y="715"/>
                    <a:pt x="11046" y="599"/>
                  </a:cubicBezTo>
                  <a:cubicBezTo>
                    <a:pt x="10949" y="570"/>
                    <a:pt x="10853" y="541"/>
                    <a:pt x="10747" y="512"/>
                  </a:cubicBezTo>
                  <a:cubicBezTo>
                    <a:pt x="10274" y="387"/>
                    <a:pt x="9734" y="271"/>
                    <a:pt x="9136" y="194"/>
                  </a:cubicBezTo>
                  <a:cubicBezTo>
                    <a:pt x="9001" y="175"/>
                    <a:pt x="8856" y="155"/>
                    <a:pt x="8721" y="136"/>
                  </a:cubicBezTo>
                  <a:cubicBezTo>
                    <a:pt x="797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4"/>
            <p:cNvSpPr/>
            <p:nvPr/>
          </p:nvSpPr>
          <p:spPr>
            <a:xfrm>
              <a:off x="1185747" y="3588668"/>
              <a:ext cx="34107" cy="12111"/>
            </a:xfrm>
            <a:custGeom>
              <a:avLst/>
              <a:gdLst/>
              <a:ahLst/>
              <a:cxnLst/>
              <a:rect l="l" t="t" r="r" b="b"/>
              <a:pathLst>
                <a:path w="628" h="223" extrusionOk="0">
                  <a:moveTo>
                    <a:pt x="406" y="1"/>
                  </a:moveTo>
                  <a:lnTo>
                    <a:pt x="1" y="117"/>
                  </a:lnTo>
                  <a:cubicBezTo>
                    <a:pt x="20" y="136"/>
                    <a:pt x="49" y="155"/>
                    <a:pt x="87" y="175"/>
                  </a:cubicBezTo>
                  <a:cubicBezTo>
                    <a:pt x="107" y="194"/>
                    <a:pt x="136" y="204"/>
                    <a:pt x="165" y="223"/>
                  </a:cubicBezTo>
                  <a:lnTo>
                    <a:pt x="628" y="88"/>
                  </a:lnTo>
                  <a:cubicBezTo>
                    <a:pt x="618" y="88"/>
                    <a:pt x="618" y="88"/>
                    <a:pt x="608" y="78"/>
                  </a:cubicBezTo>
                  <a:cubicBezTo>
                    <a:pt x="551" y="59"/>
                    <a:pt x="493" y="40"/>
                    <a:pt x="435" y="11"/>
                  </a:cubicBezTo>
                  <a:cubicBezTo>
                    <a:pt x="425" y="11"/>
                    <a:pt x="415" y="1"/>
                    <a:pt x="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4"/>
            <p:cNvSpPr/>
            <p:nvPr/>
          </p:nvSpPr>
          <p:spPr>
            <a:xfrm>
              <a:off x="1256999" y="3614899"/>
              <a:ext cx="60284" cy="15750"/>
            </a:xfrm>
            <a:custGeom>
              <a:avLst/>
              <a:gdLst/>
              <a:ahLst/>
              <a:cxnLst/>
              <a:rect l="l" t="t" r="r" b="b"/>
              <a:pathLst>
                <a:path w="1110" h="290" extrusionOk="0">
                  <a:moveTo>
                    <a:pt x="724" y="0"/>
                  </a:moveTo>
                  <a:lnTo>
                    <a:pt x="1" y="203"/>
                  </a:lnTo>
                  <a:cubicBezTo>
                    <a:pt x="107" y="232"/>
                    <a:pt x="222" y="261"/>
                    <a:pt x="329" y="290"/>
                  </a:cubicBezTo>
                  <a:lnTo>
                    <a:pt x="1110" y="68"/>
                  </a:lnTo>
                  <a:cubicBezTo>
                    <a:pt x="1062" y="68"/>
                    <a:pt x="1023" y="58"/>
                    <a:pt x="975" y="49"/>
                  </a:cubicBezTo>
                  <a:cubicBezTo>
                    <a:pt x="917" y="39"/>
                    <a:pt x="859" y="29"/>
                    <a:pt x="801" y="20"/>
                  </a:cubicBezTo>
                  <a:cubicBezTo>
                    <a:pt x="772" y="10"/>
                    <a:pt x="743" y="10"/>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4"/>
            <p:cNvSpPr/>
            <p:nvPr/>
          </p:nvSpPr>
          <p:spPr>
            <a:xfrm>
              <a:off x="1228704" y="3479725"/>
              <a:ext cx="550160" cy="156196"/>
            </a:xfrm>
            <a:custGeom>
              <a:avLst/>
              <a:gdLst/>
              <a:ahLst/>
              <a:cxnLst/>
              <a:rect l="l" t="t" r="r" b="b"/>
              <a:pathLst>
                <a:path w="10130" h="2876" extrusionOk="0">
                  <a:moveTo>
                    <a:pt x="5065" y="1"/>
                  </a:moveTo>
                  <a:cubicBezTo>
                    <a:pt x="2268" y="1"/>
                    <a:pt x="1" y="647"/>
                    <a:pt x="1" y="1438"/>
                  </a:cubicBezTo>
                  <a:cubicBezTo>
                    <a:pt x="1" y="1457"/>
                    <a:pt x="1" y="1486"/>
                    <a:pt x="1" y="1505"/>
                  </a:cubicBezTo>
                  <a:cubicBezTo>
                    <a:pt x="126" y="2267"/>
                    <a:pt x="2345" y="2875"/>
                    <a:pt x="5065" y="2875"/>
                  </a:cubicBezTo>
                  <a:cubicBezTo>
                    <a:pt x="7776" y="2875"/>
                    <a:pt x="10004" y="2267"/>
                    <a:pt x="10120" y="1505"/>
                  </a:cubicBezTo>
                  <a:cubicBezTo>
                    <a:pt x="10130" y="1486"/>
                    <a:pt x="10130" y="1457"/>
                    <a:pt x="10130" y="1438"/>
                  </a:cubicBezTo>
                  <a:cubicBezTo>
                    <a:pt x="10130" y="647"/>
                    <a:pt x="785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4"/>
            <p:cNvSpPr/>
            <p:nvPr/>
          </p:nvSpPr>
          <p:spPr>
            <a:xfrm>
              <a:off x="1228704" y="3487056"/>
              <a:ext cx="549617" cy="148864"/>
            </a:xfrm>
            <a:custGeom>
              <a:avLst/>
              <a:gdLst/>
              <a:ahLst/>
              <a:cxnLst/>
              <a:rect l="l" t="t" r="r" b="b"/>
              <a:pathLst>
                <a:path w="10120" h="2741" extrusionOk="0">
                  <a:moveTo>
                    <a:pt x="5065" y="1"/>
                  </a:moveTo>
                  <a:cubicBezTo>
                    <a:pt x="2345" y="1"/>
                    <a:pt x="126" y="608"/>
                    <a:pt x="1" y="1370"/>
                  </a:cubicBezTo>
                  <a:cubicBezTo>
                    <a:pt x="20" y="1476"/>
                    <a:pt x="87" y="1592"/>
                    <a:pt x="194" y="1698"/>
                  </a:cubicBezTo>
                  <a:cubicBezTo>
                    <a:pt x="232" y="1737"/>
                    <a:pt x="280" y="1785"/>
                    <a:pt x="338" y="1824"/>
                  </a:cubicBezTo>
                  <a:cubicBezTo>
                    <a:pt x="589" y="1997"/>
                    <a:pt x="946" y="2161"/>
                    <a:pt x="1399" y="2296"/>
                  </a:cubicBezTo>
                  <a:cubicBezTo>
                    <a:pt x="1506" y="2325"/>
                    <a:pt x="1602" y="2354"/>
                    <a:pt x="1718" y="2383"/>
                  </a:cubicBezTo>
                  <a:cubicBezTo>
                    <a:pt x="2142" y="2489"/>
                    <a:pt x="2634" y="2576"/>
                    <a:pt x="3165" y="2634"/>
                  </a:cubicBezTo>
                  <a:cubicBezTo>
                    <a:pt x="3695" y="2702"/>
                    <a:pt x="4274" y="2731"/>
                    <a:pt x="4882" y="2740"/>
                  </a:cubicBezTo>
                  <a:lnTo>
                    <a:pt x="5065" y="2740"/>
                  </a:lnTo>
                  <a:cubicBezTo>
                    <a:pt x="7776" y="2740"/>
                    <a:pt x="10004" y="2132"/>
                    <a:pt x="10120" y="1370"/>
                  </a:cubicBezTo>
                  <a:cubicBezTo>
                    <a:pt x="10120" y="1332"/>
                    <a:pt x="10110" y="1293"/>
                    <a:pt x="10091" y="1264"/>
                  </a:cubicBezTo>
                  <a:cubicBezTo>
                    <a:pt x="10023" y="1100"/>
                    <a:pt x="9859" y="946"/>
                    <a:pt x="9618" y="801"/>
                  </a:cubicBezTo>
                  <a:cubicBezTo>
                    <a:pt x="9367" y="657"/>
                    <a:pt x="9030" y="531"/>
                    <a:pt x="8634" y="415"/>
                  </a:cubicBezTo>
                  <a:cubicBezTo>
                    <a:pt x="8538" y="386"/>
                    <a:pt x="8422" y="357"/>
                    <a:pt x="8316" y="329"/>
                  </a:cubicBezTo>
                  <a:cubicBezTo>
                    <a:pt x="7805" y="213"/>
                    <a:pt x="7207" y="116"/>
                    <a:pt x="6560" y="58"/>
                  </a:cubicBezTo>
                  <a:cubicBezTo>
                    <a:pt x="6396" y="49"/>
                    <a:pt x="6232" y="29"/>
                    <a:pt x="6068" y="20"/>
                  </a:cubicBezTo>
                  <a:cubicBezTo>
                    <a:pt x="5740" y="10"/>
                    <a:pt x="5403"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4"/>
            <p:cNvSpPr/>
            <p:nvPr/>
          </p:nvSpPr>
          <p:spPr>
            <a:xfrm>
              <a:off x="1400536" y="3629562"/>
              <a:ext cx="105361" cy="6354"/>
            </a:xfrm>
            <a:custGeom>
              <a:avLst/>
              <a:gdLst/>
              <a:ahLst/>
              <a:cxnLst/>
              <a:rect l="l" t="t" r="r" b="b"/>
              <a:pathLst>
                <a:path w="1940" h="117" extrusionOk="0">
                  <a:moveTo>
                    <a:pt x="49" y="0"/>
                  </a:moveTo>
                  <a:lnTo>
                    <a:pt x="1" y="10"/>
                  </a:lnTo>
                  <a:cubicBezTo>
                    <a:pt x="531" y="78"/>
                    <a:pt x="1110" y="107"/>
                    <a:pt x="1718" y="116"/>
                  </a:cubicBezTo>
                  <a:lnTo>
                    <a:pt x="1940" y="49"/>
                  </a:lnTo>
                  <a:lnTo>
                    <a:pt x="1940" y="49"/>
                  </a:lnTo>
                  <a:cubicBezTo>
                    <a:pt x="1863" y="58"/>
                    <a:pt x="1785" y="58"/>
                    <a:pt x="1699" y="58"/>
                  </a:cubicBezTo>
                  <a:lnTo>
                    <a:pt x="1525" y="58"/>
                  </a:lnTo>
                  <a:cubicBezTo>
                    <a:pt x="1303" y="58"/>
                    <a:pt x="1081" y="49"/>
                    <a:pt x="859" y="39"/>
                  </a:cubicBezTo>
                  <a:lnTo>
                    <a:pt x="686" y="39"/>
                  </a:lnTo>
                  <a:cubicBezTo>
                    <a:pt x="522" y="29"/>
                    <a:pt x="358" y="20"/>
                    <a:pt x="194" y="10"/>
                  </a:cubicBezTo>
                  <a:cubicBezTo>
                    <a:pt x="145" y="10"/>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4"/>
            <p:cNvSpPr/>
            <p:nvPr/>
          </p:nvSpPr>
          <p:spPr>
            <a:xfrm>
              <a:off x="1377998" y="3505413"/>
              <a:ext cx="259928" cy="109543"/>
            </a:xfrm>
            <a:custGeom>
              <a:avLst/>
              <a:gdLst/>
              <a:ahLst/>
              <a:cxnLst/>
              <a:rect l="l" t="t" r="r" b="b"/>
              <a:pathLst>
                <a:path w="4786" h="2017" extrusionOk="0">
                  <a:moveTo>
                    <a:pt x="1950" y="0"/>
                  </a:moveTo>
                  <a:lnTo>
                    <a:pt x="1950" y="232"/>
                  </a:lnTo>
                  <a:cubicBezTo>
                    <a:pt x="705" y="280"/>
                    <a:pt x="88" y="483"/>
                    <a:pt x="88" y="724"/>
                  </a:cubicBezTo>
                  <a:cubicBezTo>
                    <a:pt x="88" y="1293"/>
                    <a:pt x="3020" y="1138"/>
                    <a:pt x="3020" y="1322"/>
                  </a:cubicBezTo>
                  <a:cubicBezTo>
                    <a:pt x="3020" y="1380"/>
                    <a:pt x="2837" y="1409"/>
                    <a:pt x="2326" y="1409"/>
                  </a:cubicBezTo>
                  <a:cubicBezTo>
                    <a:pt x="1747" y="1409"/>
                    <a:pt x="1081" y="1351"/>
                    <a:pt x="580" y="1274"/>
                  </a:cubicBezTo>
                  <a:lnTo>
                    <a:pt x="1" y="1640"/>
                  </a:lnTo>
                  <a:cubicBezTo>
                    <a:pt x="454" y="1717"/>
                    <a:pt x="1187" y="1775"/>
                    <a:pt x="1950" y="1794"/>
                  </a:cubicBezTo>
                  <a:lnTo>
                    <a:pt x="1950" y="2016"/>
                  </a:lnTo>
                  <a:lnTo>
                    <a:pt x="3020" y="2016"/>
                  </a:lnTo>
                  <a:lnTo>
                    <a:pt x="3020" y="1785"/>
                  </a:lnTo>
                  <a:cubicBezTo>
                    <a:pt x="4197" y="1727"/>
                    <a:pt x="4786" y="1524"/>
                    <a:pt x="4786" y="1283"/>
                  </a:cubicBezTo>
                  <a:cubicBezTo>
                    <a:pt x="4786" y="733"/>
                    <a:pt x="1853" y="888"/>
                    <a:pt x="1853" y="704"/>
                  </a:cubicBezTo>
                  <a:cubicBezTo>
                    <a:pt x="1853" y="646"/>
                    <a:pt x="2017" y="608"/>
                    <a:pt x="2538" y="608"/>
                  </a:cubicBezTo>
                  <a:cubicBezTo>
                    <a:pt x="3001" y="608"/>
                    <a:pt x="3493" y="646"/>
                    <a:pt x="4024" y="724"/>
                  </a:cubicBezTo>
                  <a:lnTo>
                    <a:pt x="4554" y="347"/>
                  </a:lnTo>
                  <a:cubicBezTo>
                    <a:pt x="4130" y="280"/>
                    <a:pt x="3580" y="241"/>
                    <a:pt x="3020" y="222"/>
                  </a:cubicBezTo>
                  <a:lnTo>
                    <a:pt x="3020"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4"/>
            <p:cNvSpPr/>
            <p:nvPr/>
          </p:nvSpPr>
          <p:spPr>
            <a:xfrm>
              <a:off x="1376477" y="3500688"/>
              <a:ext cx="259873" cy="110086"/>
            </a:xfrm>
            <a:custGeom>
              <a:avLst/>
              <a:gdLst/>
              <a:ahLst/>
              <a:cxnLst/>
              <a:rect l="l" t="t" r="r" b="b"/>
              <a:pathLst>
                <a:path w="4785" h="2027" extrusionOk="0">
                  <a:moveTo>
                    <a:pt x="1949" y="0"/>
                  </a:moveTo>
                  <a:lnTo>
                    <a:pt x="1949" y="242"/>
                  </a:lnTo>
                  <a:cubicBezTo>
                    <a:pt x="704" y="290"/>
                    <a:pt x="77" y="492"/>
                    <a:pt x="77" y="733"/>
                  </a:cubicBezTo>
                  <a:cubicBezTo>
                    <a:pt x="77" y="1293"/>
                    <a:pt x="3019" y="1148"/>
                    <a:pt x="3019" y="1332"/>
                  </a:cubicBezTo>
                  <a:cubicBezTo>
                    <a:pt x="3019" y="1389"/>
                    <a:pt x="2836" y="1418"/>
                    <a:pt x="2325" y="1418"/>
                  </a:cubicBezTo>
                  <a:cubicBezTo>
                    <a:pt x="1746" y="1418"/>
                    <a:pt x="1071" y="1361"/>
                    <a:pt x="579" y="1274"/>
                  </a:cubicBezTo>
                  <a:lnTo>
                    <a:pt x="0" y="1650"/>
                  </a:lnTo>
                  <a:cubicBezTo>
                    <a:pt x="453" y="1727"/>
                    <a:pt x="1187" y="1785"/>
                    <a:pt x="1949" y="1795"/>
                  </a:cubicBezTo>
                  <a:lnTo>
                    <a:pt x="1949" y="2026"/>
                  </a:lnTo>
                  <a:lnTo>
                    <a:pt x="3019" y="2026"/>
                  </a:lnTo>
                  <a:lnTo>
                    <a:pt x="3019" y="1785"/>
                  </a:lnTo>
                  <a:cubicBezTo>
                    <a:pt x="4187" y="1727"/>
                    <a:pt x="4785" y="1525"/>
                    <a:pt x="4785" y="1293"/>
                  </a:cubicBezTo>
                  <a:cubicBezTo>
                    <a:pt x="4785" y="743"/>
                    <a:pt x="1852" y="888"/>
                    <a:pt x="1852" y="714"/>
                  </a:cubicBezTo>
                  <a:cubicBezTo>
                    <a:pt x="1852" y="656"/>
                    <a:pt x="2016" y="618"/>
                    <a:pt x="2537" y="618"/>
                  </a:cubicBezTo>
                  <a:cubicBezTo>
                    <a:pt x="3000" y="618"/>
                    <a:pt x="3492" y="647"/>
                    <a:pt x="4013" y="724"/>
                  </a:cubicBezTo>
                  <a:lnTo>
                    <a:pt x="4553" y="357"/>
                  </a:lnTo>
                  <a:cubicBezTo>
                    <a:pt x="4119" y="290"/>
                    <a:pt x="3579" y="251"/>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4"/>
            <p:cNvSpPr/>
            <p:nvPr/>
          </p:nvSpPr>
          <p:spPr>
            <a:xfrm>
              <a:off x="1142246" y="3448823"/>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7" y="2103"/>
                  </a:cubicBezTo>
                  <a:cubicBezTo>
                    <a:pt x="416" y="2132"/>
                    <a:pt x="454" y="2152"/>
                    <a:pt x="483" y="2171"/>
                  </a:cubicBezTo>
                  <a:cubicBezTo>
                    <a:pt x="512" y="2200"/>
                    <a:pt x="541" y="2219"/>
                    <a:pt x="570" y="2238"/>
                  </a:cubicBezTo>
                  <a:cubicBezTo>
                    <a:pt x="589" y="2258"/>
                    <a:pt x="618" y="2267"/>
                    <a:pt x="647" y="2287"/>
                  </a:cubicBezTo>
                  <a:cubicBezTo>
                    <a:pt x="811" y="2393"/>
                    <a:pt x="1014" y="2489"/>
                    <a:pt x="1236" y="2586"/>
                  </a:cubicBezTo>
                  <a:cubicBezTo>
                    <a:pt x="1294" y="2615"/>
                    <a:pt x="1352" y="2634"/>
                    <a:pt x="1409" y="2653"/>
                  </a:cubicBezTo>
                  <a:cubicBezTo>
                    <a:pt x="1535" y="2701"/>
                    <a:pt x="1660" y="2750"/>
                    <a:pt x="1795" y="2788"/>
                  </a:cubicBezTo>
                  <a:cubicBezTo>
                    <a:pt x="1892" y="2817"/>
                    <a:pt x="1979" y="2846"/>
                    <a:pt x="2075" y="2875"/>
                  </a:cubicBezTo>
                  <a:cubicBezTo>
                    <a:pt x="2094" y="2875"/>
                    <a:pt x="2114" y="2885"/>
                    <a:pt x="2123" y="2885"/>
                  </a:cubicBezTo>
                  <a:cubicBezTo>
                    <a:pt x="2171" y="2904"/>
                    <a:pt x="2210" y="2914"/>
                    <a:pt x="2249" y="2923"/>
                  </a:cubicBezTo>
                  <a:cubicBezTo>
                    <a:pt x="2461" y="2981"/>
                    <a:pt x="2683" y="3029"/>
                    <a:pt x="2914" y="3078"/>
                  </a:cubicBezTo>
                  <a:cubicBezTo>
                    <a:pt x="2972" y="3087"/>
                    <a:pt x="3030" y="3097"/>
                    <a:pt x="3088" y="3107"/>
                  </a:cubicBezTo>
                  <a:cubicBezTo>
                    <a:pt x="3175" y="3126"/>
                    <a:pt x="3262" y="3135"/>
                    <a:pt x="3348" y="3155"/>
                  </a:cubicBezTo>
                  <a:cubicBezTo>
                    <a:pt x="3483" y="3174"/>
                    <a:pt x="3618" y="3193"/>
                    <a:pt x="3754" y="3213"/>
                  </a:cubicBezTo>
                  <a:cubicBezTo>
                    <a:pt x="3811" y="3222"/>
                    <a:pt x="3879" y="3232"/>
                    <a:pt x="3937" y="3242"/>
                  </a:cubicBezTo>
                  <a:cubicBezTo>
                    <a:pt x="4149" y="3261"/>
                    <a:pt x="4371" y="3290"/>
                    <a:pt x="4602" y="3309"/>
                  </a:cubicBezTo>
                  <a:cubicBezTo>
                    <a:pt x="4660" y="3319"/>
                    <a:pt x="4718" y="3319"/>
                    <a:pt x="4776" y="3328"/>
                  </a:cubicBezTo>
                  <a:cubicBezTo>
                    <a:pt x="4834" y="3328"/>
                    <a:pt x="4892" y="3328"/>
                    <a:pt x="4950" y="3338"/>
                  </a:cubicBezTo>
                  <a:cubicBezTo>
                    <a:pt x="5114" y="3348"/>
                    <a:pt x="5278" y="3357"/>
                    <a:pt x="5442" y="3367"/>
                  </a:cubicBezTo>
                  <a:lnTo>
                    <a:pt x="5615" y="3367"/>
                  </a:lnTo>
                  <a:cubicBezTo>
                    <a:pt x="5837" y="3377"/>
                    <a:pt x="6059" y="3386"/>
                    <a:pt x="6281" y="3386"/>
                  </a:cubicBezTo>
                  <a:lnTo>
                    <a:pt x="6455" y="3386"/>
                  </a:lnTo>
                  <a:cubicBezTo>
                    <a:pt x="6686" y="3386"/>
                    <a:pt x="6908" y="3377"/>
                    <a:pt x="7120" y="3367"/>
                  </a:cubicBezTo>
                  <a:cubicBezTo>
                    <a:pt x="7178" y="3367"/>
                    <a:pt x="7236" y="3367"/>
                    <a:pt x="7294" y="3357"/>
                  </a:cubicBezTo>
                  <a:cubicBezTo>
                    <a:pt x="7525" y="3348"/>
                    <a:pt x="7747" y="3338"/>
                    <a:pt x="7959" y="3319"/>
                  </a:cubicBezTo>
                  <a:cubicBezTo>
                    <a:pt x="8027" y="3319"/>
                    <a:pt x="8085" y="3309"/>
                    <a:pt x="8143" y="3299"/>
                  </a:cubicBezTo>
                  <a:cubicBezTo>
                    <a:pt x="8365" y="3280"/>
                    <a:pt x="8586" y="3261"/>
                    <a:pt x="8808" y="3232"/>
                  </a:cubicBezTo>
                  <a:cubicBezTo>
                    <a:pt x="8866" y="3222"/>
                    <a:pt x="8924" y="3213"/>
                    <a:pt x="8982" y="3203"/>
                  </a:cubicBezTo>
                  <a:cubicBezTo>
                    <a:pt x="9213" y="3174"/>
                    <a:pt x="9435" y="3135"/>
                    <a:pt x="9648" y="3097"/>
                  </a:cubicBezTo>
                  <a:cubicBezTo>
                    <a:pt x="9705" y="3087"/>
                    <a:pt x="9763" y="3078"/>
                    <a:pt x="9821" y="3058"/>
                  </a:cubicBezTo>
                  <a:cubicBezTo>
                    <a:pt x="10053" y="3020"/>
                    <a:pt x="10275" y="2962"/>
                    <a:pt x="10487" y="2904"/>
                  </a:cubicBezTo>
                  <a:cubicBezTo>
                    <a:pt x="10545" y="2894"/>
                    <a:pt x="10603" y="2875"/>
                    <a:pt x="10660" y="2856"/>
                  </a:cubicBezTo>
                  <a:cubicBezTo>
                    <a:pt x="10902" y="2788"/>
                    <a:pt x="11123" y="2711"/>
                    <a:pt x="11326" y="2634"/>
                  </a:cubicBezTo>
                  <a:cubicBezTo>
                    <a:pt x="11394" y="2615"/>
                    <a:pt x="11451" y="2586"/>
                    <a:pt x="11509" y="2566"/>
                  </a:cubicBezTo>
                  <a:cubicBezTo>
                    <a:pt x="11770" y="2451"/>
                    <a:pt x="11992" y="2325"/>
                    <a:pt x="12175" y="2200"/>
                  </a:cubicBezTo>
                  <a:cubicBezTo>
                    <a:pt x="12233" y="2152"/>
                    <a:pt x="12291" y="2103"/>
                    <a:pt x="12349" y="2055"/>
                  </a:cubicBezTo>
                  <a:cubicBezTo>
                    <a:pt x="12561" y="1852"/>
                    <a:pt x="12677" y="1650"/>
                    <a:pt x="12677" y="1428"/>
                  </a:cubicBezTo>
                  <a:lnTo>
                    <a:pt x="12677" y="1409"/>
                  </a:lnTo>
                  <a:lnTo>
                    <a:pt x="1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4"/>
            <p:cNvSpPr/>
            <p:nvPr/>
          </p:nvSpPr>
          <p:spPr>
            <a:xfrm>
              <a:off x="1163752" y="3449855"/>
              <a:ext cx="9504" cy="120568"/>
            </a:xfrm>
            <a:custGeom>
              <a:avLst/>
              <a:gdLst/>
              <a:ahLst/>
              <a:cxnLst/>
              <a:rect l="l" t="t" r="r" b="b"/>
              <a:pathLst>
                <a:path w="175" h="2220" extrusionOk="0">
                  <a:moveTo>
                    <a:pt x="1" y="1"/>
                  </a:moveTo>
                  <a:lnTo>
                    <a:pt x="1" y="2084"/>
                  </a:lnTo>
                  <a:cubicBezTo>
                    <a:pt x="20" y="2113"/>
                    <a:pt x="58" y="2133"/>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4"/>
            <p:cNvSpPr/>
            <p:nvPr/>
          </p:nvSpPr>
          <p:spPr>
            <a:xfrm>
              <a:off x="1209316" y="3449855"/>
              <a:ext cx="9504" cy="143107"/>
            </a:xfrm>
            <a:custGeom>
              <a:avLst/>
              <a:gdLst/>
              <a:ahLst/>
              <a:cxnLst/>
              <a:rect l="l" t="t" r="r" b="b"/>
              <a:pathLst>
                <a:path w="175" h="2635" extrusionOk="0">
                  <a:moveTo>
                    <a:pt x="1" y="1"/>
                  </a:moveTo>
                  <a:lnTo>
                    <a:pt x="1" y="2567"/>
                  </a:lnTo>
                  <a:cubicBezTo>
                    <a:pt x="59" y="2596"/>
                    <a:pt x="117"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4"/>
            <p:cNvSpPr/>
            <p:nvPr/>
          </p:nvSpPr>
          <p:spPr>
            <a:xfrm>
              <a:off x="1254935" y="3449855"/>
              <a:ext cx="9450" cy="157771"/>
            </a:xfrm>
            <a:custGeom>
              <a:avLst/>
              <a:gdLst/>
              <a:ahLst/>
              <a:cxnLst/>
              <a:rect l="l" t="t" r="r" b="b"/>
              <a:pathLst>
                <a:path w="174" h="2905" extrusionOk="0">
                  <a:moveTo>
                    <a:pt x="0" y="1"/>
                  </a:moveTo>
                  <a:lnTo>
                    <a:pt x="0" y="2856"/>
                  </a:lnTo>
                  <a:cubicBezTo>
                    <a:pt x="19" y="2856"/>
                    <a:pt x="39" y="2866"/>
                    <a:pt x="48" y="2866"/>
                  </a:cubicBezTo>
                  <a:cubicBezTo>
                    <a:pt x="96"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4"/>
            <p:cNvSpPr/>
            <p:nvPr/>
          </p:nvSpPr>
          <p:spPr>
            <a:xfrm>
              <a:off x="1300500" y="3449855"/>
              <a:ext cx="9450" cy="167709"/>
            </a:xfrm>
            <a:custGeom>
              <a:avLst/>
              <a:gdLst/>
              <a:ahLst/>
              <a:cxnLst/>
              <a:rect l="l" t="t" r="r" b="b"/>
              <a:pathLst>
                <a:path w="174" h="3088" extrusionOk="0">
                  <a:moveTo>
                    <a:pt x="0" y="1"/>
                  </a:moveTo>
                  <a:lnTo>
                    <a:pt x="0"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4"/>
            <p:cNvSpPr/>
            <p:nvPr/>
          </p:nvSpPr>
          <p:spPr>
            <a:xfrm>
              <a:off x="1346064" y="3449855"/>
              <a:ext cx="9993" cy="175041"/>
            </a:xfrm>
            <a:custGeom>
              <a:avLst/>
              <a:gdLst/>
              <a:ahLst/>
              <a:cxnLst/>
              <a:rect l="l" t="t" r="r" b="b"/>
              <a:pathLst>
                <a:path w="184" h="3223" extrusionOk="0">
                  <a:moveTo>
                    <a:pt x="1" y="1"/>
                  </a:moveTo>
                  <a:lnTo>
                    <a:pt x="1" y="3194"/>
                  </a:lnTo>
                  <a:cubicBezTo>
                    <a:pt x="58" y="3203"/>
                    <a:pt x="126" y="3213"/>
                    <a:pt x="184" y="3223"/>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4"/>
            <p:cNvSpPr/>
            <p:nvPr/>
          </p:nvSpPr>
          <p:spPr>
            <a:xfrm>
              <a:off x="1392172" y="3449855"/>
              <a:ext cx="9504" cy="179766"/>
            </a:xfrm>
            <a:custGeom>
              <a:avLst/>
              <a:gdLst/>
              <a:ahLst/>
              <a:cxnLst/>
              <a:rect l="l" t="t" r="r" b="b"/>
              <a:pathLst>
                <a:path w="175"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4"/>
            <p:cNvSpPr/>
            <p:nvPr/>
          </p:nvSpPr>
          <p:spPr>
            <a:xfrm>
              <a:off x="1437737" y="3449366"/>
              <a:ext cx="9504" cy="182319"/>
            </a:xfrm>
            <a:custGeom>
              <a:avLst/>
              <a:gdLst/>
              <a:ahLst/>
              <a:cxnLst/>
              <a:rect l="l" t="t" r="r" b="b"/>
              <a:pathLst>
                <a:path w="175" h="3357" extrusionOk="0">
                  <a:moveTo>
                    <a:pt x="1" y="0"/>
                  </a:moveTo>
                  <a:lnTo>
                    <a:pt x="1" y="3357"/>
                  </a:lnTo>
                  <a:lnTo>
                    <a:pt x="174" y="3357"/>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4"/>
            <p:cNvSpPr/>
            <p:nvPr/>
          </p:nvSpPr>
          <p:spPr>
            <a:xfrm>
              <a:off x="1483301" y="3449366"/>
              <a:ext cx="9504" cy="183405"/>
            </a:xfrm>
            <a:custGeom>
              <a:avLst/>
              <a:gdLst/>
              <a:ahLst/>
              <a:cxnLst/>
              <a:rect l="l" t="t" r="r" b="b"/>
              <a:pathLst>
                <a:path w="175" h="3377" extrusionOk="0">
                  <a:moveTo>
                    <a:pt x="1" y="0"/>
                  </a:moveTo>
                  <a:lnTo>
                    <a:pt x="1" y="3376"/>
                  </a:lnTo>
                  <a:lnTo>
                    <a:pt x="175" y="3376"/>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4"/>
            <p:cNvSpPr/>
            <p:nvPr/>
          </p:nvSpPr>
          <p:spPr>
            <a:xfrm>
              <a:off x="1528920" y="3449366"/>
              <a:ext cx="9450" cy="182319"/>
            </a:xfrm>
            <a:custGeom>
              <a:avLst/>
              <a:gdLst/>
              <a:ahLst/>
              <a:cxnLst/>
              <a:rect l="l" t="t" r="r" b="b"/>
              <a:pathLst>
                <a:path w="174" h="3357" extrusionOk="0">
                  <a:moveTo>
                    <a:pt x="0" y="0"/>
                  </a:moveTo>
                  <a:lnTo>
                    <a:pt x="0" y="3357"/>
                  </a:lnTo>
                  <a:cubicBezTo>
                    <a:pt x="58" y="3357"/>
                    <a:pt x="116" y="3357"/>
                    <a:pt x="174" y="334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4"/>
            <p:cNvSpPr/>
            <p:nvPr/>
          </p:nvSpPr>
          <p:spPr>
            <a:xfrm>
              <a:off x="1574485" y="3449366"/>
              <a:ext cx="9993" cy="179712"/>
            </a:xfrm>
            <a:custGeom>
              <a:avLst/>
              <a:gdLst/>
              <a:ahLst/>
              <a:cxnLst/>
              <a:rect l="l" t="t" r="r" b="b"/>
              <a:pathLst>
                <a:path w="184" h="3309" extrusionOk="0">
                  <a:moveTo>
                    <a:pt x="0" y="0"/>
                  </a:moveTo>
                  <a:lnTo>
                    <a:pt x="0" y="3309"/>
                  </a:lnTo>
                  <a:cubicBezTo>
                    <a:pt x="68" y="3309"/>
                    <a:pt x="126" y="3299"/>
                    <a:pt x="184" y="3289"/>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4"/>
            <p:cNvSpPr/>
            <p:nvPr/>
          </p:nvSpPr>
          <p:spPr>
            <a:xfrm>
              <a:off x="1620592" y="3449366"/>
              <a:ext cx="9450" cy="174987"/>
            </a:xfrm>
            <a:custGeom>
              <a:avLst/>
              <a:gdLst/>
              <a:ahLst/>
              <a:cxnLst/>
              <a:rect l="l" t="t" r="r" b="b"/>
              <a:pathLst>
                <a:path w="174" h="3222" extrusionOk="0">
                  <a:moveTo>
                    <a:pt x="0" y="0"/>
                  </a:moveTo>
                  <a:lnTo>
                    <a:pt x="0" y="3222"/>
                  </a:lnTo>
                  <a:cubicBezTo>
                    <a:pt x="58" y="3212"/>
                    <a:pt x="116" y="3203"/>
                    <a:pt x="174" y="319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4"/>
            <p:cNvSpPr/>
            <p:nvPr/>
          </p:nvSpPr>
          <p:spPr>
            <a:xfrm>
              <a:off x="1666157" y="3449366"/>
              <a:ext cx="9504" cy="167655"/>
            </a:xfrm>
            <a:custGeom>
              <a:avLst/>
              <a:gdLst/>
              <a:ahLst/>
              <a:cxnLst/>
              <a:rect l="l" t="t" r="r" b="b"/>
              <a:pathLst>
                <a:path w="175" h="3087" extrusionOk="0">
                  <a:moveTo>
                    <a:pt x="1" y="0"/>
                  </a:moveTo>
                  <a:lnTo>
                    <a:pt x="1" y="3087"/>
                  </a:lnTo>
                  <a:cubicBezTo>
                    <a:pt x="58" y="3077"/>
                    <a:pt x="116" y="3068"/>
                    <a:pt x="174" y="30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4"/>
            <p:cNvSpPr/>
            <p:nvPr/>
          </p:nvSpPr>
          <p:spPr>
            <a:xfrm>
              <a:off x="1711722" y="3449366"/>
              <a:ext cx="9504" cy="157173"/>
            </a:xfrm>
            <a:custGeom>
              <a:avLst/>
              <a:gdLst/>
              <a:ahLst/>
              <a:cxnLst/>
              <a:rect l="l" t="t" r="r" b="b"/>
              <a:pathLst>
                <a:path w="175" h="2894" extrusionOk="0">
                  <a:moveTo>
                    <a:pt x="1" y="0"/>
                  </a:moveTo>
                  <a:lnTo>
                    <a:pt x="1" y="2894"/>
                  </a:lnTo>
                  <a:cubicBezTo>
                    <a:pt x="59" y="2884"/>
                    <a:pt x="117" y="2865"/>
                    <a:pt x="174" y="2846"/>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4"/>
            <p:cNvSpPr/>
            <p:nvPr/>
          </p:nvSpPr>
          <p:spPr>
            <a:xfrm>
              <a:off x="1757341" y="3449366"/>
              <a:ext cx="9993" cy="142509"/>
            </a:xfrm>
            <a:custGeom>
              <a:avLst/>
              <a:gdLst/>
              <a:ahLst/>
              <a:cxnLst/>
              <a:rect l="l" t="t" r="r" b="b"/>
              <a:pathLst>
                <a:path w="184" h="2624" extrusionOk="0">
                  <a:moveTo>
                    <a:pt x="0" y="0"/>
                  </a:moveTo>
                  <a:lnTo>
                    <a:pt x="0" y="2624"/>
                  </a:lnTo>
                  <a:cubicBezTo>
                    <a:pt x="68" y="2605"/>
                    <a:pt x="125" y="2576"/>
                    <a:pt x="183" y="2556"/>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4"/>
            <p:cNvSpPr/>
            <p:nvPr/>
          </p:nvSpPr>
          <p:spPr>
            <a:xfrm>
              <a:off x="1803394" y="3448823"/>
              <a:ext cx="9504" cy="119482"/>
            </a:xfrm>
            <a:custGeom>
              <a:avLst/>
              <a:gdLst/>
              <a:ahLst/>
              <a:cxnLst/>
              <a:rect l="l" t="t" r="r" b="b"/>
              <a:pathLst>
                <a:path w="175" h="2200" extrusionOk="0">
                  <a:moveTo>
                    <a:pt x="1" y="0"/>
                  </a:moveTo>
                  <a:lnTo>
                    <a:pt x="1" y="2200"/>
                  </a:lnTo>
                  <a:cubicBezTo>
                    <a:pt x="59" y="2152"/>
                    <a:pt x="117" y="2103"/>
                    <a:pt x="175" y="2055"/>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64"/>
            <p:cNvSpPr/>
            <p:nvPr/>
          </p:nvSpPr>
          <p:spPr>
            <a:xfrm>
              <a:off x="1142246" y="3352425"/>
              <a:ext cx="688488" cy="195462"/>
            </a:xfrm>
            <a:custGeom>
              <a:avLst/>
              <a:gdLst/>
              <a:ahLst/>
              <a:cxnLst/>
              <a:rect l="l" t="t" r="r" b="b"/>
              <a:pathLst>
                <a:path w="12677" h="3599" extrusionOk="0">
                  <a:moveTo>
                    <a:pt x="6339" y="0"/>
                  </a:moveTo>
                  <a:cubicBezTo>
                    <a:pt x="2914" y="0"/>
                    <a:pt x="126" y="762"/>
                    <a:pt x="11" y="1727"/>
                  </a:cubicBezTo>
                  <a:cubicBezTo>
                    <a:pt x="1" y="1746"/>
                    <a:pt x="1" y="1775"/>
                    <a:pt x="1" y="1795"/>
                  </a:cubicBezTo>
                  <a:cubicBezTo>
                    <a:pt x="1" y="2036"/>
                    <a:pt x="175" y="2267"/>
                    <a:pt x="483" y="2480"/>
                  </a:cubicBezTo>
                  <a:cubicBezTo>
                    <a:pt x="532" y="2518"/>
                    <a:pt x="589" y="2557"/>
                    <a:pt x="647" y="2586"/>
                  </a:cubicBezTo>
                  <a:cubicBezTo>
                    <a:pt x="946" y="2759"/>
                    <a:pt x="1332" y="2914"/>
                    <a:pt x="1795" y="3049"/>
                  </a:cubicBezTo>
                  <a:cubicBezTo>
                    <a:pt x="1901" y="3078"/>
                    <a:pt x="2017" y="3116"/>
                    <a:pt x="2133" y="3145"/>
                  </a:cubicBezTo>
                  <a:cubicBezTo>
                    <a:pt x="2499" y="3232"/>
                    <a:pt x="2914" y="3319"/>
                    <a:pt x="3358" y="3386"/>
                  </a:cubicBezTo>
                  <a:cubicBezTo>
                    <a:pt x="3850" y="3463"/>
                    <a:pt x="4381" y="3512"/>
                    <a:pt x="4950" y="3550"/>
                  </a:cubicBezTo>
                  <a:cubicBezTo>
                    <a:pt x="5393" y="3579"/>
                    <a:pt x="5866" y="3599"/>
                    <a:pt x="6339" y="3599"/>
                  </a:cubicBezTo>
                  <a:cubicBezTo>
                    <a:pt x="9840" y="3599"/>
                    <a:pt x="12677" y="2788"/>
                    <a:pt x="12677" y="1795"/>
                  </a:cubicBezTo>
                  <a:cubicBezTo>
                    <a:pt x="12677" y="1775"/>
                    <a:pt x="12677" y="1746"/>
                    <a:pt x="12677" y="1727"/>
                  </a:cubicBezTo>
                  <a:cubicBezTo>
                    <a:pt x="12657" y="1611"/>
                    <a:pt x="12599" y="1496"/>
                    <a:pt x="12513" y="1380"/>
                  </a:cubicBezTo>
                  <a:cubicBezTo>
                    <a:pt x="12387" y="1235"/>
                    <a:pt x="12194" y="1090"/>
                    <a:pt x="11943" y="955"/>
                  </a:cubicBezTo>
                  <a:cubicBezTo>
                    <a:pt x="11702" y="820"/>
                    <a:pt x="11403" y="705"/>
                    <a:pt x="11056" y="589"/>
                  </a:cubicBezTo>
                  <a:cubicBezTo>
                    <a:pt x="10959" y="560"/>
                    <a:pt x="10853" y="531"/>
                    <a:pt x="10747" y="502"/>
                  </a:cubicBezTo>
                  <a:cubicBezTo>
                    <a:pt x="10275" y="377"/>
                    <a:pt x="9734" y="261"/>
                    <a:pt x="9136" y="184"/>
                  </a:cubicBezTo>
                  <a:cubicBezTo>
                    <a:pt x="9001" y="164"/>
                    <a:pt x="8866" y="145"/>
                    <a:pt x="8721" y="126"/>
                  </a:cubicBezTo>
                  <a:cubicBezTo>
                    <a:pt x="7988" y="39"/>
                    <a:pt x="717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4"/>
            <p:cNvSpPr/>
            <p:nvPr/>
          </p:nvSpPr>
          <p:spPr>
            <a:xfrm>
              <a:off x="1168477" y="3359214"/>
              <a:ext cx="469999" cy="133657"/>
            </a:xfrm>
            <a:custGeom>
              <a:avLst/>
              <a:gdLst/>
              <a:ahLst/>
              <a:cxnLst/>
              <a:rect l="l" t="t" r="r" b="b"/>
              <a:pathLst>
                <a:path w="8654" h="2461" extrusionOk="0">
                  <a:moveTo>
                    <a:pt x="8238" y="1"/>
                  </a:moveTo>
                  <a:lnTo>
                    <a:pt x="7245" y="290"/>
                  </a:lnTo>
                  <a:cubicBezTo>
                    <a:pt x="7390" y="300"/>
                    <a:pt x="7544" y="309"/>
                    <a:pt x="7689" y="329"/>
                  </a:cubicBezTo>
                  <a:lnTo>
                    <a:pt x="8653" y="59"/>
                  </a:lnTo>
                  <a:cubicBezTo>
                    <a:pt x="8518" y="39"/>
                    <a:pt x="8383" y="20"/>
                    <a:pt x="8238" y="1"/>
                  </a:cubicBezTo>
                  <a:close/>
                  <a:moveTo>
                    <a:pt x="994" y="2075"/>
                  </a:moveTo>
                  <a:lnTo>
                    <a:pt x="0" y="2355"/>
                  </a:lnTo>
                  <a:cubicBezTo>
                    <a:pt x="29" y="2374"/>
                    <a:pt x="58" y="2393"/>
                    <a:pt x="87" y="2412"/>
                  </a:cubicBezTo>
                  <a:cubicBezTo>
                    <a:pt x="106" y="2432"/>
                    <a:pt x="135" y="2441"/>
                    <a:pt x="164" y="2461"/>
                  </a:cubicBezTo>
                  <a:lnTo>
                    <a:pt x="1129" y="2191"/>
                  </a:lnTo>
                  <a:cubicBezTo>
                    <a:pt x="1081" y="2152"/>
                    <a:pt x="1033"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4"/>
            <p:cNvSpPr/>
            <p:nvPr/>
          </p:nvSpPr>
          <p:spPr>
            <a:xfrm>
              <a:off x="1239729" y="3379688"/>
              <a:ext cx="502965" cy="143596"/>
            </a:xfrm>
            <a:custGeom>
              <a:avLst/>
              <a:gdLst/>
              <a:ahLst/>
              <a:cxnLst/>
              <a:rect l="l" t="t" r="r" b="b"/>
              <a:pathLst>
                <a:path w="9261" h="2644" extrusionOk="0">
                  <a:moveTo>
                    <a:pt x="8952" y="0"/>
                  </a:moveTo>
                  <a:lnTo>
                    <a:pt x="8055" y="260"/>
                  </a:lnTo>
                  <a:cubicBezTo>
                    <a:pt x="8161" y="289"/>
                    <a:pt x="8258" y="318"/>
                    <a:pt x="8354" y="347"/>
                  </a:cubicBezTo>
                  <a:lnTo>
                    <a:pt x="9261" y="87"/>
                  </a:lnTo>
                  <a:cubicBezTo>
                    <a:pt x="9164" y="58"/>
                    <a:pt x="9058" y="29"/>
                    <a:pt x="8952" y="0"/>
                  </a:cubicBezTo>
                  <a:close/>
                  <a:moveTo>
                    <a:pt x="907" y="2296"/>
                  </a:moveTo>
                  <a:lnTo>
                    <a:pt x="0" y="2547"/>
                  </a:lnTo>
                  <a:cubicBezTo>
                    <a:pt x="106" y="2576"/>
                    <a:pt x="222" y="2614"/>
                    <a:pt x="338" y="2643"/>
                  </a:cubicBezTo>
                  <a:lnTo>
                    <a:pt x="1235" y="2383"/>
                  </a:lnTo>
                  <a:cubicBezTo>
                    <a:pt x="1129" y="2354"/>
                    <a:pt x="1032" y="2325"/>
                    <a:pt x="936" y="2306"/>
                  </a:cubicBezTo>
                  <a:cubicBezTo>
                    <a:pt x="926" y="2296"/>
                    <a:pt x="917" y="2296"/>
                    <a:pt x="907" y="2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4"/>
            <p:cNvSpPr/>
            <p:nvPr/>
          </p:nvSpPr>
          <p:spPr>
            <a:xfrm>
              <a:off x="1211434" y="3371813"/>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4"/>
            <p:cNvSpPr/>
            <p:nvPr/>
          </p:nvSpPr>
          <p:spPr>
            <a:xfrm>
              <a:off x="1211923" y="3379145"/>
              <a:ext cx="549672" cy="148809"/>
            </a:xfrm>
            <a:custGeom>
              <a:avLst/>
              <a:gdLst/>
              <a:ahLst/>
              <a:cxnLst/>
              <a:rect l="l" t="t" r="r" b="b"/>
              <a:pathLst>
                <a:path w="10121" h="2740" extrusionOk="0">
                  <a:moveTo>
                    <a:pt x="5056" y="0"/>
                  </a:moveTo>
                  <a:cubicBezTo>
                    <a:pt x="2345" y="0"/>
                    <a:pt x="117" y="608"/>
                    <a:pt x="1" y="1370"/>
                  </a:cubicBezTo>
                  <a:cubicBezTo>
                    <a:pt x="11" y="1486"/>
                    <a:pt x="78" y="1592"/>
                    <a:pt x="184" y="1698"/>
                  </a:cubicBezTo>
                  <a:cubicBezTo>
                    <a:pt x="223" y="1737"/>
                    <a:pt x="281" y="1785"/>
                    <a:pt x="339" y="1824"/>
                  </a:cubicBezTo>
                  <a:cubicBezTo>
                    <a:pt x="580" y="2007"/>
                    <a:pt x="946" y="2161"/>
                    <a:pt x="1400" y="2296"/>
                  </a:cubicBezTo>
                  <a:cubicBezTo>
                    <a:pt x="1496" y="2325"/>
                    <a:pt x="1602" y="2354"/>
                    <a:pt x="1708" y="2383"/>
                  </a:cubicBezTo>
                  <a:cubicBezTo>
                    <a:pt x="2133" y="2489"/>
                    <a:pt x="2625" y="2576"/>
                    <a:pt x="3155" y="2634"/>
                  </a:cubicBezTo>
                  <a:cubicBezTo>
                    <a:pt x="3696" y="2701"/>
                    <a:pt x="4274" y="2740"/>
                    <a:pt x="4872" y="2740"/>
                  </a:cubicBezTo>
                  <a:lnTo>
                    <a:pt x="5056" y="2740"/>
                  </a:lnTo>
                  <a:cubicBezTo>
                    <a:pt x="7776" y="2740"/>
                    <a:pt x="9995" y="2132"/>
                    <a:pt x="10120" y="1370"/>
                  </a:cubicBezTo>
                  <a:cubicBezTo>
                    <a:pt x="10111" y="1332"/>
                    <a:pt x="10101" y="1293"/>
                    <a:pt x="10082" y="1264"/>
                  </a:cubicBezTo>
                  <a:cubicBezTo>
                    <a:pt x="10014" y="1100"/>
                    <a:pt x="9850" y="946"/>
                    <a:pt x="9609" y="801"/>
                  </a:cubicBezTo>
                  <a:cubicBezTo>
                    <a:pt x="9358" y="656"/>
                    <a:pt x="9030" y="531"/>
                    <a:pt x="8625" y="415"/>
                  </a:cubicBezTo>
                  <a:cubicBezTo>
                    <a:pt x="8529" y="386"/>
                    <a:pt x="8422" y="357"/>
                    <a:pt x="8307" y="338"/>
                  </a:cubicBezTo>
                  <a:cubicBezTo>
                    <a:pt x="7795" y="213"/>
                    <a:pt x="7207" y="116"/>
                    <a:pt x="6551" y="58"/>
                  </a:cubicBezTo>
                  <a:cubicBezTo>
                    <a:pt x="6387" y="49"/>
                    <a:pt x="622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4"/>
            <p:cNvSpPr/>
            <p:nvPr/>
          </p:nvSpPr>
          <p:spPr>
            <a:xfrm>
              <a:off x="1383266" y="3422646"/>
              <a:ext cx="376205" cy="105307"/>
            </a:xfrm>
            <a:custGeom>
              <a:avLst/>
              <a:gdLst/>
              <a:ahLst/>
              <a:cxnLst/>
              <a:rect l="l" t="t" r="r" b="b"/>
              <a:pathLst>
                <a:path w="6927" h="1939" extrusionOk="0">
                  <a:moveTo>
                    <a:pt x="6454" y="0"/>
                  </a:moveTo>
                  <a:lnTo>
                    <a:pt x="0" y="1833"/>
                  </a:lnTo>
                  <a:cubicBezTo>
                    <a:pt x="541" y="1900"/>
                    <a:pt x="1119" y="1939"/>
                    <a:pt x="1717" y="1939"/>
                  </a:cubicBezTo>
                  <a:lnTo>
                    <a:pt x="6927" y="463"/>
                  </a:lnTo>
                  <a:cubicBezTo>
                    <a:pt x="6859" y="299"/>
                    <a:pt x="6695" y="145"/>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4"/>
            <p:cNvSpPr/>
            <p:nvPr/>
          </p:nvSpPr>
          <p:spPr>
            <a:xfrm>
              <a:off x="1221916" y="3380720"/>
              <a:ext cx="345792" cy="97486"/>
            </a:xfrm>
            <a:custGeom>
              <a:avLst/>
              <a:gdLst/>
              <a:ahLst/>
              <a:cxnLst/>
              <a:rect l="l" t="t" r="r" b="b"/>
              <a:pathLst>
                <a:path w="6367" h="1795" extrusionOk="0">
                  <a:moveTo>
                    <a:pt x="5875" y="0"/>
                  </a:moveTo>
                  <a:lnTo>
                    <a:pt x="0" y="1669"/>
                  </a:lnTo>
                  <a:cubicBezTo>
                    <a:pt x="39" y="1708"/>
                    <a:pt x="97" y="1756"/>
                    <a:pt x="155" y="1795"/>
                  </a:cubicBezTo>
                  <a:lnTo>
                    <a:pt x="6367" y="29"/>
                  </a:lnTo>
                  <a:cubicBezTo>
                    <a:pt x="6203" y="20"/>
                    <a:pt x="603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4"/>
            <p:cNvSpPr/>
            <p:nvPr/>
          </p:nvSpPr>
          <p:spPr>
            <a:xfrm>
              <a:off x="1287900" y="3397501"/>
              <a:ext cx="392444" cy="111118"/>
            </a:xfrm>
            <a:custGeom>
              <a:avLst/>
              <a:gdLst/>
              <a:ahLst/>
              <a:cxnLst/>
              <a:rect l="l" t="t" r="r" b="b"/>
              <a:pathLst>
                <a:path w="7226" h="2046" extrusionOk="0">
                  <a:moveTo>
                    <a:pt x="6908" y="0"/>
                  </a:moveTo>
                  <a:lnTo>
                    <a:pt x="1" y="1958"/>
                  </a:lnTo>
                  <a:cubicBezTo>
                    <a:pt x="97" y="1987"/>
                    <a:pt x="203" y="2016"/>
                    <a:pt x="309" y="2045"/>
                  </a:cubicBezTo>
                  <a:lnTo>
                    <a:pt x="7226" y="77"/>
                  </a:lnTo>
                  <a:cubicBezTo>
                    <a:pt x="7130" y="48"/>
                    <a:pt x="7023" y="19"/>
                    <a:pt x="6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4"/>
            <p:cNvSpPr/>
            <p:nvPr/>
          </p:nvSpPr>
          <p:spPr>
            <a:xfrm>
              <a:off x="1360728" y="3397501"/>
              <a:ext cx="259928" cy="109543"/>
            </a:xfrm>
            <a:custGeom>
              <a:avLst/>
              <a:gdLst/>
              <a:ahLst/>
              <a:cxnLst/>
              <a:rect l="l" t="t" r="r" b="b"/>
              <a:pathLst>
                <a:path w="4786" h="2017" extrusionOk="0">
                  <a:moveTo>
                    <a:pt x="1949" y="0"/>
                  </a:moveTo>
                  <a:lnTo>
                    <a:pt x="1949" y="232"/>
                  </a:lnTo>
                  <a:cubicBezTo>
                    <a:pt x="705" y="280"/>
                    <a:pt x="87" y="482"/>
                    <a:pt x="87" y="733"/>
                  </a:cubicBezTo>
                  <a:cubicBezTo>
                    <a:pt x="87" y="1293"/>
                    <a:pt x="3020" y="1138"/>
                    <a:pt x="3020" y="1331"/>
                  </a:cubicBezTo>
                  <a:cubicBezTo>
                    <a:pt x="3020" y="1379"/>
                    <a:pt x="2837" y="1408"/>
                    <a:pt x="2335" y="1408"/>
                  </a:cubicBezTo>
                  <a:cubicBezTo>
                    <a:pt x="1747" y="1408"/>
                    <a:pt x="1081" y="1360"/>
                    <a:pt x="579" y="1273"/>
                  </a:cubicBezTo>
                  <a:lnTo>
                    <a:pt x="1" y="1640"/>
                  </a:lnTo>
                  <a:cubicBezTo>
                    <a:pt x="464" y="1717"/>
                    <a:pt x="1197" y="1775"/>
                    <a:pt x="1949" y="1794"/>
                  </a:cubicBezTo>
                  <a:lnTo>
                    <a:pt x="1949" y="2016"/>
                  </a:lnTo>
                  <a:lnTo>
                    <a:pt x="3020" y="2016"/>
                  </a:lnTo>
                  <a:lnTo>
                    <a:pt x="3020" y="1785"/>
                  </a:lnTo>
                  <a:cubicBezTo>
                    <a:pt x="4197" y="1727"/>
                    <a:pt x="4785" y="1524"/>
                    <a:pt x="4785" y="1293"/>
                  </a:cubicBezTo>
                  <a:cubicBezTo>
                    <a:pt x="4785" y="733"/>
                    <a:pt x="1853" y="887"/>
                    <a:pt x="1853" y="704"/>
                  </a:cubicBezTo>
                  <a:cubicBezTo>
                    <a:pt x="1853" y="656"/>
                    <a:pt x="2017" y="608"/>
                    <a:pt x="2547" y="608"/>
                  </a:cubicBezTo>
                  <a:cubicBezTo>
                    <a:pt x="3010" y="608"/>
                    <a:pt x="3502" y="646"/>
                    <a:pt x="4023" y="723"/>
                  </a:cubicBezTo>
                  <a:lnTo>
                    <a:pt x="4563" y="357"/>
                  </a:lnTo>
                  <a:cubicBezTo>
                    <a:pt x="4129" y="280"/>
                    <a:pt x="3579" y="241"/>
                    <a:pt x="3020" y="232"/>
                  </a:cubicBezTo>
                  <a:lnTo>
                    <a:pt x="302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4"/>
            <p:cNvSpPr/>
            <p:nvPr/>
          </p:nvSpPr>
          <p:spPr>
            <a:xfrm>
              <a:off x="1359153" y="3392776"/>
              <a:ext cx="259928" cy="110032"/>
            </a:xfrm>
            <a:custGeom>
              <a:avLst/>
              <a:gdLst/>
              <a:ahLst/>
              <a:cxnLst/>
              <a:rect l="l" t="t" r="r" b="b"/>
              <a:pathLst>
                <a:path w="4786" h="2026" extrusionOk="0">
                  <a:moveTo>
                    <a:pt x="1949" y="0"/>
                  </a:moveTo>
                  <a:lnTo>
                    <a:pt x="1949" y="241"/>
                  </a:lnTo>
                  <a:cubicBezTo>
                    <a:pt x="705" y="290"/>
                    <a:pt x="87" y="492"/>
                    <a:pt x="87" y="733"/>
                  </a:cubicBezTo>
                  <a:cubicBezTo>
                    <a:pt x="87" y="1302"/>
                    <a:pt x="3020" y="1148"/>
                    <a:pt x="3020" y="1331"/>
                  </a:cubicBezTo>
                  <a:cubicBezTo>
                    <a:pt x="3020" y="1389"/>
                    <a:pt x="2837" y="1418"/>
                    <a:pt x="2325" y="1418"/>
                  </a:cubicBezTo>
                  <a:cubicBezTo>
                    <a:pt x="1747" y="1418"/>
                    <a:pt x="1081" y="1360"/>
                    <a:pt x="579" y="1283"/>
                  </a:cubicBezTo>
                  <a:lnTo>
                    <a:pt x="1" y="1650"/>
                  </a:lnTo>
                  <a:cubicBezTo>
                    <a:pt x="454" y="1727"/>
                    <a:pt x="1197" y="1785"/>
                    <a:pt x="1949" y="1804"/>
                  </a:cubicBezTo>
                  <a:lnTo>
                    <a:pt x="1949" y="2026"/>
                  </a:lnTo>
                  <a:lnTo>
                    <a:pt x="3020" y="2026"/>
                  </a:lnTo>
                  <a:lnTo>
                    <a:pt x="3020" y="1785"/>
                  </a:lnTo>
                  <a:cubicBezTo>
                    <a:pt x="4197" y="1727"/>
                    <a:pt x="4785" y="1524"/>
                    <a:pt x="4785" y="1293"/>
                  </a:cubicBezTo>
                  <a:cubicBezTo>
                    <a:pt x="4785" y="743"/>
                    <a:pt x="1853" y="888"/>
                    <a:pt x="1853" y="714"/>
                  </a:cubicBezTo>
                  <a:cubicBezTo>
                    <a:pt x="1853" y="656"/>
                    <a:pt x="2017" y="618"/>
                    <a:pt x="2538" y="618"/>
                  </a:cubicBezTo>
                  <a:cubicBezTo>
                    <a:pt x="3001" y="618"/>
                    <a:pt x="3493" y="656"/>
                    <a:pt x="4023" y="724"/>
                  </a:cubicBezTo>
                  <a:lnTo>
                    <a:pt x="4563" y="357"/>
                  </a:lnTo>
                  <a:cubicBezTo>
                    <a:pt x="4129" y="290"/>
                    <a:pt x="3580"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4"/>
            <p:cNvSpPr/>
            <p:nvPr/>
          </p:nvSpPr>
          <p:spPr>
            <a:xfrm>
              <a:off x="1749466" y="3798245"/>
              <a:ext cx="688434" cy="183405"/>
            </a:xfrm>
            <a:custGeom>
              <a:avLst/>
              <a:gdLst/>
              <a:ahLst/>
              <a:cxnLst/>
              <a:rect l="l" t="t" r="r" b="b"/>
              <a:pathLst>
                <a:path w="12676" h="3377" extrusionOk="0">
                  <a:moveTo>
                    <a:pt x="6454" y="1"/>
                  </a:moveTo>
                  <a:lnTo>
                    <a:pt x="6280" y="10"/>
                  </a:lnTo>
                  <a:lnTo>
                    <a:pt x="0" y="10"/>
                  </a:lnTo>
                  <a:lnTo>
                    <a:pt x="0" y="1370"/>
                  </a:lnTo>
                  <a:cubicBezTo>
                    <a:pt x="0" y="1390"/>
                    <a:pt x="0" y="1399"/>
                    <a:pt x="0" y="1419"/>
                  </a:cubicBezTo>
                  <a:cubicBezTo>
                    <a:pt x="0" y="1660"/>
                    <a:pt x="135" y="1891"/>
                    <a:pt x="386" y="2094"/>
                  </a:cubicBezTo>
                  <a:cubicBezTo>
                    <a:pt x="415" y="2123"/>
                    <a:pt x="444" y="2142"/>
                    <a:pt x="483" y="2171"/>
                  </a:cubicBezTo>
                  <a:cubicBezTo>
                    <a:pt x="502" y="2190"/>
                    <a:pt x="541" y="2210"/>
                    <a:pt x="569" y="2229"/>
                  </a:cubicBezTo>
                  <a:cubicBezTo>
                    <a:pt x="589" y="2248"/>
                    <a:pt x="618" y="2258"/>
                    <a:pt x="637" y="2277"/>
                  </a:cubicBezTo>
                  <a:cubicBezTo>
                    <a:pt x="811" y="2383"/>
                    <a:pt x="1004" y="2489"/>
                    <a:pt x="1235" y="2576"/>
                  </a:cubicBezTo>
                  <a:cubicBezTo>
                    <a:pt x="1293" y="2605"/>
                    <a:pt x="1351" y="2624"/>
                    <a:pt x="1409" y="2653"/>
                  </a:cubicBezTo>
                  <a:cubicBezTo>
                    <a:pt x="1534" y="2692"/>
                    <a:pt x="1660" y="2740"/>
                    <a:pt x="1795" y="2788"/>
                  </a:cubicBezTo>
                  <a:cubicBezTo>
                    <a:pt x="1881" y="2817"/>
                    <a:pt x="1978" y="2837"/>
                    <a:pt x="2074" y="2866"/>
                  </a:cubicBezTo>
                  <a:cubicBezTo>
                    <a:pt x="2094" y="2875"/>
                    <a:pt x="2103" y="2875"/>
                    <a:pt x="2123" y="2885"/>
                  </a:cubicBezTo>
                  <a:cubicBezTo>
                    <a:pt x="2171" y="2895"/>
                    <a:pt x="2209" y="2904"/>
                    <a:pt x="2248" y="2914"/>
                  </a:cubicBezTo>
                  <a:cubicBezTo>
                    <a:pt x="2460" y="2972"/>
                    <a:pt x="2682" y="3020"/>
                    <a:pt x="2914" y="3068"/>
                  </a:cubicBezTo>
                  <a:cubicBezTo>
                    <a:pt x="2971" y="3078"/>
                    <a:pt x="3029" y="3087"/>
                    <a:pt x="3087" y="3097"/>
                  </a:cubicBezTo>
                  <a:cubicBezTo>
                    <a:pt x="3174" y="3116"/>
                    <a:pt x="3261" y="3136"/>
                    <a:pt x="3348" y="3145"/>
                  </a:cubicBezTo>
                  <a:cubicBezTo>
                    <a:pt x="3483" y="3165"/>
                    <a:pt x="3618" y="3184"/>
                    <a:pt x="3753" y="3203"/>
                  </a:cubicBezTo>
                  <a:cubicBezTo>
                    <a:pt x="3811" y="3213"/>
                    <a:pt x="3869" y="3223"/>
                    <a:pt x="3936" y="3232"/>
                  </a:cubicBezTo>
                  <a:cubicBezTo>
                    <a:pt x="4148" y="3261"/>
                    <a:pt x="4370" y="3280"/>
                    <a:pt x="4602" y="3300"/>
                  </a:cubicBezTo>
                  <a:cubicBezTo>
                    <a:pt x="4660" y="3309"/>
                    <a:pt x="4718" y="3309"/>
                    <a:pt x="4775" y="3319"/>
                  </a:cubicBezTo>
                  <a:cubicBezTo>
                    <a:pt x="4833" y="3319"/>
                    <a:pt x="4891" y="3329"/>
                    <a:pt x="4949" y="3329"/>
                  </a:cubicBezTo>
                  <a:cubicBezTo>
                    <a:pt x="5103" y="3338"/>
                    <a:pt x="5267" y="3348"/>
                    <a:pt x="5441" y="3358"/>
                  </a:cubicBezTo>
                  <a:cubicBezTo>
                    <a:pt x="5499" y="3358"/>
                    <a:pt x="5557" y="3358"/>
                    <a:pt x="5615" y="3367"/>
                  </a:cubicBezTo>
                  <a:cubicBezTo>
                    <a:pt x="5837" y="3367"/>
                    <a:pt x="6058" y="3377"/>
                    <a:pt x="6280" y="3377"/>
                  </a:cubicBezTo>
                  <a:lnTo>
                    <a:pt x="6454" y="3377"/>
                  </a:lnTo>
                  <a:cubicBezTo>
                    <a:pt x="6676" y="3377"/>
                    <a:pt x="6898" y="3367"/>
                    <a:pt x="7119" y="3358"/>
                  </a:cubicBezTo>
                  <a:lnTo>
                    <a:pt x="7293" y="3358"/>
                  </a:lnTo>
                  <a:cubicBezTo>
                    <a:pt x="7525" y="3348"/>
                    <a:pt x="7747" y="3329"/>
                    <a:pt x="7959" y="3309"/>
                  </a:cubicBezTo>
                  <a:cubicBezTo>
                    <a:pt x="8017" y="3309"/>
                    <a:pt x="8084" y="3300"/>
                    <a:pt x="8142" y="3300"/>
                  </a:cubicBezTo>
                  <a:cubicBezTo>
                    <a:pt x="8364" y="3280"/>
                    <a:pt x="8586" y="3251"/>
                    <a:pt x="8808" y="3223"/>
                  </a:cubicBezTo>
                  <a:cubicBezTo>
                    <a:pt x="8866" y="3213"/>
                    <a:pt x="8923" y="3203"/>
                    <a:pt x="8981" y="3203"/>
                  </a:cubicBezTo>
                  <a:cubicBezTo>
                    <a:pt x="9213" y="3165"/>
                    <a:pt x="9435" y="3126"/>
                    <a:pt x="9647" y="3087"/>
                  </a:cubicBezTo>
                  <a:cubicBezTo>
                    <a:pt x="9705" y="3078"/>
                    <a:pt x="9763" y="3068"/>
                    <a:pt x="9821" y="3059"/>
                  </a:cubicBezTo>
                  <a:cubicBezTo>
                    <a:pt x="10052" y="3010"/>
                    <a:pt x="10274" y="2952"/>
                    <a:pt x="10486" y="2895"/>
                  </a:cubicBezTo>
                  <a:cubicBezTo>
                    <a:pt x="10544" y="2885"/>
                    <a:pt x="10602" y="2866"/>
                    <a:pt x="10660" y="2846"/>
                  </a:cubicBezTo>
                  <a:cubicBezTo>
                    <a:pt x="10901" y="2779"/>
                    <a:pt x="11123" y="2711"/>
                    <a:pt x="11325" y="2624"/>
                  </a:cubicBezTo>
                  <a:cubicBezTo>
                    <a:pt x="11383" y="2605"/>
                    <a:pt x="11451" y="2576"/>
                    <a:pt x="11499" y="2557"/>
                  </a:cubicBezTo>
                  <a:cubicBezTo>
                    <a:pt x="11769" y="2441"/>
                    <a:pt x="11991" y="2316"/>
                    <a:pt x="12165" y="2190"/>
                  </a:cubicBezTo>
                  <a:cubicBezTo>
                    <a:pt x="12232" y="2142"/>
                    <a:pt x="12290" y="2094"/>
                    <a:pt x="12348" y="2046"/>
                  </a:cubicBezTo>
                  <a:cubicBezTo>
                    <a:pt x="12560" y="1853"/>
                    <a:pt x="12676" y="1640"/>
                    <a:pt x="12676" y="1419"/>
                  </a:cubicBezTo>
                  <a:lnTo>
                    <a:pt x="12676" y="139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4"/>
            <p:cNvSpPr/>
            <p:nvPr/>
          </p:nvSpPr>
          <p:spPr>
            <a:xfrm>
              <a:off x="1770429" y="3798788"/>
              <a:ext cx="9993" cy="120514"/>
            </a:xfrm>
            <a:custGeom>
              <a:avLst/>
              <a:gdLst/>
              <a:ahLst/>
              <a:cxnLst/>
              <a:rect l="l" t="t" r="r" b="b"/>
              <a:pathLst>
                <a:path w="184" h="2219" extrusionOk="0">
                  <a:moveTo>
                    <a:pt x="0" y="0"/>
                  </a:moveTo>
                  <a:lnTo>
                    <a:pt x="0" y="2084"/>
                  </a:lnTo>
                  <a:cubicBezTo>
                    <a:pt x="29" y="2113"/>
                    <a:pt x="58" y="2132"/>
                    <a:pt x="97" y="2161"/>
                  </a:cubicBezTo>
                  <a:cubicBezTo>
                    <a:pt x="116" y="2180"/>
                    <a:pt x="155" y="2200"/>
                    <a:pt x="183" y="221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4"/>
            <p:cNvSpPr/>
            <p:nvPr/>
          </p:nvSpPr>
          <p:spPr>
            <a:xfrm>
              <a:off x="1816537" y="3798788"/>
              <a:ext cx="9450" cy="143596"/>
            </a:xfrm>
            <a:custGeom>
              <a:avLst/>
              <a:gdLst/>
              <a:ahLst/>
              <a:cxnLst/>
              <a:rect l="l" t="t" r="r" b="b"/>
              <a:pathLst>
                <a:path w="174" h="2644" extrusionOk="0">
                  <a:moveTo>
                    <a:pt x="0" y="0"/>
                  </a:moveTo>
                  <a:lnTo>
                    <a:pt x="0" y="2566"/>
                  </a:lnTo>
                  <a:cubicBezTo>
                    <a:pt x="58" y="2595"/>
                    <a:pt x="116"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4"/>
            <p:cNvSpPr/>
            <p:nvPr/>
          </p:nvSpPr>
          <p:spPr>
            <a:xfrm>
              <a:off x="1862101" y="3798788"/>
              <a:ext cx="9450" cy="157716"/>
            </a:xfrm>
            <a:custGeom>
              <a:avLst/>
              <a:gdLst/>
              <a:ahLst/>
              <a:cxnLst/>
              <a:rect l="l" t="t" r="r" b="b"/>
              <a:pathLst>
                <a:path w="174" h="2904" extrusionOk="0">
                  <a:moveTo>
                    <a:pt x="0" y="0"/>
                  </a:moveTo>
                  <a:lnTo>
                    <a:pt x="0" y="2856"/>
                  </a:lnTo>
                  <a:cubicBezTo>
                    <a:pt x="20" y="2865"/>
                    <a:pt x="29" y="2865"/>
                    <a:pt x="49" y="2875"/>
                  </a:cubicBezTo>
                  <a:cubicBezTo>
                    <a:pt x="97" y="2885"/>
                    <a:pt x="135" y="2894"/>
                    <a:pt x="174" y="2904"/>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4"/>
            <p:cNvSpPr/>
            <p:nvPr/>
          </p:nvSpPr>
          <p:spPr>
            <a:xfrm>
              <a:off x="1907666" y="3798788"/>
              <a:ext cx="9504" cy="167709"/>
            </a:xfrm>
            <a:custGeom>
              <a:avLst/>
              <a:gdLst/>
              <a:ahLst/>
              <a:cxnLst/>
              <a:rect l="l" t="t" r="r" b="b"/>
              <a:pathLst>
                <a:path w="175" h="3088" extrusionOk="0">
                  <a:moveTo>
                    <a:pt x="1" y="0"/>
                  </a:moveTo>
                  <a:lnTo>
                    <a:pt x="1" y="3058"/>
                  </a:lnTo>
                  <a:cubicBezTo>
                    <a:pt x="58" y="3068"/>
                    <a:pt x="116" y="3077"/>
                    <a:pt x="174" y="308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4"/>
            <p:cNvSpPr/>
            <p:nvPr/>
          </p:nvSpPr>
          <p:spPr>
            <a:xfrm>
              <a:off x="1953230" y="3798788"/>
              <a:ext cx="10047" cy="175041"/>
            </a:xfrm>
            <a:custGeom>
              <a:avLst/>
              <a:gdLst/>
              <a:ahLst/>
              <a:cxnLst/>
              <a:rect l="l" t="t" r="r" b="b"/>
              <a:pathLst>
                <a:path w="185" h="3223" extrusionOk="0">
                  <a:moveTo>
                    <a:pt x="1" y="0"/>
                  </a:moveTo>
                  <a:lnTo>
                    <a:pt x="1" y="3193"/>
                  </a:lnTo>
                  <a:cubicBezTo>
                    <a:pt x="59" y="3203"/>
                    <a:pt x="117" y="3213"/>
                    <a:pt x="184" y="3222"/>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4"/>
            <p:cNvSpPr/>
            <p:nvPr/>
          </p:nvSpPr>
          <p:spPr>
            <a:xfrm>
              <a:off x="1999338" y="3798788"/>
              <a:ext cx="9504" cy="179712"/>
            </a:xfrm>
            <a:custGeom>
              <a:avLst/>
              <a:gdLst/>
              <a:ahLst/>
              <a:cxnLst/>
              <a:rect l="l" t="t" r="r" b="b"/>
              <a:pathLst>
                <a:path w="175" h="3309" extrusionOk="0">
                  <a:moveTo>
                    <a:pt x="1" y="0"/>
                  </a:moveTo>
                  <a:lnTo>
                    <a:pt x="1" y="3290"/>
                  </a:lnTo>
                  <a:cubicBezTo>
                    <a:pt x="59" y="3299"/>
                    <a:pt x="117"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4"/>
            <p:cNvSpPr/>
            <p:nvPr/>
          </p:nvSpPr>
          <p:spPr>
            <a:xfrm>
              <a:off x="2044903" y="3798788"/>
              <a:ext cx="9504" cy="182373"/>
            </a:xfrm>
            <a:custGeom>
              <a:avLst/>
              <a:gdLst/>
              <a:ahLst/>
              <a:cxnLst/>
              <a:rect l="l" t="t" r="r" b="b"/>
              <a:pathLst>
                <a:path w="175" h="3358" extrusionOk="0">
                  <a:moveTo>
                    <a:pt x="1" y="0"/>
                  </a:moveTo>
                  <a:lnTo>
                    <a:pt x="1" y="3348"/>
                  </a:lnTo>
                  <a:cubicBezTo>
                    <a:pt x="59" y="3348"/>
                    <a:pt x="117" y="3348"/>
                    <a:pt x="175" y="335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4"/>
            <p:cNvSpPr/>
            <p:nvPr/>
          </p:nvSpPr>
          <p:spPr>
            <a:xfrm>
              <a:off x="2090522" y="3798245"/>
              <a:ext cx="9450" cy="183405"/>
            </a:xfrm>
            <a:custGeom>
              <a:avLst/>
              <a:gdLst/>
              <a:ahLst/>
              <a:cxnLst/>
              <a:rect l="l" t="t" r="r" b="b"/>
              <a:pathLst>
                <a:path w="174" h="3377" extrusionOk="0">
                  <a:moveTo>
                    <a:pt x="174" y="1"/>
                  </a:moveTo>
                  <a:lnTo>
                    <a:pt x="0" y="10"/>
                  </a:ln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4"/>
            <p:cNvSpPr/>
            <p:nvPr/>
          </p:nvSpPr>
          <p:spPr>
            <a:xfrm>
              <a:off x="2136086" y="3798245"/>
              <a:ext cx="9504" cy="182373"/>
            </a:xfrm>
            <a:custGeom>
              <a:avLst/>
              <a:gdLst/>
              <a:ahLst/>
              <a:cxnLst/>
              <a:rect l="l" t="t" r="r" b="b"/>
              <a:pathLst>
                <a:path w="175"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4"/>
            <p:cNvSpPr/>
            <p:nvPr/>
          </p:nvSpPr>
          <p:spPr>
            <a:xfrm>
              <a:off x="2181651" y="3798245"/>
              <a:ext cx="10047" cy="179766"/>
            </a:xfrm>
            <a:custGeom>
              <a:avLst/>
              <a:gdLst/>
              <a:ahLst/>
              <a:cxnLst/>
              <a:rect l="l" t="t" r="r" b="b"/>
              <a:pathLst>
                <a:path w="185" h="3310" extrusionOk="0">
                  <a:moveTo>
                    <a:pt x="1" y="1"/>
                  </a:moveTo>
                  <a:lnTo>
                    <a:pt x="1" y="3309"/>
                  </a:lnTo>
                  <a:cubicBezTo>
                    <a:pt x="59" y="3309"/>
                    <a:pt x="126" y="3300"/>
                    <a:pt x="184" y="3300"/>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4"/>
            <p:cNvSpPr/>
            <p:nvPr/>
          </p:nvSpPr>
          <p:spPr>
            <a:xfrm>
              <a:off x="2227758" y="3798245"/>
              <a:ext cx="9504" cy="175041"/>
            </a:xfrm>
            <a:custGeom>
              <a:avLst/>
              <a:gdLst/>
              <a:ahLst/>
              <a:cxnLst/>
              <a:rect l="l" t="t" r="r" b="b"/>
              <a:pathLst>
                <a:path w="175" h="3223" extrusionOk="0">
                  <a:moveTo>
                    <a:pt x="1" y="1"/>
                  </a:moveTo>
                  <a:lnTo>
                    <a:pt x="1" y="3223"/>
                  </a:lnTo>
                  <a:cubicBezTo>
                    <a:pt x="59"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4"/>
            <p:cNvSpPr/>
            <p:nvPr/>
          </p:nvSpPr>
          <p:spPr>
            <a:xfrm>
              <a:off x="2273323" y="3798245"/>
              <a:ext cx="9504" cy="167709"/>
            </a:xfrm>
            <a:custGeom>
              <a:avLst/>
              <a:gdLst/>
              <a:ahLst/>
              <a:cxnLst/>
              <a:rect l="l" t="t" r="r" b="b"/>
              <a:pathLst>
                <a:path w="175" h="3088" extrusionOk="0">
                  <a:moveTo>
                    <a:pt x="1" y="1"/>
                  </a:moveTo>
                  <a:lnTo>
                    <a:pt x="1" y="3087"/>
                  </a:lnTo>
                  <a:cubicBezTo>
                    <a:pt x="59" y="3078"/>
                    <a:pt x="117" y="3068"/>
                    <a:pt x="175" y="3059"/>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4"/>
            <p:cNvSpPr/>
            <p:nvPr/>
          </p:nvSpPr>
          <p:spPr>
            <a:xfrm>
              <a:off x="2318942" y="3798245"/>
              <a:ext cx="9450" cy="157227"/>
            </a:xfrm>
            <a:custGeom>
              <a:avLst/>
              <a:gdLst/>
              <a:ahLst/>
              <a:cxnLst/>
              <a:rect l="l" t="t" r="r" b="b"/>
              <a:pathLst>
                <a:path w="174" h="2895" extrusionOk="0">
                  <a:moveTo>
                    <a:pt x="0" y="1"/>
                  </a:moveTo>
                  <a:lnTo>
                    <a:pt x="0"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4"/>
            <p:cNvSpPr/>
            <p:nvPr/>
          </p:nvSpPr>
          <p:spPr>
            <a:xfrm>
              <a:off x="2364507" y="3798245"/>
              <a:ext cx="9504" cy="142564"/>
            </a:xfrm>
            <a:custGeom>
              <a:avLst/>
              <a:gdLst/>
              <a:ahLst/>
              <a:cxnLst/>
              <a:rect l="l" t="t" r="r" b="b"/>
              <a:pathLst>
                <a:path w="175" h="2625" extrusionOk="0">
                  <a:moveTo>
                    <a:pt x="0" y="1"/>
                  </a:moveTo>
                  <a:lnTo>
                    <a:pt x="0" y="2624"/>
                  </a:lnTo>
                  <a:cubicBezTo>
                    <a:pt x="58" y="2605"/>
                    <a:pt x="12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4"/>
            <p:cNvSpPr/>
            <p:nvPr/>
          </p:nvSpPr>
          <p:spPr>
            <a:xfrm>
              <a:off x="2410071" y="3798245"/>
              <a:ext cx="9993" cy="118993"/>
            </a:xfrm>
            <a:custGeom>
              <a:avLst/>
              <a:gdLst/>
              <a:ahLst/>
              <a:cxnLst/>
              <a:rect l="l" t="t" r="r" b="b"/>
              <a:pathLst>
                <a:path w="184" h="2191" extrusionOk="0">
                  <a:moveTo>
                    <a:pt x="1" y="1"/>
                  </a:moveTo>
                  <a:lnTo>
                    <a:pt x="1" y="2190"/>
                  </a:lnTo>
                  <a:cubicBezTo>
                    <a:pt x="68" y="2142"/>
                    <a:pt x="126" y="2094"/>
                    <a:pt x="184" y="204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4"/>
            <p:cNvSpPr/>
            <p:nvPr/>
          </p:nvSpPr>
          <p:spPr>
            <a:xfrm>
              <a:off x="1749466" y="3701304"/>
              <a:ext cx="688434" cy="195516"/>
            </a:xfrm>
            <a:custGeom>
              <a:avLst/>
              <a:gdLst/>
              <a:ahLst/>
              <a:cxnLst/>
              <a:rect l="l" t="t" r="r" b="b"/>
              <a:pathLst>
                <a:path w="12676" h="3600" extrusionOk="0">
                  <a:moveTo>
                    <a:pt x="6338" y="1"/>
                  </a:moveTo>
                  <a:cubicBezTo>
                    <a:pt x="2914" y="1"/>
                    <a:pt x="126" y="773"/>
                    <a:pt x="10" y="1728"/>
                  </a:cubicBezTo>
                  <a:cubicBezTo>
                    <a:pt x="0" y="1757"/>
                    <a:pt x="0" y="1776"/>
                    <a:pt x="0" y="1795"/>
                  </a:cubicBezTo>
                  <a:cubicBezTo>
                    <a:pt x="0" y="2046"/>
                    <a:pt x="174" y="2278"/>
                    <a:pt x="483" y="2490"/>
                  </a:cubicBezTo>
                  <a:cubicBezTo>
                    <a:pt x="531" y="2519"/>
                    <a:pt x="589" y="2557"/>
                    <a:pt x="647" y="2586"/>
                  </a:cubicBezTo>
                  <a:cubicBezTo>
                    <a:pt x="936" y="2760"/>
                    <a:pt x="1332" y="2914"/>
                    <a:pt x="1795" y="3049"/>
                  </a:cubicBezTo>
                  <a:cubicBezTo>
                    <a:pt x="1901" y="3088"/>
                    <a:pt x="2016" y="3117"/>
                    <a:pt x="2123" y="3146"/>
                  </a:cubicBezTo>
                  <a:cubicBezTo>
                    <a:pt x="2499" y="3233"/>
                    <a:pt x="2914" y="3319"/>
                    <a:pt x="3348" y="3387"/>
                  </a:cubicBezTo>
                  <a:cubicBezTo>
                    <a:pt x="3849" y="3464"/>
                    <a:pt x="4380" y="3522"/>
                    <a:pt x="4949" y="3551"/>
                  </a:cubicBezTo>
                  <a:cubicBezTo>
                    <a:pt x="5393" y="3580"/>
                    <a:pt x="5856" y="3599"/>
                    <a:pt x="6338" y="3599"/>
                  </a:cubicBezTo>
                  <a:cubicBezTo>
                    <a:pt x="9840" y="3599"/>
                    <a:pt x="12676" y="2789"/>
                    <a:pt x="12676" y="1795"/>
                  </a:cubicBezTo>
                  <a:cubicBezTo>
                    <a:pt x="12676" y="1776"/>
                    <a:pt x="12676" y="1757"/>
                    <a:pt x="12676" y="1728"/>
                  </a:cubicBezTo>
                  <a:cubicBezTo>
                    <a:pt x="12657" y="1612"/>
                    <a:pt x="12599" y="1496"/>
                    <a:pt x="12512" y="1390"/>
                  </a:cubicBezTo>
                  <a:cubicBezTo>
                    <a:pt x="12387" y="1236"/>
                    <a:pt x="12194" y="1091"/>
                    <a:pt x="11943" y="956"/>
                  </a:cubicBezTo>
                  <a:cubicBezTo>
                    <a:pt x="11692" y="821"/>
                    <a:pt x="11393" y="705"/>
                    <a:pt x="11055" y="599"/>
                  </a:cubicBezTo>
                  <a:cubicBezTo>
                    <a:pt x="10959" y="560"/>
                    <a:pt x="10853" y="532"/>
                    <a:pt x="10747" y="503"/>
                  </a:cubicBezTo>
                  <a:cubicBezTo>
                    <a:pt x="10274" y="377"/>
                    <a:pt x="9734" y="271"/>
                    <a:pt x="9136" y="184"/>
                  </a:cubicBezTo>
                  <a:cubicBezTo>
                    <a:pt x="9001" y="165"/>
                    <a:pt x="8856" y="146"/>
                    <a:pt x="8721" y="126"/>
                  </a:cubicBezTo>
                  <a:cubicBezTo>
                    <a:pt x="798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4"/>
            <p:cNvSpPr/>
            <p:nvPr/>
          </p:nvSpPr>
          <p:spPr>
            <a:xfrm>
              <a:off x="1775642" y="3820783"/>
              <a:ext cx="61370" cy="21018"/>
            </a:xfrm>
            <a:custGeom>
              <a:avLst/>
              <a:gdLst/>
              <a:ahLst/>
              <a:cxnLst/>
              <a:rect l="l" t="t" r="r" b="b"/>
              <a:pathLst>
                <a:path w="1130" h="387" extrusionOk="0">
                  <a:moveTo>
                    <a:pt x="994" y="0"/>
                  </a:moveTo>
                  <a:lnTo>
                    <a:pt x="1" y="290"/>
                  </a:lnTo>
                  <a:cubicBezTo>
                    <a:pt x="30" y="309"/>
                    <a:pt x="59" y="328"/>
                    <a:pt x="87" y="338"/>
                  </a:cubicBezTo>
                  <a:cubicBezTo>
                    <a:pt x="107" y="357"/>
                    <a:pt x="136" y="377"/>
                    <a:pt x="165" y="386"/>
                  </a:cubicBezTo>
                  <a:lnTo>
                    <a:pt x="1129" y="116"/>
                  </a:lnTo>
                  <a:cubicBezTo>
                    <a:pt x="1081" y="78"/>
                    <a:pt x="1033"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4"/>
            <p:cNvSpPr/>
            <p:nvPr/>
          </p:nvSpPr>
          <p:spPr>
            <a:xfrm>
              <a:off x="1846895" y="3853260"/>
              <a:ext cx="67127" cy="18900"/>
            </a:xfrm>
            <a:custGeom>
              <a:avLst/>
              <a:gdLst/>
              <a:ahLst/>
              <a:cxnLst/>
              <a:rect l="l" t="t" r="r" b="b"/>
              <a:pathLst>
                <a:path w="1236" h="348" extrusionOk="0">
                  <a:moveTo>
                    <a:pt x="907" y="0"/>
                  </a:moveTo>
                  <a:lnTo>
                    <a:pt x="1" y="251"/>
                  </a:lnTo>
                  <a:cubicBezTo>
                    <a:pt x="107" y="290"/>
                    <a:pt x="222" y="319"/>
                    <a:pt x="329" y="348"/>
                  </a:cubicBezTo>
                  <a:lnTo>
                    <a:pt x="1235" y="87"/>
                  </a:lnTo>
                  <a:cubicBezTo>
                    <a:pt x="1139" y="68"/>
                    <a:pt x="1052" y="39"/>
                    <a:pt x="965" y="20"/>
                  </a:cubicBezTo>
                  <a:cubicBezTo>
                    <a:pt x="946" y="10"/>
                    <a:pt x="927" y="10"/>
                    <a:pt x="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4"/>
            <p:cNvSpPr/>
            <p:nvPr/>
          </p:nvSpPr>
          <p:spPr>
            <a:xfrm>
              <a:off x="1818600" y="3720692"/>
              <a:ext cx="550160" cy="156196"/>
            </a:xfrm>
            <a:custGeom>
              <a:avLst/>
              <a:gdLst/>
              <a:ahLst/>
              <a:cxnLst/>
              <a:rect l="l" t="t" r="r" b="b"/>
              <a:pathLst>
                <a:path w="10130" h="2876" extrusionOk="0">
                  <a:moveTo>
                    <a:pt x="5065" y="1"/>
                  </a:moveTo>
                  <a:cubicBezTo>
                    <a:pt x="2268" y="1"/>
                    <a:pt x="1" y="647"/>
                    <a:pt x="1" y="1438"/>
                  </a:cubicBezTo>
                  <a:cubicBezTo>
                    <a:pt x="1" y="1467"/>
                    <a:pt x="1" y="1486"/>
                    <a:pt x="1" y="1506"/>
                  </a:cubicBezTo>
                  <a:cubicBezTo>
                    <a:pt x="126" y="2268"/>
                    <a:pt x="2354" y="2876"/>
                    <a:pt x="5065" y="2876"/>
                  </a:cubicBezTo>
                  <a:cubicBezTo>
                    <a:pt x="7785" y="2876"/>
                    <a:pt x="10004" y="2268"/>
                    <a:pt x="10130" y="1506"/>
                  </a:cubicBezTo>
                  <a:cubicBezTo>
                    <a:pt x="10130" y="1486"/>
                    <a:pt x="10130" y="1467"/>
                    <a:pt x="10130" y="1438"/>
                  </a:cubicBezTo>
                  <a:cubicBezTo>
                    <a:pt x="10130" y="647"/>
                    <a:pt x="786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4"/>
            <p:cNvSpPr/>
            <p:nvPr/>
          </p:nvSpPr>
          <p:spPr>
            <a:xfrm>
              <a:off x="1818600" y="3728024"/>
              <a:ext cx="550160" cy="148864"/>
            </a:xfrm>
            <a:custGeom>
              <a:avLst/>
              <a:gdLst/>
              <a:ahLst/>
              <a:cxnLst/>
              <a:rect l="l" t="t" r="r" b="b"/>
              <a:pathLst>
                <a:path w="10130" h="2741" extrusionOk="0">
                  <a:moveTo>
                    <a:pt x="5065" y="1"/>
                  </a:moveTo>
                  <a:cubicBezTo>
                    <a:pt x="2354" y="1"/>
                    <a:pt x="126" y="609"/>
                    <a:pt x="1" y="1371"/>
                  </a:cubicBezTo>
                  <a:cubicBezTo>
                    <a:pt x="20" y="1487"/>
                    <a:pt x="88" y="1593"/>
                    <a:pt x="194" y="1699"/>
                  </a:cubicBezTo>
                  <a:cubicBezTo>
                    <a:pt x="232" y="1737"/>
                    <a:pt x="290" y="1786"/>
                    <a:pt x="348" y="1824"/>
                  </a:cubicBezTo>
                  <a:cubicBezTo>
                    <a:pt x="589" y="2007"/>
                    <a:pt x="946" y="2162"/>
                    <a:pt x="1399" y="2297"/>
                  </a:cubicBezTo>
                  <a:cubicBezTo>
                    <a:pt x="1506" y="2326"/>
                    <a:pt x="1612" y="2355"/>
                    <a:pt x="1718" y="2384"/>
                  </a:cubicBezTo>
                  <a:cubicBezTo>
                    <a:pt x="2142" y="2490"/>
                    <a:pt x="2634" y="2577"/>
                    <a:pt x="3165" y="2644"/>
                  </a:cubicBezTo>
                  <a:cubicBezTo>
                    <a:pt x="3695" y="2702"/>
                    <a:pt x="4274" y="2741"/>
                    <a:pt x="4882" y="2741"/>
                  </a:cubicBezTo>
                  <a:lnTo>
                    <a:pt x="5065" y="2741"/>
                  </a:lnTo>
                  <a:cubicBezTo>
                    <a:pt x="7785" y="2741"/>
                    <a:pt x="10004" y="2133"/>
                    <a:pt x="10130" y="1371"/>
                  </a:cubicBezTo>
                  <a:cubicBezTo>
                    <a:pt x="10120" y="1332"/>
                    <a:pt x="10110" y="1303"/>
                    <a:pt x="10091" y="1265"/>
                  </a:cubicBezTo>
                  <a:cubicBezTo>
                    <a:pt x="10023" y="1101"/>
                    <a:pt x="9859" y="946"/>
                    <a:pt x="9618" y="811"/>
                  </a:cubicBezTo>
                  <a:cubicBezTo>
                    <a:pt x="9367" y="667"/>
                    <a:pt x="9040" y="532"/>
                    <a:pt x="8634" y="416"/>
                  </a:cubicBezTo>
                  <a:cubicBezTo>
                    <a:pt x="8538" y="387"/>
                    <a:pt x="8432" y="358"/>
                    <a:pt x="8316" y="339"/>
                  </a:cubicBezTo>
                  <a:cubicBezTo>
                    <a:pt x="7805" y="213"/>
                    <a:pt x="7207" y="117"/>
                    <a:pt x="6560" y="59"/>
                  </a:cubicBezTo>
                  <a:cubicBezTo>
                    <a:pt x="6396" y="49"/>
                    <a:pt x="6232" y="40"/>
                    <a:pt x="6068" y="30"/>
                  </a:cubicBezTo>
                  <a:cubicBezTo>
                    <a:pt x="5740" y="11"/>
                    <a:pt x="5412"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4"/>
            <p:cNvSpPr/>
            <p:nvPr/>
          </p:nvSpPr>
          <p:spPr>
            <a:xfrm>
              <a:off x="1990432" y="3858473"/>
              <a:ext cx="150927" cy="18411"/>
            </a:xfrm>
            <a:custGeom>
              <a:avLst/>
              <a:gdLst/>
              <a:ahLst/>
              <a:cxnLst/>
              <a:rect l="l" t="t" r="r" b="b"/>
              <a:pathLst>
                <a:path w="2779" h="339" extrusionOk="0">
                  <a:moveTo>
                    <a:pt x="850" y="1"/>
                  </a:moveTo>
                  <a:lnTo>
                    <a:pt x="1" y="242"/>
                  </a:lnTo>
                  <a:cubicBezTo>
                    <a:pt x="531" y="300"/>
                    <a:pt x="1110" y="339"/>
                    <a:pt x="1718" y="339"/>
                  </a:cubicBezTo>
                  <a:lnTo>
                    <a:pt x="2779" y="40"/>
                  </a:lnTo>
                  <a:lnTo>
                    <a:pt x="2779" y="40"/>
                  </a:lnTo>
                  <a:cubicBezTo>
                    <a:pt x="2654" y="49"/>
                    <a:pt x="2538" y="49"/>
                    <a:pt x="2412" y="49"/>
                  </a:cubicBezTo>
                  <a:lnTo>
                    <a:pt x="2239" y="49"/>
                  </a:lnTo>
                  <a:cubicBezTo>
                    <a:pt x="2017" y="49"/>
                    <a:pt x="1795" y="40"/>
                    <a:pt x="1573" y="40"/>
                  </a:cubicBezTo>
                  <a:cubicBezTo>
                    <a:pt x="1515" y="30"/>
                    <a:pt x="1457" y="30"/>
                    <a:pt x="1400" y="30"/>
                  </a:cubicBezTo>
                  <a:cubicBezTo>
                    <a:pt x="1236" y="20"/>
                    <a:pt x="1072" y="1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4"/>
            <p:cNvSpPr/>
            <p:nvPr/>
          </p:nvSpPr>
          <p:spPr>
            <a:xfrm>
              <a:off x="1829082" y="3817633"/>
              <a:ext cx="22593" cy="9504"/>
            </a:xfrm>
            <a:custGeom>
              <a:avLst/>
              <a:gdLst/>
              <a:ahLst/>
              <a:cxnLst/>
              <a:rect l="l" t="t" r="r" b="b"/>
              <a:pathLst>
                <a:path w="416" h="175" extrusionOk="0">
                  <a:moveTo>
                    <a:pt x="165" y="0"/>
                  </a:moveTo>
                  <a:lnTo>
                    <a:pt x="1" y="49"/>
                  </a:lnTo>
                  <a:cubicBezTo>
                    <a:pt x="39" y="87"/>
                    <a:pt x="97" y="136"/>
                    <a:pt x="155" y="174"/>
                  </a:cubicBezTo>
                  <a:lnTo>
                    <a:pt x="415" y="97"/>
                  </a:lnTo>
                  <a:cubicBezTo>
                    <a:pt x="396" y="87"/>
                    <a:pt x="367" y="78"/>
                    <a:pt x="338" y="68"/>
                  </a:cubicBezTo>
                  <a:cubicBezTo>
                    <a:pt x="280" y="49"/>
                    <a:pt x="222" y="29"/>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4"/>
            <p:cNvSpPr/>
            <p:nvPr/>
          </p:nvSpPr>
          <p:spPr>
            <a:xfrm>
              <a:off x="1894578" y="3843810"/>
              <a:ext cx="52463" cy="13686"/>
            </a:xfrm>
            <a:custGeom>
              <a:avLst/>
              <a:gdLst/>
              <a:ahLst/>
              <a:cxnLst/>
              <a:rect l="l" t="t" r="r" b="b"/>
              <a:pathLst>
                <a:path w="966" h="252" extrusionOk="0">
                  <a:moveTo>
                    <a:pt x="599" y="1"/>
                  </a:moveTo>
                  <a:lnTo>
                    <a:pt x="0" y="165"/>
                  </a:lnTo>
                  <a:cubicBezTo>
                    <a:pt x="107" y="194"/>
                    <a:pt x="213" y="223"/>
                    <a:pt x="319" y="252"/>
                  </a:cubicBezTo>
                  <a:lnTo>
                    <a:pt x="965" y="68"/>
                  </a:lnTo>
                  <a:cubicBezTo>
                    <a:pt x="917" y="59"/>
                    <a:pt x="869" y="49"/>
                    <a:pt x="820" y="39"/>
                  </a:cubicBezTo>
                  <a:cubicBezTo>
                    <a:pt x="753" y="30"/>
                    <a:pt x="695" y="20"/>
                    <a:pt x="637" y="10"/>
                  </a:cubicBezTo>
                  <a:cubicBezTo>
                    <a:pt x="627" y="1"/>
                    <a:pt x="608" y="1"/>
                    <a:pt x="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4"/>
            <p:cNvSpPr/>
            <p:nvPr/>
          </p:nvSpPr>
          <p:spPr>
            <a:xfrm>
              <a:off x="1967894" y="3746380"/>
              <a:ext cx="259928" cy="110086"/>
            </a:xfrm>
            <a:custGeom>
              <a:avLst/>
              <a:gdLst/>
              <a:ahLst/>
              <a:cxnLst/>
              <a:rect l="l" t="t" r="r" b="b"/>
              <a:pathLst>
                <a:path w="4786" h="2027" extrusionOk="0">
                  <a:moveTo>
                    <a:pt x="1950" y="1"/>
                  </a:moveTo>
                  <a:lnTo>
                    <a:pt x="1950" y="232"/>
                  </a:lnTo>
                  <a:cubicBezTo>
                    <a:pt x="705" y="280"/>
                    <a:pt x="88" y="493"/>
                    <a:pt x="88" y="734"/>
                  </a:cubicBezTo>
                  <a:cubicBezTo>
                    <a:pt x="88" y="1293"/>
                    <a:pt x="3020" y="1139"/>
                    <a:pt x="3020" y="1332"/>
                  </a:cubicBezTo>
                  <a:cubicBezTo>
                    <a:pt x="3020" y="1380"/>
                    <a:pt x="2837" y="1409"/>
                    <a:pt x="2335" y="1409"/>
                  </a:cubicBezTo>
                  <a:cubicBezTo>
                    <a:pt x="1747" y="1409"/>
                    <a:pt x="1081" y="1361"/>
                    <a:pt x="580" y="1274"/>
                  </a:cubicBezTo>
                  <a:lnTo>
                    <a:pt x="1" y="1640"/>
                  </a:lnTo>
                  <a:cubicBezTo>
                    <a:pt x="454" y="1727"/>
                    <a:pt x="1197" y="1785"/>
                    <a:pt x="1950" y="1795"/>
                  </a:cubicBezTo>
                  <a:lnTo>
                    <a:pt x="1950" y="2026"/>
                  </a:lnTo>
                  <a:lnTo>
                    <a:pt x="3020" y="2026"/>
                  </a:lnTo>
                  <a:lnTo>
                    <a:pt x="3020" y="1785"/>
                  </a:lnTo>
                  <a:cubicBezTo>
                    <a:pt x="4197" y="1727"/>
                    <a:pt x="4786" y="1525"/>
                    <a:pt x="4786" y="1293"/>
                  </a:cubicBezTo>
                  <a:cubicBezTo>
                    <a:pt x="4786" y="734"/>
                    <a:pt x="1853" y="888"/>
                    <a:pt x="1853" y="705"/>
                  </a:cubicBezTo>
                  <a:cubicBezTo>
                    <a:pt x="1853" y="657"/>
                    <a:pt x="2017" y="608"/>
                    <a:pt x="2548" y="608"/>
                  </a:cubicBezTo>
                  <a:cubicBezTo>
                    <a:pt x="3001" y="608"/>
                    <a:pt x="3503" y="647"/>
                    <a:pt x="4024" y="724"/>
                  </a:cubicBezTo>
                  <a:lnTo>
                    <a:pt x="4564" y="357"/>
                  </a:lnTo>
                  <a:cubicBezTo>
                    <a:pt x="4130" y="290"/>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4"/>
            <p:cNvSpPr/>
            <p:nvPr/>
          </p:nvSpPr>
          <p:spPr>
            <a:xfrm>
              <a:off x="1966373" y="3742198"/>
              <a:ext cx="259873" cy="109543"/>
            </a:xfrm>
            <a:custGeom>
              <a:avLst/>
              <a:gdLst/>
              <a:ahLst/>
              <a:cxnLst/>
              <a:rect l="l" t="t" r="r" b="b"/>
              <a:pathLst>
                <a:path w="4785" h="2017" extrusionOk="0">
                  <a:moveTo>
                    <a:pt x="1949" y="0"/>
                  </a:moveTo>
                  <a:lnTo>
                    <a:pt x="1949" y="232"/>
                  </a:lnTo>
                  <a:cubicBezTo>
                    <a:pt x="704" y="280"/>
                    <a:pt x="87" y="483"/>
                    <a:pt x="87" y="734"/>
                  </a:cubicBezTo>
                  <a:cubicBezTo>
                    <a:pt x="87" y="1293"/>
                    <a:pt x="3019" y="1139"/>
                    <a:pt x="3019" y="1332"/>
                  </a:cubicBezTo>
                  <a:cubicBezTo>
                    <a:pt x="3019" y="1380"/>
                    <a:pt x="2836" y="1409"/>
                    <a:pt x="2325" y="1409"/>
                  </a:cubicBezTo>
                  <a:cubicBezTo>
                    <a:pt x="1746" y="1409"/>
                    <a:pt x="1080" y="1351"/>
                    <a:pt x="579" y="1274"/>
                  </a:cubicBezTo>
                  <a:lnTo>
                    <a:pt x="0" y="1640"/>
                  </a:lnTo>
                  <a:cubicBezTo>
                    <a:pt x="453" y="1717"/>
                    <a:pt x="1187" y="1775"/>
                    <a:pt x="1949" y="1795"/>
                  </a:cubicBezTo>
                  <a:lnTo>
                    <a:pt x="1949" y="2017"/>
                  </a:lnTo>
                  <a:lnTo>
                    <a:pt x="3019" y="2017"/>
                  </a:lnTo>
                  <a:lnTo>
                    <a:pt x="3019" y="1785"/>
                  </a:lnTo>
                  <a:cubicBezTo>
                    <a:pt x="4196" y="1727"/>
                    <a:pt x="4785" y="1525"/>
                    <a:pt x="4785" y="1293"/>
                  </a:cubicBezTo>
                  <a:cubicBezTo>
                    <a:pt x="4785" y="734"/>
                    <a:pt x="1852" y="888"/>
                    <a:pt x="1852" y="705"/>
                  </a:cubicBezTo>
                  <a:cubicBezTo>
                    <a:pt x="1852" y="647"/>
                    <a:pt x="2016" y="608"/>
                    <a:pt x="2537" y="608"/>
                  </a:cubicBezTo>
                  <a:cubicBezTo>
                    <a:pt x="3000" y="608"/>
                    <a:pt x="3492" y="647"/>
                    <a:pt x="4023" y="724"/>
                  </a:cubicBezTo>
                  <a:lnTo>
                    <a:pt x="4553" y="348"/>
                  </a:lnTo>
                  <a:cubicBezTo>
                    <a:pt x="4129" y="280"/>
                    <a:pt x="3579" y="242"/>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4"/>
            <p:cNvSpPr/>
            <p:nvPr/>
          </p:nvSpPr>
          <p:spPr>
            <a:xfrm>
              <a:off x="1770918" y="3677245"/>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6" y="2103"/>
                  </a:cubicBezTo>
                  <a:cubicBezTo>
                    <a:pt x="425" y="2132"/>
                    <a:pt x="454" y="2151"/>
                    <a:pt x="483" y="2171"/>
                  </a:cubicBezTo>
                  <a:cubicBezTo>
                    <a:pt x="512" y="2200"/>
                    <a:pt x="541" y="2219"/>
                    <a:pt x="570" y="2238"/>
                  </a:cubicBezTo>
                  <a:cubicBezTo>
                    <a:pt x="589" y="2258"/>
                    <a:pt x="618" y="2267"/>
                    <a:pt x="647" y="2286"/>
                  </a:cubicBezTo>
                  <a:cubicBezTo>
                    <a:pt x="811" y="2393"/>
                    <a:pt x="1014" y="2489"/>
                    <a:pt x="1236" y="2585"/>
                  </a:cubicBezTo>
                  <a:cubicBezTo>
                    <a:pt x="1293" y="2614"/>
                    <a:pt x="1351" y="2634"/>
                    <a:pt x="1409" y="2653"/>
                  </a:cubicBezTo>
                  <a:cubicBezTo>
                    <a:pt x="1535" y="2701"/>
                    <a:pt x="1660" y="2749"/>
                    <a:pt x="1795" y="2788"/>
                  </a:cubicBezTo>
                  <a:cubicBezTo>
                    <a:pt x="1892" y="2817"/>
                    <a:pt x="1978" y="2846"/>
                    <a:pt x="2075" y="2875"/>
                  </a:cubicBezTo>
                  <a:cubicBezTo>
                    <a:pt x="2094" y="2885"/>
                    <a:pt x="2113" y="2885"/>
                    <a:pt x="2133" y="2894"/>
                  </a:cubicBezTo>
                  <a:cubicBezTo>
                    <a:pt x="2171" y="2904"/>
                    <a:pt x="2210" y="2913"/>
                    <a:pt x="2249" y="2923"/>
                  </a:cubicBezTo>
                  <a:cubicBezTo>
                    <a:pt x="2461" y="2981"/>
                    <a:pt x="2683" y="3029"/>
                    <a:pt x="2914" y="3077"/>
                  </a:cubicBezTo>
                  <a:cubicBezTo>
                    <a:pt x="2972" y="3087"/>
                    <a:pt x="3030" y="3097"/>
                    <a:pt x="3097" y="3106"/>
                  </a:cubicBezTo>
                  <a:cubicBezTo>
                    <a:pt x="3175" y="3126"/>
                    <a:pt x="3261" y="3135"/>
                    <a:pt x="3358" y="3155"/>
                  </a:cubicBezTo>
                  <a:cubicBezTo>
                    <a:pt x="3483" y="3174"/>
                    <a:pt x="3618" y="3193"/>
                    <a:pt x="3763" y="3213"/>
                  </a:cubicBezTo>
                  <a:cubicBezTo>
                    <a:pt x="3821" y="3222"/>
                    <a:pt x="3879" y="3232"/>
                    <a:pt x="3937" y="3241"/>
                  </a:cubicBezTo>
                  <a:cubicBezTo>
                    <a:pt x="4149" y="3270"/>
                    <a:pt x="4371" y="3290"/>
                    <a:pt x="4602" y="3309"/>
                  </a:cubicBezTo>
                  <a:cubicBezTo>
                    <a:pt x="4660" y="3319"/>
                    <a:pt x="4718" y="3319"/>
                    <a:pt x="4776" y="3328"/>
                  </a:cubicBezTo>
                  <a:cubicBezTo>
                    <a:pt x="4834" y="3328"/>
                    <a:pt x="4892" y="3328"/>
                    <a:pt x="4950" y="3338"/>
                  </a:cubicBezTo>
                  <a:cubicBezTo>
                    <a:pt x="5114" y="3348"/>
                    <a:pt x="5278" y="3357"/>
                    <a:pt x="5442" y="3367"/>
                  </a:cubicBezTo>
                  <a:cubicBezTo>
                    <a:pt x="5499" y="3367"/>
                    <a:pt x="5557" y="3367"/>
                    <a:pt x="5615" y="3377"/>
                  </a:cubicBezTo>
                  <a:cubicBezTo>
                    <a:pt x="5837" y="3377"/>
                    <a:pt x="6059" y="3386"/>
                    <a:pt x="6281" y="3386"/>
                  </a:cubicBezTo>
                  <a:lnTo>
                    <a:pt x="6454" y="3386"/>
                  </a:lnTo>
                  <a:cubicBezTo>
                    <a:pt x="6686" y="3386"/>
                    <a:pt x="6908" y="3377"/>
                    <a:pt x="7120" y="3367"/>
                  </a:cubicBezTo>
                  <a:lnTo>
                    <a:pt x="7303" y="3367"/>
                  </a:lnTo>
                  <a:cubicBezTo>
                    <a:pt x="7525" y="3348"/>
                    <a:pt x="7747" y="3338"/>
                    <a:pt x="7969" y="3319"/>
                  </a:cubicBezTo>
                  <a:cubicBezTo>
                    <a:pt x="8027" y="3319"/>
                    <a:pt x="8085" y="3309"/>
                    <a:pt x="8143" y="3309"/>
                  </a:cubicBezTo>
                  <a:cubicBezTo>
                    <a:pt x="8364" y="3280"/>
                    <a:pt x="8586" y="3261"/>
                    <a:pt x="8808" y="3232"/>
                  </a:cubicBezTo>
                  <a:cubicBezTo>
                    <a:pt x="8866" y="3222"/>
                    <a:pt x="8924" y="3213"/>
                    <a:pt x="8982" y="3203"/>
                  </a:cubicBezTo>
                  <a:cubicBezTo>
                    <a:pt x="9213" y="3174"/>
                    <a:pt x="9435" y="3135"/>
                    <a:pt x="9647" y="3097"/>
                  </a:cubicBezTo>
                  <a:cubicBezTo>
                    <a:pt x="9705" y="3087"/>
                    <a:pt x="9763" y="3077"/>
                    <a:pt x="9821" y="3058"/>
                  </a:cubicBezTo>
                  <a:cubicBezTo>
                    <a:pt x="10053" y="3020"/>
                    <a:pt x="10284" y="2962"/>
                    <a:pt x="10487" y="2904"/>
                  </a:cubicBezTo>
                  <a:cubicBezTo>
                    <a:pt x="10545" y="2894"/>
                    <a:pt x="10612" y="2875"/>
                    <a:pt x="10670" y="2856"/>
                  </a:cubicBezTo>
                  <a:cubicBezTo>
                    <a:pt x="10901" y="2788"/>
                    <a:pt x="11123" y="2711"/>
                    <a:pt x="11336" y="2634"/>
                  </a:cubicBezTo>
                  <a:cubicBezTo>
                    <a:pt x="11393" y="2614"/>
                    <a:pt x="11451" y="2585"/>
                    <a:pt x="11509" y="2566"/>
                  </a:cubicBezTo>
                  <a:cubicBezTo>
                    <a:pt x="11770" y="2450"/>
                    <a:pt x="11992" y="2325"/>
                    <a:pt x="12175" y="2200"/>
                  </a:cubicBezTo>
                  <a:cubicBezTo>
                    <a:pt x="12233" y="2151"/>
                    <a:pt x="12291" y="2103"/>
                    <a:pt x="12348" y="2055"/>
                  </a:cubicBezTo>
                  <a:cubicBezTo>
                    <a:pt x="12561"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4"/>
            <p:cNvSpPr/>
            <p:nvPr/>
          </p:nvSpPr>
          <p:spPr>
            <a:xfrm>
              <a:off x="1792424" y="3678277"/>
              <a:ext cx="9450" cy="120568"/>
            </a:xfrm>
            <a:custGeom>
              <a:avLst/>
              <a:gdLst/>
              <a:ahLst/>
              <a:cxnLst/>
              <a:rect l="l" t="t" r="r" b="b"/>
              <a:pathLst>
                <a:path w="174" h="2220" extrusionOk="0">
                  <a:moveTo>
                    <a:pt x="0" y="1"/>
                  </a:moveTo>
                  <a:lnTo>
                    <a:pt x="0" y="2084"/>
                  </a:lnTo>
                  <a:cubicBezTo>
                    <a:pt x="29" y="2113"/>
                    <a:pt x="58" y="2132"/>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4"/>
            <p:cNvSpPr/>
            <p:nvPr/>
          </p:nvSpPr>
          <p:spPr>
            <a:xfrm>
              <a:off x="1837988" y="3678277"/>
              <a:ext cx="9504" cy="143107"/>
            </a:xfrm>
            <a:custGeom>
              <a:avLst/>
              <a:gdLst/>
              <a:ahLst/>
              <a:cxnLst/>
              <a:rect l="l" t="t" r="r" b="b"/>
              <a:pathLst>
                <a:path w="175" h="2635" extrusionOk="0">
                  <a:moveTo>
                    <a:pt x="1" y="1"/>
                  </a:moveTo>
                  <a:lnTo>
                    <a:pt x="1" y="2566"/>
                  </a:lnTo>
                  <a:cubicBezTo>
                    <a:pt x="58" y="2595"/>
                    <a:pt x="11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4"/>
            <p:cNvSpPr/>
            <p:nvPr/>
          </p:nvSpPr>
          <p:spPr>
            <a:xfrm>
              <a:off x="1883553" y="3678277"/>
              <a:ext cx="9504" cy="157771"/>
            </a:xfrm>
            <a:custGeom>
              <a:avLst/>
              <a:gdLst/>
              <a:ahLst/>
              <a:cxnLst/>
              <a:rect l="l" t="t" r="r" b="b"/>
              <a:pathLst>
                <a:path w="175" h="2905" extrusionOk="0">
                  <a:moveTo>
                    <a:pt x="1" y="1"/>
                  </a:moveTo>
                  <a:lnTo>
                    <a:pt x="1" y="2856"/>
                  </a:lnTo>
                  <a:cubicBezTo>
                    <a:pt x="20" y="2866"/>
                    <a:pt x="39" y="2866"/>
                    <a:pt x="59" y="2875"/>
                  </a:cubicBezTo>
                  <a:cubicBezTo>
                    <a:pt x="97" y="2885"/>
                    <a:pt x="136" y="2894"/>
                    <a:pt x="175" y="290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4"/>
            <p:cNvSpPr/>
            <p:nvPr/>
          </p:nvSpPr>
          <p:spPr>
            <a:xfrm>
              <a:off x="1929172" y="3678277"/>
              <a:ext cx="9993" cy="167709"/>
            </a:xfrm>
            <a:custGeom>
              <a:avLst/>
              <a:gdLst/>
              <a:ahLst/>
              <a:cxnLst/>
              <a:rect l="l" t="t" r="r" b="b"/>
              <a:pathLst>
                <a:path w="184" h="3088" extrusionOk="0">
                  <a:moveTo>
                    <a:pt x="0" y="1"/>
                  </a:moveTo>
                  <a:lnTo>
                    <a:pt x="0" y="3058"/>
                  </a:lnTo>
                  <a:cubicBezTo>
                    <a:pt x="58" y="3068"/>
                    <a:pt x="116" y="3078"/>
                    <a:pt x="183" y="3087"/>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4"/>
            <p:cNvSpPr/>
            <p:nvPr/>
          </p:nvSpPr>
          <p:spPr>
            <a:xfrm>
              <a:off x="1975280" y="3678277"/>
              <a:ext cx="9450" cy="175041"/>
            </a:xfrm>
            <a:custGeom>
              <a:avLst/>
              <a:gdLst/>
              <a:ahLst/>
              <a:cxnLst/>
              <a:rect l="l" t="t" r="r" b="b"/>
              <a:pathLst>
                <a:path w="174" h="3223" extrusionOk="0">
                  <a:moveTo>
                    <a:pt x="0" y="1"/>
                  </a:moveTo>
                  <a:lnTo>
                    <a:pt x="0" y="3194"/>
                  </a:lnTo>
                  <a:cubicBezTo>
                    <a:pt x="58"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4"/>
            <p:cNvSpPr/>
            <p:nvPr/>
          </p:nvSpPr>
          <p:spPr>
            <a:xfrm>
              <a:off x="2020844" y="3678277"/>
              <a:ext cx="9450" cy="179766"/>
            </a:xfrm>
            <a:custGeom>
              <a:avLst/>
              <a:gdLst/>
              <a:ahLst/>
              <a:cxnLst/>
              <a:rect l="l" t="t" r="r" b="b"/>
              <a:pathLst>
                <a:path w="174"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4"/>
            <p:cNvSpPr/>
            <p:nvPr/>
          </p:nvSpPr>
          <p:spPr>
            <a:xfrm>
              <a:off x="2066409" y="3677734"/>
              <a:ext cx="9504" cy="182916"/>
            </a:xfrm>
            <a:custGeom>
              <a:avLst/>
              <a:gdLst/>
              <a:ahLst/>
              <a:cxnLst/>
              <a:rect l="l" t="t" r="r" b="b"/>
              <a:pathLst>
                <a:path w="175" h="3368" extrusionOk="0">
                  <a:moveTo>
                    <a:pt x="1" y="1"/>
                  </a:moveTo>
                  <a:lnTo>
                    <a:pt x="1" y="3358"/>
                  </a:lnTo>
                  <a:cubicBezTo>
                    <a:pt x="58" y="3358"/>
                    <a:pt x="116" y="3358"/>
                    <a:pt x="174" y="336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4"/>
            <p:cNvSpPr/>
            <p:nvPr/>
          </p:nvSpPr>
          <p:spPr>
            <a:xfrm>
              <a:off x="2111973" y="3677734"/>
              <a:ext cx="9504" cy="183459"/>
            </a:xfrm>
            <a:custGeom>
              <a:avLst/>
              <a:gdLst/>
              <a:ahLst/>
              <a:cxnLst/>
              <a:rect l="l" t="t" r="r" b="b"/>
              <a:pathLst>
                <a:path w="175" h="3378" extrusionOk="0">
                  <a:moveTo>
                    <a:pt x="1" y="1"/>
                  </a:move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4"/>
            <p:cNvSpPr/>
            <p:nvPr/>
          </p:nvSpPr>
          <p:spPr>
            <a:xfrm>
              <a:off x="2157592" y="3677734"/>
              <a:ext cx="9993" cy="182373"/>
            </a:xfrm>
            <a:custGeom>
              <a:avLst/>
              <a:gdLst/>
              <a:ahLst/>
              <a:cxnLst/>
              <a:rect l="l" t="t" r="r" b="b"/>
              <a:pathLst>
                <a:path w="184" h="3358" extrusionOk="0">
                  <a:moveTo>
                    <a:pt x="0" y="1"/>
                  </a:moveTo>
                  <a:lnTo>
                    <a:pt x="0" y="3358"/>
                  </a:lnTo>
                  <a:lnTo>
                    <a:pt x="183" y="3358"/>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4"/>
            <p:cNvSpPr/>
            <p:nvPr/>
          </p:nvSpPr>
          <p:spPr>
            <a:xfrm>
              <a:off x="2203646" y="3677734"/>
              <a:ext cx="9504" cy="179766"/>
            </a:xfrm>
            <a:custGeom>
              <a:avLst/>
              <a:gdLst/>
              <a:ahLst/>
              <a:cxnLst/>
              <a:rect l="l" t="t" r="r" b="b"/>
              <a:pathLst>
                <a:path w="175" h="3310" extrusionOk="0">
                  <a:moveTo>
                    <a:pt x="1" y="1"/>
                  </a:moveTo>
                  <a:lnTo>
                    <a:pt x="1" y="3310"/>
                  </a:lnTo>
                  <a:cubicBezTo>
                    <a:pt x="59" y="3310"/>
                    <a:pt x="117" y="3300"/>
                    <a:pt x="175" y="3300"/>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4"/>
            <p:cNvSpPr/>
            <p:nvPr/>
          </p:nvSpPr>
          <p:spPr>
            <a:xfrm>
              <a:off x="2249265" y="3677734"/>
              <a:ext cx="9450" cy="175041"/>
            </a:xfrm>
            <a:custGeom>
              <a:avLst/>
              <a:gdLst/>
              <a:ahLst/>
              <a:cxnLst/>
              <a:rect l="l" t="t" r="r" b="b"/>
              <a:pathLst>
                <a:path w="174" h="3223" extrusionOk="0">
                  <a:moveTo>
                    <a:pt x="0" y="1"/>
                  </a:moveTo>
                  <a:lnTo>
                    <a:pt x="0" y="3223"/>
                  </a:lnTo>
                  <a:cubicBezTo>
                    <a:pt x="58" y="3213"/>
                    <a:pt x="116" y="3204"/>
                    <a:pt x="174" y="319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4"/>
            <p:cNvSpPr/>
            <p:nvPr/>
          </p:nvSpPr>
          <p:spPr>
            <a:xfrm>
              <a:off x="2294829" y="3677734"/>
              <a:ext cx="9504" cy="167709"/>
            </a:xfrm>
            <a:custGeom>
              <a:avLst/>
              <a:gdLst/>
              <a:ahLst/>
              <a:cxnLst/>
              <a:rect l="l" t="t" r="r" b="b"/>
              <a:pathLst>
                <a:path w="175" h="3088" extrusionOk="0">
                  <a:moveTo>
                    <a:pt x="0" y="1"/>
                  </a:moveTo>
                  <a:lnTo>
                    <a:pt x="0" y="3088"/>
                  </a:lnTo>
                  <a:cubicBezTo>
                    <a:pt x="58" y="3078"/>
                    <a:pt x="116"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4"/>
            <p:cNvSpPr/>
            <p:nvPr/>
          </p:nvSpPr>
          <p:spPr>
            <a:xfrm>
              <a:off x="2340394" y="3677734"/>
              <a:ext cx="9993" cy="157227"/>
            </a:xfrm>
            <a:custGeom>
              <a:avLst/>
              <a:gdLst/>
              <a:ahLst/>
              <a:cxnLst/>
              <a:rect l="l" t="t" r="r" b="b"/>
              <a:pathLst>
                <a:path w="184" h="2895" extrusionOk="0">
                  <a:moveTo>
                    <a:pt x="1" y="1"/>
                  </a:moveTo>
                  <a:lnTo>
                    <a:pt x="1" y="2895"/>
                  </a:lnTo>
                  <a:cubicBezTo>
                    <a:pt x="59" y="2885"/>
                    <a:pt x="126" y="2866"/>
                    <a:pt x="184" y="2847"/>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4"/>
            <p:cNvSpPr/>
            <p:nvPr/>
          </p:nvSpPr>
          <p:spPr>
            <a:xfrm>
              <a:off x="2386501" y="3677734"/>
              <a:ext cx="9504" cy="142564"/>
            </a:xfrm>
            <a:custGeom>
              <a:avLst/>
              <a:gdLst/>
              <a:ahLst/>
              <a:cxnLst/>
              <a:rect l="l" t="t" r="r" b="b"/>
              <a:pathLst>
                <a:path w="175" h="2625" extrusionOk="0">
                  <a:moveTo>
                    <a:pt x="1" y="1"/>
                  </a:moveTo>
                  <a:lnTo>
                    <a:pt x="1" y="2625"/>
                  </a:lnTo>
                  <a:cubicBezTo>
                    <a:pt x="58" y="2605"/>
                    <a:pt x="11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4"/>
            <p:cNvSpPr/>
            <p:nvPr/>
          </p:nvSpPr>
          <p:spPr>
            <a:xfrm>
              <a:off x="2432066" y="3677245"/>
              <a:ext cx="9504" cy="119482"/>
            </a:xfrm>
            <a:custGeom>
              <a:avLst/>
              <a:gdLst/>
              <a:ahLst/>
              <a:cxnLst/>
              <a:rect l="l" t="t" r="r" b="b"/>
              <a:pathLst>
                <a:path w="175" h="2200" extrusionOk="0">
                  <a:moveTo>
                    <a:pt x="1" y="0"/>
                  </a:moveTo>
                  <a:lnTo>
                    <a:pt x="1" y="2200"/>
                  </a:lnTo>
                  <a:cubicBezTo>
                    <a:pt x="59" y="2151"/>
                    <a:pt x="117" y="2103"/>
                    <a:pt x="174" y="2055"/>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4"/>
            <p:cNvSpPr/>
            <p:nvPr/>
          </p:nvSpPr>
          <p:spPr>
            <a:xfrm>
              <a:off x="1770918" y="3580847"/>
              <a:ext cx="688488" cy="195462"/>
            </a:xfrm>
            <a:custGeom>
              <a:avLst/>
              <a:gdLst/>
              <a:ahLst/>
              <a:cxnLst/>
              <a:rect l="l" t="t" r="r" b="b"/>
              <a:pathLst>
                <a:path w="12677" h="3599" extrusionOk="0">
                  <a:moveTo>
                    <a:pt x="6339" y="0"/>
                  </a:moveTo>
                  <a:cubicBezTo>
                    <a:pt x="2924" y="0"/>
                    <a:pt x="136" y="762"/>
                    <a:pt x="11" y="1727"/>
                  </a:cubicBezTo>
                  <a:cubicBezTo>
                    <a:pt x="1" y="1756"/>
                    <a:pt x="1" y="1775"/>
                    <a:pt x="1" y="1795"/>
                  </a:cubicBezTo>
                  <a:cubicBezTo>
                    <a:pt x="1" y="2036"/>
                    <a:pt x="174" y="2277"/>
                    <a:pt x="483" y="2479"/>
                  </a:cubicBezTo>
                  <a:cubicBezTo>
                    <a:pt x="531" y="2518"/>
                    <a:pt x="589" y="2557"/>
                    <a:pt x="647" y="2586"/>
                  </a:cubicBezTo>
                  <a:cubicBezTo>
                    <a:pt x="946" y="2759"/>
                    <a:pt x="1332" y="2914"/>
                    <a:pt x="1805" y="3049"/>
                  </a:cubicBezTo>
                  <a:cubicBezTo>
                    <a:pt x="1911" y="3087"/>
                    <a:pt x="2017" y="3116"/>
                    <a:pt x="2133" y="3145"/>
                  </a:cubicBezTo>
                  <a:cubicBezTo>
                    <a:pt x="2499" y="3232"/>
                    <a:pt x="2914" y="3319"/>
                    <a:pt x="3358" y="3386"/>
                  </a:cubicBezTo>
                  <a:cubicBezTo>
                    <a:pt x="3850" y="3463"/>
                    <a:pt x="4390" y="3512"/>
                    <a:pt x="4950" y="3550"/>
                  </a:cubicBezTo>
                  <a:cubicBezTo>
                    <a:pt x="5393" y="3579"/>
                    <a:pt x="5866" y="3598"/>
                    <a:pt x="6339" y="3598"/>
                  </a:cubicBezTo>
                  <a:cubicBezTo>
                    <a:pt x="9840" y="3598"/>
                    <a:pt x="12676" y="2788"/>
                    <a:pt x="12676" y="1795"/>
                  </a:cubicBezTo>
                  <a:cubicBezTo>
                    <a:pt x="12676" y="1775"/>
                    <a:pt x="12676" y="1756"/>
                    <a:pt x="12676" y="1727"/>
                  </a:cubicBezTo>
                  <a:cubicBezTo>
                    <a:pt x="12657" y="1611"/>
                    <a:pt x="12609" y="1495"/>
                    <a:pt x="12512" y="1389"/>
                  </a:cubicBezTo>
                  <a:cubicBezTo>
                    <a:pt x="12387" y="1235"/>
                    <a:pt x="12194" y="1090"/>
                    <a:pt x="11943" y="955"/>
                  </a:cubicBezTo>
                  <a:cubicBezTo>
                    <a:pt x="11702" y="820"/>
                    <a:pt x="11403" y="704"/>
                    <a:pt x="11056" y="589"/>
                  </a:cubicBezTo>
                  <a:cubicBezTo>
                    <a:pt x="10959" y="560"/>
                    <a:pt x="10853" y="531"/>
                    <a:pt x="10757" y="502"/>
                  </a:cubicBezTo>
                  <a:cubicBezTo>
                    <a:pt x="10284" y="376"/>
                    <a:pt x="9734" y="261"/>
                    <a:pt x="9136" y="184"/>
                  </a:cubicBezTo>
                  <a:cubicBezTo>
                    <a:pt x="9001" y="164"/>
                    <a:pt x="8866" y="145"/>
                    <a:pt x="8721" y="126"/>
                  </a:cubicBezTo>
                  <a:cubicBezTo>
                    <a:pt x="7988" y="39"/>
                    <a:pt x="718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4"/>
            <p:cNvSpPr/>
            <p:nvPr/>
          </p:nvSpPr>
          <p:spPr>
            <a:xfrm>
              <a:off x="1797149" y="3587636"/>
              <a:ext cx="469999" cy="133657"/>
            </a:xfrm>
            <a:custGeom>
              <a:avLst/>
              <a:gdLst/>
              <a:ahLst/>
              <a:cxnLst/>
              <a:rect l="l" t="t" r="r" b="b"/>
              <a:pathLst>
                <a:path w="8654" h="2461" extrusionOk="0">
                  <a:moveTo>
                    <a:pt x="8238" y="1"/>
                  </a:moveTo>
                  <a:lnTo>
                    <a:pt x="7245" y="290"/>
                  </a:lnTo>
                  <a:cubicBezTo>
                    <a:pt x="7399" y="300"/>
                    <a:pt x="7544" y="309"/>
                    <a:pt x="7688" y="329"/>
                  </a:cubicBezTo>
                  <a:lnTo>
                    <a:pt x="8653" y="59"/>
                  </a:lnTo>
                  <a:cubicBezTo>
                    <a:pt x="8518" y="39"/>
                    <a:pt x="8383" y="20"/>
                    <a:pt x="8238" y="1"/>
                  </a:cubicBezTo>
                  <a:close/>
                  <a:moveTo>
                    <a:pt x="994" y="2075"/>
                  </a:moveTo>
                  <a:lnTo>
                    <a:pt x="0" y="2354"/>
                  </a:lnTo>
                  <a:cubicBezTo>
                    <a:pt x="29" y="2374"/>
                    <a:pt x="58" y="2393"/>
                    <a:pt x="87" y="2412"/>
                  </a:cubicBezTo>
                  <a:cubicBezTo>
                    <a:pt x="116" y="2432"/>
                    <a:pt x="135" y="2451"/>
                    <a:pt x="164" y="2461"/>
                  </a:cubicBezTo>
                  <a:lnTo>
                    <a:pt x="1129" y="2190"/>
                  </a:lnTo>
                  <a:cubicBezTo>
                    <a:pt x="1081" y="2152"/>
                    <a:pt x="1032"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4"/>
            <p:cNvSpPr/>
            <p:nvPr/>
          </p:nvSpPr>
          <p:spPr>
            <a:xfrm>
              <a:off x="1868890" y="3608056"/>
              <a:ext cx="502476" cy="143650"/>
            </a:xfrm>
            <a:custGeom>
              <a:avLst/>
              <a:gdLst/>
              <a:ahLst/>
              <a:cxnLst/>
              <a:rect l="l" t="t" r="r" b="b"/>
              <a:pathLst>
                <a:path w="9252" h="2645" extrusionOk="0">
                  <a:moveTo>
                    <a:pt x="8953" y="1"/>
                  </a:moveTo>
                  <a:lnTo>
                    <a:pt x="8046" y="261"/>
                  </a:lnTo>
                  <a:cubicBezTo>
                    <a:pt x="8152" y="290"/>
                    <a:pt x="8258" y="319"/>
                    <a:pt x="8355" y="348"/>
                  </a:cubicBezTo>
                  <a:lnTo>
                    <a:pt x="9252" y="88"/>
                  </a:lnTo>
                  <a:cubicBezTo>
                    <a:pt x="9155" y="59"/>
                    <a:pt x="9049" y="30"/>
                    <a:pt x="8953" y="1"/>
                  </a:cubicBezTo>
                  <a:close/>
                  <a:moveTo>
                    <a:pt x="898" y="2297"/>
                  </a:moveTo>
                  <a:lnTo>
                    <a:pt x="1" y="2548"/>
                  </a:lnTo>
                  <a:cubicBezTo>
                    <a:pt x="107" y="2586"/>
                    <a:pt x="213" y="2615"/>
                    <a:pt x="329" y="2644"/>
                  </a:cubicBezTo>
                  <a:lnTo>
                    <a:pt x="1226" y="2384"/>
                  </a:lnTo>
                  <a:cubicBezTo>
                    <a:pt x="1129" y="2355"/>
                    <a:pt x="1033" y="2335"/>
                    <a:pt x="936" y="2306"/>
                  </a:cubicBezTo>
                  <a:cubicBezTo>
                    <a:pt x="927" y="2306"/>
                    <a:pt x="908" y="2297"/>
                    <a:pt x="898" y="2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4"/>
            <p:cNvSpPr/>
            <p:nvPr/>
          </p:nvSpPr>
          <p:spPr>
            <a:xfrm>
              <a:off x="1840106" y="3600236"/>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4"/>
            <p:cNvSpPr/>
            <p:nvPr/>
          </p:nvSpPr>
          <p:spPr>
            <a:xfrm>
              <a:off x="1840595" y="3607567"/>
              <a:ext cx="549672" cy="148809"/>
            </a:xfrm>
            <a:custGeom>
              <a:avLst/>
              <a:gdLst/>
              <a:ahLst/>
              <a:cxnLst/>
              <a:rect l="l" t="t" r="r" b="b"/>
              <a:pathLst>
                <a:path w="10121" h="2740" extrusionOk="0">
                  <a:moveTo>
                    <a:pt x="5056" y="0"/>
                  </a:moveTo>
                  <a:cubicBezTo>
                    <a:pt x="2345" y="0"/>
                    <a:pt x="117" y="608"/>
                    <a:pt x="1" y="1370"/>
                  </a:cubicBezTo>
                  <a:cubicBezTo>
                    <a:pt x="20" y="1486"/>
                    <a:pt x="78" y="1592"/>
                    <a:pt x="184" y="1698"/>
                  </a:cubicBezTo>
                  <a:cubicBezTo>
                    <a:pt x="232" y="1737"/>
                    <a:pt x="281" y="1785"/>
                    <a:pt x="338" y="1823"/>
                  </a:cubicBezTo>
                  <a:cubicBezTo>
                    <a:pt x="580" y="2007"/>
                    <a:pt x="946" y="2161"/>
                    <a:pt x="1400" y="2296"/>
                  </a:cubicBezTo>
                  <a:cubicBezTo>
                    <a:pt x="1496" y="2325"/>
                    <a:pt x="1602" y="2354"/>
                    <a:pt x="1708" y="2383"/>
                  </a:cubicBezTo>
                  <a:cubicBezTo>
                    <a:pt x="2133" y="2489"/>
                    <a:pt x="2625" y="2576"/>
                    <a:pt x="3155" y="2634"/>
                  </a:cubicBezTo>
                  <a:cubicBezTo>
                    <a:pt x="3695" y="2701"/>
                    <a:pt x="4274" y="2740"/>
                    <a:pt x="4882" y="2740"/>
                  </a:cubicBezTo>
                  <a:lnTo>
                    <a:pt x="5056" y="2740"/>
                  </a:lnTo>
                  <a:cubicBezTo>
                    <a:pt x="7776" y="2740"/>
                    <a:pt x="9995" y="2132"/>
                    <a:pt x="10120" y="1370"/>
                  </a:cubicBezTo>
                  <a:cubicBezTo>
                    <a:pt x="10110" y="1331"/>
                    <a:pt x="10101" y="1293"/>
                    <a:pt x="10091" y="1264"/>
                  </a:cubicBezTo>
                  <a:cubicBezTo>
                    <a:pt x="10014" y="1100"/>
                    <a:pt x="9850" y="946"/>
                    <a:pt x="9609" y="801"/>
                  </a:cubicBezTo>
                  <a:cubicBezTo>
                    <a:pt x="9358" y="656"/>
                    <a:pt x="9030" y="531"/>
                    <a:pt x="8635" y="415"/>
                  </a:cubicBezTo>
                  <a:cubicBezTo>
                    <a:pt x="8528" y="386"/>
                    <a:pt x="8422" y="357"/>
                    <a:pt x="8316" y="338"/>
                  </a:cubicBezTo>
                  <a:cubicBezTo>
                    <a:pt x="7805" y="212"/>
                    <a:pt x="7207" y="116"/>
                    <a:pt x="6551" y="58"/>
                  </a:cubicBezTo>
                  <a:cubicBezTo>
                    <a:pt x="6397" y="48"/>
                    <a:pt x="623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4"/>
            <p:cNvSpPr/>
            <p:nvPr/>
          </p:nvSpPr>
          <p:spPr>
            <a:xfrm>
              <a:off x="2011938" y="3651014"/>
              <a:ext cx="376748" cy="105361"/>
            </a:xfrm>
            <a:custGeom>
              <a:avLst/>
              <a:gdLst/>
              <a:ahLst/>
              <a:cxnLst/>
              <a:rect l="l" t="t" r="r" b="b"/>
              <a:pathLst>
                <a:path w="6937" h="1940" extrusionOk="0">
                  <a:moveTo>
                    <a:pt x="6454" y="1"/>
                  </a:moveTo>
                  <a:lnTo>
                    <a:pt x="0" y="1834"/>
                  </a:lnTo>
                  <a:cubicBezTo>
                    <a:pt x="540" y="1901"/>
                    <a:pt x="1119" y="1940"/>
                    <a:pt x="1727" y="1940"/>
                  </a:cubicBezTo>
                  <a:lnTo>
                    <a:pt x="6936" y="464"/>
                  </a:lnTo>
                  <a:cubicBezTo>
                    <a:pt x="6859" y="300"/>
                    <a:pt x="6695" y="146"/>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64"/>
            <p:cNvSpPr/>
            <p:nvPr/>
          </p:nvSpPr>
          <p:spPr>
            <a:xfrm>
              <a:off x="1850588" y="3609142"/>
              <a:ext cx="345792" cy="97486"/>
            </a:xfrm>
            <a:custGeom>
              <a:avLst/>
              <a:gdLst/>
              <a:ahLst/>
              <a:cxnLst/>
              <a:rect l="l" t="t" r="r" b="b"/>
              <a:pathLst>
                <a:path w="6367" h="1795" extrusionOk="0">
                  <a:moveTo>
                    <a:pt x="5875" y="0"/>
                  </a:moveTo>
                  <a:lnTo>
                    <a:pt x="0" y="1669"/>
                  </a:lnTo>
                  <a:cubicBezTo>
                    <a:pt x="48" y="1708"/>
                    <a:pt x="97" y="1756"/>
                    <a:pt x="154" y="1794"/>
                  </a:cubicBezTo>
                  <a:lnTo>
                    <a:pt x="6367" y="29"/>
                  </a:lnTo>
                  <a:cubicBezTo>
                    <a:pt x="6213" y="19"/>
                    <a:pt x="604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4"/>
            <p:cNvSpPr/>
            <p:nvPr/>
          </p:nvSpPr>
          <p:spPr>
            <a:xfrm>
              <a:off x="1916572" y="3625869"/>
              <a:ext cx="392987" cy="111118"/>
            </a:xfrm>
            <a:custGeom>
              <a:avLst/>
              <a:gdLst/>
              <a:ahLst/>
              <a:cxnLst/>
              <a:rect l="l" t="t" r="r" b="b"/>
              <a:pathLst>
                <a:path w="7236" h="2046" extrusionOk="0">
                  <a:moveTo>
                    <a:pt x="6917" y="1"/>
                  </a:moveTo>
                  <a:lnTo>
                    <a:pt x="1" y="1959"/>
                  </a:lnTo>
                  <a:cubicBezTo>
                    <a:pt x="97" y="1988"/>
                    <a:pt x="203" y="2017"/>
                    <a:pt x="309" y="2046"/>
                  </a:cubicBezTo>
                  <a:lnTo>
                    <a:pt x="7236" y="78"/>
                  </a:lnTo>
                  <a:cubicBezTo>
                    <a:pt x="7129" y="49"/>
                    <a:pt x="7023" y="20"/>
                    <a:pt x="6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4"/>
            <p:cNvSpPr/>
            <p:nvPr/>
          </p:nvSpPr>
          <p:spPr>
            <a:xfrm>
              <a:off x="1989943" y="3625869"/>
              <a:ext cx="259385" cy="110086"/>
            </a:xfrm>
            <a:custGeom>
              <a:avLst/>
              <a:gdLst/>
              <a:ahLst/>
              <a:cxnLst/>
              <a:rect l="l" t="t" r="r" b="b"/>
              <a:pathLst>
                <a:path w="4776" h="2027" extrusionOk="0">
                  <a:moveTo>
                    <a:pt x="1949" y="1"/>
                  </a:moveTo>
                  <a:lnTo>
                    <a:pt x="1949" y="232"/>
                  </a:lnTo>
                  <a:cubicBezTo>
                    <a:pt x="704" y="281"/>
                    <a:pt x="77" y="483"/>
                    <a:pt x="77" y="734"/>
                  </a:cubicBezTo>
                  <a:cubicBezTo>
                    <a:pt x="77" y="1294"/>
                    <a:pt x="3010" y="1139"/>
                    <a:pt x="3010" y="1332"/>
                  </a:cubicBezTo>
                  <a:cubicBezTo>
                    <a:pt x="3010" y="1380"/>
                    <a:pt x="2827" y="1409"/>
                    <a:pt x="2325" y="1409"/>
                  </a:cubicBezTo>
                  <a:cubicBezTo>
                    <a:pt x="1736" y="1409"/>
                    <a:pt x="1071" y="1361"/>
                    <a:pt x="569" y="1274"/>
                  </a:cubicBezTo>
                  <a:lnTo>
                    <a:pt x="0" y="1641"/>
                  </a:lnTo>
                  <a:cubicBezTo>
                    <a:pt x="453" y="1728"/>
                    <a:pt x="1187" y="1785"/>
                    <a:pt x="1949" y="1795"/>
                  </a:cubicBezTo>
                  <a:lnTo>
                    <a:pt x="1949" y="2027"/>
                  </a:lnTo>
                  <a:lnTo>
                    <a:pt x="3010" y="2027"/>
                  </a:lnTo>
                  <a:lnTo>
                    <a:pt x="3010" y="1785"/>
                  </a:lnTo>
                  <a:cubicBezTo>
                    <a:pt x="4187" y="1728"/>
                    <a:pt x="4775" y="1525"/>
                    <a:pt x="4775" y="1294"/>
                  </a:cubicBezTo>
                  <a:cubicBezTo>
                    <a:pt x="4775" y="734"/>
                    <a:pt x="1843" y="888"/>
                    <a:pt x="1843" y="705"/>
                  </a:cubicBezTo>
                  <a:cubicBezTo>
                    <a:pt x="1843" y="657"/>
                    <a:pt x="2016" y="609"/>
                    <a:pt x="2537" y="609"/>
                  </a:cubicBezTo>
                  <a:cubicBezTo>
                    <a:pt x="3000" y="609"/>
                    <a:pt x="3492" y="647"/>
                    <a:pt x="4013" y="724"/>
                  </a:cubicBezTo>
                  <a:lnTo>
                    <a:pt x="4553" y="358"/>
                  </a:lnTo>
                  <a:cubicBezTo>
                    <a:pt x="4119" y="281"/>
                    <a:pt x="3579" y="242"/>
                    <a:pt x="3010" y="232"/>
                  </a:cubicBezTo>
                  <a:lnTo>
                    <a:pt x="301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4"/>
            <p:cNvSpPr/>
            <p:nvPr/>
          </p:nvSpPr>
          <p:spPr>
            <a:xfrm>
              <a:off x="1987825" y="3621199"/>
              <a:ext cx="259928" cy="110032"/>
            </a:xfrm>
            <a:custGeom>
              <a:avLst/>
              <a:gdLst/>
              <a:ahLst/>
              <a:cxnLst/>
              <a:rect l="l" t="t" r="r" b="b"/>
              <a:pathLst>
                <a:path w="4786" h="2026" extrusionOk="0">
                  <a:moveTo>
                    <a:pt x="1949" y="0"/>
                  </a:moveTo>
                  <a:lnTo>
                    <a:pt x="1949" y="241"/>
                  </a:lnTo>
                  <a:cubicBezTo>
                    <a:pt x="705" y="289"/>
                    <a:pt x="87" y="492"/>
                    <a:pt x="87" y="733"/>
                  </a:cubicBezTo>
                  <a:cubicBezTo>
                    <a:pt x="87" y="1302"/>
                    <a:pt x="3020" y="1148"/>
                    <a:pt x="3020" y="1331"/>
                  </a:cubicBezTo>
                  <a:cubicBezTo>
                    <a:pt x="3020" y="1389"/>
                    <a:pt x="2837" y="1418"/>
                    <a:pt x="2335" y="1418"/>
                  </a:cubicBezTo>
                  <a:cubicBezTo>
                    <a:pt x="1747" y="1418"/>
                    <a:pt x="1081" y="1360"/>
                    <a:pt x="579" y="1283"/>
                  </a:cubicBezTo>
                  <a:lnTo>
                    <a:pt x="1" y="1650"/>
                  </a:lnTo>
                  <a:cubicBezTo>
                    <a:pt x="454" y="1727"/>
                    <a:pt x="1197" y="1785"/>
                    <a:pt x="1949" y="1804"/>
                  </a:cubicBezTo>
                  <a:lnTo>
                    <a:pt x="1949" y="2026"/>
                  </a:lnTo>
                  <a:lnTo>
                    <a:pt x="3020" y="2026"/>
                  </a:lnTo>
                  <a:lnTo>
                    <a:pt x="3020" y="1794"/>
                  </a:lnTo>
                  <a:cubicBezTo>
                    <a:pt x="4197" y="1727"/>
                    <a:pt x="4785" y="1534"/>
                    <a:pt x="4785" y="1293"/>
                  </a:cubicBezTo>
                  <a:cubicBezTo>
                    <a:pt x="4785" y="743"/>
                    <a:pt x="1853" y="888"/>
                    <a:pt x="1853" y="714"/>
                  </a:cubicBezTo>
                  <a:cubicBezTo>
                    <a:pt x="1853" y="656"/>
                    <a:pt x="2017" y="617"/>
                    <a:pt x="2547" y="617"/>
                  </a:cubicBezTo>
                  <a:cubicBezTo>
                    <a:pt x="3010" y="617"/>
                    <a:pt x="3502" y="656"/>
                    <a:pt x="4023" y="724"/>
                  </a:cubicBezTo>
                  <a:lnTo>
                    <a:pt x="4563" y="357"/>
                  </a:lnTo>
                  <a:cubicBezTo>
                    <a:pt x="4129" y="289"/>
                    <a:pt x="3579"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0" name="Google Shape;3490;p64"/>
          <p:cNvGrpSpPr/>
          <p:nvPr/>
        </p:nvGrpSpPr>
        <p:grpSpPr>
          <a:xfrm>
            <a:off x="5075462" y="1081276"/>
            <a:ext cx="101896" cy="116416"/>
            <a:chOff x="3680237" y="8831901"/>
            <a:chExt cx="101896" cy="116416"/>
          </a:xfrm>
        </p:grpSpPr>
        <p:sp>
          <p:nvSpPr>
            <p:cNvPr id="3491" name="Google Shape;3491;p64"/>
            <p:cNvSpPr/>
            <p:nvPr/>
          </p:nvSpPr>
          <p:spPr>
            <a:xfrm>
              <a:off x="3693224" y="8852863"/>
              <a:ext cx="88908" cy="95454"/>
            </a:xfrm>
            <a:custGeom>
              <a:avLst/>
              <a:gdLst/>
              <a:ahLst/>
              <a:cxnLst/>
              <a:rect l="l" t="t" r="r" b="b"/>
              <a:pathLst>
                <a:path w="2703" h="2902" extrusionOk="0">
                  <a:moveTo>
                    <a:pt x="1339" y="1"/>
                  </a:moveTo>
                  <a:lnTo>
                    <a:pt x="1" y="769"/>
                  </a:lnTo>
                  <a:lnTo>
                    <a:pt x="1" y="2133"/>
                  </a:lnTo>
                  <a:lnTo>
                    <a:pt x="1339" y="2901"/>
                  </a:lnTo>
                  <a:lnTo>
                    <a:pt x="2703" y="2133"/>
                  </a:lnTo>
                  <a:lnTo>
                    <a:pt x="2703" y="769"/>
                  </a:ln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2" name="Google Shape;3492;p64"/>
            <p:cNvGrpSpPr/>
            <p:nvPr/>
          </p:nvGrpSpPr>
          <p:grpSpPr>
            <a:xfrm>
              <a:off x="3680237" y="8831901"/>
              <a:ext cx="91375" cy="98678"/>
              <a:chOff x="1428625" y="4177225"/>
              <a:chExt cx="69450" cy="75000"/>
            </a:xfrm>
          </p:grpSpPr>
          <p:sp>
            <p:nvSpPr>
              <p:cNvPr id="3493" name="Google Shape;3493;p64"/>
              <p:cNvSpPr/>
              <p:nvPr/>
            </p:nvSpPr>
            <p:spPr>
              <a:xfrm>
                <a:off x="1428625" y="4196425"/>
                <a:ext cx="35350" cy="55800"/>
              </a:xfrm>
              <a:custGeom>
                <a:avLst/>
                <a:gdLst/>
                <a:ahLst/>
                <a:cxnLst/>
                <a:rect l="l" t="t" r="r" b="b"/>
                <a:pathLst>
                  <a:path w="1414" h="2232" extrusionOk="0">
                    <a:moveTo>
                      <a:pt x="75" y="125"/>
                    </a:moveTo>
                    <a:lnTo>
                      <a:pt x="1340" y="844"/>
                    </a:lnTo>
                    <a:lnTo>
                      <a:pt x="1340" y="2108"/>
                    </a:lnTo>
                    <a:lnTo>
                      <a:pt x="75" y="1389"/>
                    </a:lnTo>
                    <a:lnTo>
                      <a:pt x="75" y="125"/>
                    </a:lnTo>
                    <a:close/>
                    <a:moveTo>
                      <a:pt x="1" y="1"/>
                    </a:moveTo>
                    <a:lnTo>
                      <a:pt x="1" y="1439"/>
                    </a:lnTo>
                    <a:lnTo>
                      <a:pt x="1414" y="2232"/>
                    </a:lnTo>
                    <a:lnTo>
                      <a:pt x="1414" y="8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4"/>
              <p:cNvSpPr/>
              <p:nvPr/>
            </p:nvSpPr>
            <p:spPr>
              <a:xfrm>
                <a:off x="1462100" y="4196425"/>
                <a:ext cx="35975" cy="55800"/>
              </a:xfrm>
              <a:custGeom>
                <a:avLst/>
                <a:gdLst/>
                <a:ahLst/>
                <a:cxnLst/>
                <a:rect l="l" t="t" r="r" b="b"/>
                <a:pathLst>
                  <a:path w="1439" h="2232" extrusionOk="0">
                    <a:moveTo>
                      <a:pt x="1364" y="125"/>
                    </a:moveTo>
                    <a:lnTo>
                      <a:pt x="1364" y="1389"/>
                    </a:lnTo>
                    <a:lnTo>
                      <a:pt x="75" y="2108"/>
                    </a:lnTo>
                    <a:lnTo>
                      <a:pt x="75" y="844"/>
                    </a:lnTo>
                    <a:lnTo>
                      <a:pt x="1364" y="125"/>
                    </a:lnTo>
                    <a:close/>
                    <a:moveTo>
                      <a:pt x="1438" y="1"/>
                    </a:moveTo>
                    <a:lnTo>
                      <a:pt x="1" y="819"/>
                    </a:lnTo>
                    <a:lnTo>
                      <a:pt x="1" y="2232"/>
                    </a:lnTo>
                    <a:lnTo>
                      <a:pt x="1438" y="1439"/>
                    </a:lnTo>
                    <a:lnTo>
                      <a:pt x="1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4"/>
              <p:cNvSpPr/>
              <p:nvPr/>
            </p:nvSpPr>
            <p:spPr>
              <a:xfrm>
                <a:off x="1428625" y="4177225"/>
                <a:ext cx="69450" cy="40925"/>
              </a:xfrm>
              <a:custGeom>
                <a:avLst/>
                <a:gdLst/>
                <a:ahLst/>
                <a:cxnLst/>
                <a:rect l="l" t="t" r="r" b="b"/>
                <a:pathLst>
                  <a:path w="2778" h="1637" extrusionOk="0">
                    <a:moveTo>
                      <a:pt x="1389" y="75"/>
                    </a:moveTo>
                    <a:lnTo>
                      <a:pt x="2678" y="818"/>
                    </a:lnTo>
                    <a:lnTo>
                      <a:pt x="1389" y="1562"/>
                    </a:lnTo>
                    <a:lnTo>
                      <a:pt x="100" y="818"/>
                    </a:lnTo>
                    <a:lnTo>
                      <a:pt x="1389" y="75"/>
                    </a:lnTo>
                    <a:close/>
                    <a:moveTo>
                      <a:pt x="1389" y="0"/>
                    </a:moveTo>
                    <a:lnTo>
                      <a:pt x="1" y="793"/>
                    </a:lnTo>
                    <a:lnTo>
                      <a:pt x="1" y="843"/>
                    </a:lnTo>
                    <a:lnTo>
                      <a:pt x="1389" y="1636"/>
                    </a:lnTo>
                    <a:lnTo>
                      <a:pt x="2777" y="843"/>
                    </a:lnTo>
                    <a:lnTo>
                      <a:pt x="2777" y="793"/>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6" name="Google Shape;3496;p64"/>
          <p:cNvSpPr/>
          <p:nvPr/>
        </p:nvSpPr>
        <p:spPr>
          <a:xfrm>
            <a:off x="8264105" y="26791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64"/>
          <p:cNvGrpSpPr/>
          <p:nvPr/>
        </p:nvGrpSpPr>
        <p:grpSpPr>
          <a:xfrm>
            <a:off x="8045239" y="935225"/>
            <a:ext cx="79139" cy="71804"/>
            <a:chOff x="3932114" y="4747550"/>
            <a:chExt cx="79139" cy="71804"/>
          </a:xfrm>
        </p:grpSpPr>
        <p:sp>
          <p:nvSpPr>
            <p:cNvPr id="3498" name="Google Shape;3498;p64"/>
            <p:cNvSpPr/>
            <p:nvPr/>
          </p:nvSpPr>
          <p:spPr>
            <a:xfrm>
              <a:off x="3932114" y="47491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4"/>
            <p:cNvSpPr/>
            <p:nvPr/>
          </p:nvSpPr>
          <p:spPr>
            <a:xfrm>
              <a:off x="3939448" y="47475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0" name="Google Shape;3500;p64"/>
          <p:cNvSpPr/>
          <p:nvPr/>
        </p:nvSpPr>
        <p:spPr>
          <a:xfrm>
            <a:off x="3473152" y="517482"/>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4"/>
          <p:cNvSpPr/>
          <p:nvPr/>
        </p:nvSpPr>
        <p:spPr>
          <a:xfrm>
            <a:off x="7515947" y="3922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4"/>
          <p:cNvSpPr/>
          <p:nvPr/>
        </p:nvSpPr>
        <p:spPr>
          <a:xfrm>
            <a:off x="2286986" y="3378077"/>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4"/>
          <p:cNvSpPr/>
          <p:nvPr/>
        </p:nvSpPr>
        <p:spPr>
          <a:xfrm>
            <a:off x="4394423" y="4007227"/>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4" name="Google Shape;3504;p64"/>
          <p:cNvGrpSpPr/>
          <p:nvPr/>
        </p:nvGrpSpPr>
        <p:grpSpPr>
          <a:xfrm>
            <a:off x="8476349" y="853408"/>
            <a:ext cx="293748" cy="298803"/>
            <a:chOff x="2300600" y="1393350"/>
            <a:chExt cx="143825" cy="146300"/>
          </a:xfrm>
        </p:grpSpPr>
        <p:sp>
          <p:nvSpPr>
            <p:cNvPr id="3505" name="Google Shape;3505;p64"/>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4"/>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4"/>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4"/>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4"/>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4"/>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4"/>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4"/>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4"/>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4"/>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4"/>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4"/>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4"/>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4"/>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Box 6"/>
          <p:cNvSpPr txBox="1"/>
          <p:nvPr/>
        </p:nvSpPr>
        <p:spPr>
          <a:xfrm>
            <a:off x="1146175" y="774700"/>
            <a:ext cx="3048000" cy="306705"/>
          </a:xfrm>
          <a:prstGeom prst="rect">
            <a:avLst/>
          </a:prstGeom>
          <a:noFill/>
        </p:spPr>
        <p:txBody>
          <a:bodyPr wrap="square" rtlCol="0">
            <a:spAutoFit/>
          </a:bodyPr>
          <a:lstStyle/>
          <a:p>
            <a:r>
              <a:rPr lang="en-US" b="1"/>
              <a:t>Bill Generating:</a:t>
            </a:r>
          </a:p>
        </p:txBody>
      </p:sp>
      <p:pic>
        <p:nvPicPr>
          <p:cNvPr id="3" name="Picture 2" descr="7"/>
          <p:cNvPicPr>
            <a:picLocks noChangeAspect="1"/>
          </p:cNvPicPr>
          <p:nvPr/>
        </p:nvPicPr>
        <p:blipFill>
          <a:blip r:embed="rId3"/>
          <a:srcRect r="949" b="32735"/>
          <a:stretch>
            <a:fillRect/>
          </a:stretch>
        </p:blipFill>
        <p:spPr>
          <a:xfrm>
            <a:off x="2555875" y="1102995"/>
            <a:ext cx="3569335" cy="3408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73"/>
        <p:cNvGrpSpPr/>
        <p:nvPr/>
      </p:nvGrpSpPr>
      <p:grpSpPr>
        <a:xfrm>
          <a:off x="0" y="0"/>
          <a:ext cx="0" cy="0"/>
          <a:chOff x="0" y="0"/>
          <a:chExt cx="0" cy="0"/>
        </a:xfrm>
      </p:grpSpPr>
      <p:sp>
        <p:nvSpPr>
          <p:cNvPr id="5274" name="Google Shape;5274;p86"/>
          <p:cNvSpPr/>
          <p:nvPr/>
        </p:nvSpPr>
        <p:spPr>
          <a:xfrm rot="10800000" flipH="1">
            <a:off x="6623575" y="459307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8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Limitations &amp; Future works</a:t>
            </a:r>
          </a:p>
        </p:txBody>
      </p:sp>
      <p:sp>
        <p:nvSpPr>
          <p:cNvPr id="5276" name="Google Shape;5276;p86"/>
          <p:cNvSpPr txBox="1">
            <a:spLocks noGrp="1"/>
          </p:cNvSpPr>
          <p:nvPr>
            <p:ph type="body" idx="1"/>
          </p:nvPr>
        </p:nvSpPr>
        <p:spPr>
          <a:xfrm>
            <a:off x="629285" y="1071880"/>
            <a:ext cx="3648710" cy="3813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Open Sans Medium"/>
                <a:ea typeface="Open Sans Medium"/>
                <a:cs typeface="Open Sans Medium"/>
                <a:sym typeface="Open Sans Medium"/>
              </a:rPr>
              <a:t> </a:t>
            </a:r>
            <a:r>
              <a:rPr lang="en-US" altLang="en-GB" b="1"/>
              <a:t>Limitations</a:t>
            </a:r>
            <a:endParaRPr b="1"/>
          </a:p>
          <a:p>
            <a:pPr marL="457200" lvl="0" indent="-311150" algn="l" rtl="0">
              <a:spcBef>
                <a:spcPts val="1200"/>
              </a:spcBef>
              <a:spcAft>
                <a:spcPts val="0"/>
              </a:spcAft>
              <a:buSzPts val="1300"/>
              <a:buFont typeface="Arial" panose="020B0604020202020204"/>
              <a:buChar char="●"/>
            </a:pPr>
            <a:r>
              <a:rPr lang="en-GB" sz="1200">
                <a:noFill/>
                <a:uFill>
                  <a:noFill/>
                </a:uFill>
                <a:latin typeface="Open Sans Medium"/>
                <a:ea typeface="Open Sans Medium"/>
                <a:cs typeface="Open Sans Medium"/>
                <a:sym typeface="Open Sans Medium"/>
                <a:hlinkClick r:id="rId3"/>
              </a:rPr>
              <a:t>High competition makes it hard for businesses to stand out.</a:t>
            </a:r>
          </a:p>
          <a:p>
            <a:pPr marL="457200" lvl="0" indent="-311150" algn="l" rtl="0">
              <a:spcBef>
                <a:spcPts val="1200"/>
              </a:spcBef>
              <a:spcAft>
                <a:spcPts val="0"/>
              </a:spcAft>
              <a:buSzPts val="1300"/>
              <a:buFont typeface="Arial" panose="020B0604020202020204"/>
              <a:buChar char="●"/>
            </a:pPr>
            <a:r>
              <a:rPr lang="en-GB" sz="1200">
                <a:uFill>
                  <a:noFill/>
                </a:uFill>
                <a:latin typeface="Open Sans Medium"/>
                <a:ea typeface="Open Sans Medium"/>
                <a:cs typeface="Open Sans Medium"/>
                <a:sym typeface="Open Sans Medium"/>
                <a:hlinkClick r:id="rId3"/>
              </a:rPr>
              <a:t>Security risks, such as data breaches, pose threats to customer trust.</a:t>
            </a:r>
          </a:p>
          <a:p>
            <a:pPr marL="457200" lvl="0" indent="-311150" algn="l" rtl="0">
              <a:spcBef>
                <a:spcPts val="1200"/>
              </a:spcBef>
              <a:spcAft>
                <a:spcPts val="0"/>
              </a:spcAft>
              <a:buSzPts val="1300"/>
              <a:buFont typeface="Arial" panose="020B0604020202020204"/>
              <a:buChar char="●"/>
            </a:pPr>
            <a:r>
              <a:rPr lang="en-GB" sz="1200">
                <a:uFill>
                  <a:noFill/>
                </a:uFill>
                <a:latin typeface="Open Sans Medium"/>
                <a:ea typeface="Open Sans Medium"/>
                <a:cs typeface="Open Sans Medium"/>
                <a:sym typeface="Open Sans Medium"/>
                <a:hlinkClick r:id="rId3"/>
              </a:rPr>
              <a:t>Technical complexity can be a challenge, especially for small businesses</a:t>
            </a:r>
          </a:p>
          <a:p>
            <a:pPr marL="146050" lvl="0" indent="0" algn="l" rtl="0">
              <a:spcBef>
                <a:spcPts val="1200"/>
              </a:spcBef>
              <a:spcAft>
                <a:spcPts val="0"/>
              </a:spcAft>
              <a:buSzPts val="1300"/>
              <a:buFont typeface="Open Sans Medium"/>
              <a:buNone/>
            </a:pPr>
            <a:r>
              <a:rPr lang="en-US" b="1"/>
              <a:t>Future Works</a:t>
            </a:r>
          </a:p>
          <a:p>
            <a:pPr marL="457200" lvl="0" indent="-311150" algn="l" rtl="0">
              <a:spcBef>
                <a:spcPts val="1200"/>
              </a:spcBef>
              <a:spcAft>
                <a:spcPts val="0"/>
              </a:spcAft>
              <a:buSzPts val="1300"/>
              <a:buFont typeface="Arial" panose="020B0604020202020204"/>
              <a:buChar char="●"/>
            </a:pPr>
            <a:r>
              <a:rPr lang="en-GB" sz="1200" u="sng">
                <a:uFill>
                  <a:noFill/>
                </a:uFill>
                <a:latin typeface="Open Sans Medium"/>
                <a:ea typeface="Open Sans Medium"/>
                <a:cs typeface="Open Sans Medium"/>
                <a:sym typeface="Open Sans Medium"/>
                <a:hlinkClick r:id="rId3"/>
              </a:rPr>
              <a:t>AI-driven personalization to enhance customer experience.</a:t>
            </a:r>
          </a:p>
          <a:p>
            <a:pPr marL="457200" lvl="0" indent="-311150" algn="l" rtl="0">
              <a:spcBef>
                <a:spcPts val="1200"/>
              </a:spcBef>
              <a:spcAft>
                <a:spcPts val="0"/>
              </a:spcAft>
              <a:buSzPts val="1300"/>
              <a:buFont typeface="Arial" panose="020B0604020202020204"/>
              <a:buChar char="●"/>
            </a:pPr>
            <a:r>
              <a:rPr lang="en-GB" sz="1200" u="sng">
                <a:uFill>
                  <a:noFill/>
                </a:uFill>
                <a:latin typeface="Open Sans Medium"/>
                <a:ea typeface="Open Sans Medium"/>
                <a:cs typeface="Open Sans Medium"/>
                <a:sym typeface="Open Sans Medium"/>
                <a:hlinkClick r:id="rId3"/>
              </a:rPr>
              <a:t>Blockchain integration for more secure payment systems</a:t>
            </a:r>
          </a:p>
          <a:p>
            <a:pPr marL="457200" lvl="0" indent="-311150" algn="l" rtl="0">
              <a:spcBef>
                <a:spcPts val="1200"/>
              </a:spcBef>
              <a:spcAft>
                <a:spcPts val="0"/>
              </a:spcAft>
              <a:buSzPts val="1300"/>
              <a:buFont typeface="Arial" panose="020B0604020202020204"/>
              <a:buChar char="●"/>
            </a:pPr>
            <a:r>
              <a:rPr lang="en-GB" sz="1200" u="sng">
                <a:uFill>
                  <a:noFill/>
                </a:uFill>
                <a:latin typeface="Open Sans Medium"/>
                <a:ea typeface="Open Sans Medium"/>
                <a:cs typeface="Open Sans Medium"/>
                <a:sym typeface="Open Sans Medium"/>
                <a:hlinkClick r:id="rId3"/>
              </a:rPr>
              <a:t>Social commerce integration to better connect with customers on social media.</a:t>
            </a:r>
            <a:endParaRPr lang="en-GB" sz="1200" u="sng">
              <a:uFill>
                <a:noFill/>
              </a:uFill>
              <a:latin typeface="Open Sans Medium"/>
              <a:ea typeface="Open Sans Medium"/>
              <a:cs typeface="Open Sans Medium"/>
              <a:sym typeface="Open Sans Medium"/>
            </a:endParaRPr>
          </a:p>
        </p:txBody>
      </p:sp>
      <p:sp>
        <p:nvSpPr>
          <p:cNvPr id="5277" name="Google Shape;5277;p86"/>
          <p:cNvSpPr/>
          <p:nvPr/>
        </p:nvSpPr>
        <p:spPr>
          <a:xfrm>
            <a:off x="7625444" y="4085447"/>
            <a:ext cx="129054" cy="129705"/>
          </a:xfrm>
          <a:custGeom>
            <a:avLst/>
            <a:gdLst/>
            <a:ahLst/>
            <a:cxnLst/>
            <a:rect l="l" t="t" r="r" b="b"/>
            <a:pathLst>
              <a:path w="3413" h="3430" extrusionOk="0">
                <a:moveTo>
                  <a:pt x="1" y="0"/>
                </a:moveTo>
                <a:lnTo>
                  <a:pt x="1" y="3429"/>
                </a:lnTo>
                <a:lnTo>
                  <a:pt x="3413" y="3429"/>
                </a:lnTo>
                <a:lnTo>
                  <a:pt x="3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86"/>
          <p:cNvSpPr/>
          <p:nvPr/>
        </p:nvSpPr>
        <p:spPr>
          <a:xfrm>
            <a:off x="8031411" y="3813716"/>
            <a:ext cx="176622" cy="176634"/>
          </a:xfrm>
          <a:custGeom>
            <a:avLst/>
            <a:gdLst/>
            <a:ahLst/>
            <a:cxnLst/>
            <a:rect l="l" t="t" r="r" b="b"/>
            <a:pathLst>
              <a:path w="4671" h="4671" extrusionOk="0">
                <a:moveTo>
                  <a:pt x="1707" y="0"/>
                </a:moveTo>
                <a:lnTo>
                  <a:pt x="0" y="2964"/>
                </a:lnTo>
                <a:lnTo>
                  <a:pt x="2964" y="4670"/>
                </a:lnTo>
                <a:lnTo>
                  <a:pt x="4671" y="1723"/>
                </a:lnTo>
                <a:lnTo>
                  <a:pt x="17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86"/>
          <p:cNvSpPr/>
          <p:nvPr/>
        </p:nvSpPr>
        <p:spPr>
          <a:xfrm>
            <a:off x="8031411" y="3317823"/>
            <a:ext cx="176622" cy="176634"/>
          </a:xfrm>
          <a:custGeom>
            <a:avLst/>
            <a:gdLst/>
            <a:ahLst/>
            <a:cxnLst/>
            <a:rect l="l" t="t" r="r" b="b"/>
            <a:pathLst>
              <a:path w="4671" h="4671" extrusionOk="0">
                <a:moveTo>
                  <a:pt x="2964" y="0"/>
                </a:moveTo>
                <a:lnTo>
                  <a:pt x="0" y="1706"/>
                </a:lnTo>
                <a:lnTo>
                  <a:pt x="1707" y="4670"/>
                </a:lnTo>
                <a:lnTo>
                  <a:pt x="4671" y="2964"/>
                </a:lnTo>
                <a:lnTo>
                  <a:pt x="2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86"/>
          <p:cNvSpPr/>
          <p:nvPr/>
        </p:nvSpPr>
        <p:spPr>
          <a:xfrm>
            <a:off x="7625444" y="3093661"/>
            <a:ext cx="129054" cy="129063"/>
          </a:xfrm>
          <a:custGeom>
            <a:avLst/>
            <a:gdLst/>
            <a:ahLst/>
            <a:cxnLst/>
            <a:rect l="l" t="t" r="r" b="b"/>
            <a:pathLst>
              <a:path w="3413" h="3413" extrusionOk="0">
                <a:moveTo>
                  <a:pt x="1" y="0"/>
                </a:moveTo>
                <a:lnTo>
                  <a:pt x="1" y="3412"/>
                </a:lnTo>
                <a:lnTo>
                  <a:pt x="3413" y="3412"/>
                </a:lnTo>
                <a:lnTo>
                  <a:pt x="3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86"/>
          <p:cNvSpPr/>
          <p:nvPr/>
        </p:nvSpPr>
        <p:spPr>
          <a:xfrm>
            <a:off x="7172587" y="3317823"/>
            <a:ext cx="175942" cy="176634"/>
          </a:xfrm>
          <a:custGeom>
            <a:avLst/>
            <a:gdLst/>
            <a:ahLst/>
            <a:cxnLst/>
            <a:rect l="l" t="t" r="r" b="b"/>
            <a:pathLst>
              <a:path w="4653" h="4671" extrusionOk="0">
                <a:moveTo>
                  <a:pt x="1706" y="0"/>
                </a:moveTo>
                <a:lnTo>
                  <a:pt x="0" y="2964"/>
                </a:lnTo>
                <a:lnTo>
                  <a:pt x="2947" y="4670"/>
                </a:lnTo>
                <a:lnTo>
                  <a:pt x="4653" y="1706"/>
                </a:lnTo>
                <a:lnTo>
                  <a:pt x="17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86"/>
          <p:cNvSpPr/>
          <p:nvPr/>
        </p:nvSpPr>
        <p:spPr>
          <a:xfrm>
            <a:off x="7172587" y="3813716"/>
            <a:ext cx="175942" cy="176634"/>
          </a:xfrm>
          <a:custGeom>
            <a:avLst/>
            <a:gdLst/>
            <a:ahLst/>
            <a:cxnLst/>
            <a:rect l="l" t="t" r="r" b="b"/>
            <a:pathLst>
              <a:path w="4653" h="4671" extrusionOk="0">
                <a:moveTo>
                  <a:pt x="2947" y="0"/>
                </a:moveTo>
                <a:lnTo>
                  <a:pt x="0" y="1723"/>
                </a:lnTo>
                <a:lnTo>
                  <a:pt x="1706" y="4670"/>
                </a:lnTo>
                <a:lnTo>
                  <a:pt x="4653" y="2964"/>
                </a:lnTo>
                <a:lnTo>
                  <a:pt x="29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86"/>
          <p:cNvSpPr/>
          <p:nvPr/>
        </p:nvSpPr>
        <p:spPr>
          <a:xfrm>
            <a:off x="7217548" y="3181617"/>
            <a:ext cx="945502" cy="944921"/>
          </a:xfrm>
          <a:custGeom>
            <a:avLst/>
            <a:gdLst/>
            <a:ahLst/>
            <a:cxnLst/>
            <a:rect l="l" t="t" r="r" b="b"/>
            <a:pathLst>
              <a:path w="25005" h="24988" extrusionOk="0">
                <a:moveTo>
                  <a:pt x="12494" y="1"/>
                </a:moveTo>
                <a:cubicBezTo>
                  <a:pt x="5601" y="1"/>
                  <a:pt x="0" y="5601"/>
                  <a:pt x="0" y="12494"/>
                </a:cubicBezTo>
                <a:cubicBezTo>
                  <a:pt x="0" y="19404"/>
                  <a:pt x="5601" y="24988"/>
                  <a:pt x="12494" y="24988"/>
                </a:cubicBezTo>
                <a:cubicBezTo>
                  <a:pt x="19404" y="24988"/>
                  <a:pt x="25004" y="19404"/>
                  <a:pt x="25004" y="12494"/>
                </a:cubicBezTo>
                <a:cubicBezTo>
                  <a:pt x="25004" y="5601"/>
                  <a:pt x="19404" y="1"/>
                  <a:pt x="1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86"/>
          <p:cNvSpPr/>
          <p:nvPr/>
        </p:nvSpPr>
        <p:spPr>
          <a:xfrm>
            <a:off x="6889779" y="4211860"/>
            <a:ext cx="79520" cy="79525"/>
          </a:xfrm>
          <a:custGeom>
            <a:avLst/>
            <a:gdLst/>
            <a:ahLst/>
            <a:cxnLst/>
            <a:rect l="l" t="t" r="r" b="b"/>
            <a:pathLst>
              <a:path w="2103" h="2103" extrusionOk="0">
                <a:moveTo>
                  <a:pt x="1930" y="0"/>
                </a:moveTo>
                <a:lnTo>
                  <a:pt x="0" y="172"/>
                </a:lnTo>
                <a:lnTo>
                  <a:pt x="172" y="2103"/>
                </a:lnTo>
                <a:lnTo>
                  <a:pt x="2102" y="1930"/>
                </a:lnTo>
                <a:lnTo>
                  <a:pt x="19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86"/>
          <p:cNvSpPr/>
          <p:nvPr/>
        </p:nvSpPr>
        <p:spPr>
          <a:xfrm>
            <a:off x="7110648" y="4041129"/>
            <a:ext cx="97140" cy="97109"/>
          </a:xfrm>
          <a:custGeom>
            <a:avLst/>
            <a:gdLst/>
            <a:ahLst/>
            <a:cxnLst/>
            <a:rect l="l" t="t" r="r" b="b"/>
            <a:pathLst>
              <a:path w="2569" h="2568" extrusionOk="0">
                <a:moveTo>
                  <a:pt x="811" y="0"/>
                </a:moveTo>
                <a:lnTo>
                  <a:pt x="1" y="1758"/>
                </a:lnTo>
                <a:lnTo>
                  <a:pt x="1759" y="2568"/>
                </a:lnTo>
                <a:lnTo>
                  <a:pt x="2569" y="827"/>
                </a:lnTo>
                <a:lnTo>
                  <a:pt x="8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86"/>
          <p:cNvSpPr/>
          <p:nvPr/>
        </p:nvSpPr>
        <p:spPr>
          <a:xfrm>
            <a:off x="7082628" y="3758961"/>
            <a:ext cx="102358" cy="102365"/>
          </a:xfrm>
          <a:custGeom>
            <a:avLst/>
            <a:gdLst/>
            <a:ahLst/>
            <a:cxnLst/>
            <a:rect l="l" t="t" r="r" b="b"/>
            <a:pathLst>
              <a:path w="2707" h="2707" extrusionOk="0">
                <a:moveTo>
                  <a:pt x="1586" y="1"/>
                </a:moveTo>
                <a:lnTo>
                  <a:pt x="1" y="1121"/>
                </a:lnTo>
                <a:lnTo>
                  <a:pt x="1121" y="2706"/>
                </a:lnTo>
                <a:lnTo>
                  <a:pt x="2706" y="1586"/>
                </a:lnTo>
                <a:lnTo>
                  <a:pt x="1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86"/>
          <p:cNvSpPr/>
          <p:nvPr/>
        </p:nvSpPr>
        <p:spPr>
          <a:xfrm>
            <a:off x="6838919" y="3652099"/>
            <a:ext cx="79557" cy="79525"/>
          </a:xfrm>
          <a:custGeom>
            <a:avLst/>
            <a:gdLst/>
            <a:ahLst/>
            <a:cxnLst/>
            <a:rect l="l" t="t" r="r" b="b"/>
            <a:pathLst>
              <a:path w="2104" h="2103" extrusionOk="0">
                <a:moveTo>
                  <a:pt x="1931" y="1"/>
                </a:moveTo>
                <a:lnTo>
                  <a:pt x="1" y="173"/>
                </a:lnTo>
                <a:lnTo>
                  <a:pt x="173" y="2103"/>
                </a:lnTo>
                <a:lnTo>
                  <a:pt x="2103" y="1931"/>
                </a:lnTo>
                <a:lnTo>
                  <a:pt x="19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86"/>
          <p:cNvSpPr/>
          <p:nvPr/>
        </p:nvSpPr>
        <p:spPr>
          <a:xfrm>
            <a:off x="6600429" y="3805246"/>
            <a:ext cx="97140" cy="97109"/>
          </a:xfrm>
          <a:custGeom>
            <a:avLst/>
            <a:gdLst/>
            <a:ahLst/>
            <a:cxnLst/>
            <a:rect l="l" t="t" r="r" b="b"/>
            <a:pathLst>
              <a:path w="2569" h="2568" extrusionOk="0">
                <a:moveTo>
                  <a:pt x="811" y="0"/>
                </a:moveTo>
                <a:lnTo>
                  <a:pt x="1" y="1758"/>
                </a:lnTo>
                <a:lnTo>
                  <a:pt x="1759" y="2568"/>
                </a:lnTo>
                <a:lnTo>
                  <a:pt x="2568" y="810"/>
                </a:lnTo>
                <a:lnTo>
                  <a:pt x="8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86"/>
          <p:cNvSpPr/>
          <p:nvPr/>
        </p:nvSpPr>
        <p:spPr>
          <a:xfrm>
            <a:off x="6623230" y="4082838"/>
            <a:ext cx="102358" cy="101685"/>
          </a:xfrm>
          <a:custGeom>
            <a:avLst/>
            <a:gdLst/>
            <a:ahLst/>
            <a:cxnLst/>
            <a:rect l="l" t="t" r="r" b="b"/>
            <a:pathLst>
              <a:path w="2707" h="2689" extrusionOk="0">
                <a:moveTo>
                  <a:pt x="1586" y="0"/>
                </a:moveTo>
                <a:lnTo>
                  <a:pt x="1" y="1120"/>
                </a:lnTo>
                <a:lnTo>
                  <a:pt x="1121" y="2688"/>
                </a:lnTo>
                <a:lnTo>
                  <a:pt x="2706" y="1586"/>
                </a:lnTo>
                <a:lnTo>
                  <a:pt x="15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86"/>
          <p:cNvSpPr/>
          <p:nvPr/>
        </p:nvSpPr>
        <p:spPr>
          <a:xfrm>
            <a:off x="6634990" y="3714303"/>
            <a:ext cx="538261" cy="515002"/>
          </a:xfrm>
          <a:custGeom>
            <a:avLst/>
            <a:gdLst/>
            <a:ahLst/>
            <a:cxnLst/>
            <a:rect l="l" t="t" r="r" b="b"/>
            <a:pathLst>
              <a:path w="14235" h="13619" extrusionOk="0">
                <a:moveTo>
                  <a:pt x="7116" y="1"/>
                </a:moveTo>
                <a:cubicBezTo>
                  <a:pt x="6917" y="1"/>
                  <a:pt x="6716" y="9"/>
                  <a:pt x="6514" y="27"/>
                </a:cubicBezTo>
                <a:cubicBezTo>
                  <a:pt x="2757" y="372"/>
                  <a:pt x="0" y="3680"/>
                  <a:pt x="345" y="7420"/>
                </a:cubicBezTo>
                <a:cubicBezTo>
                  <a:pt x="654" y="10964"/>
                  <a:pt x="3616" y="13618"/>
                  <a:pt x="7104" y="13618"/>
                </a:cubicBezTo>
                <a:cubicBezTo>
                  <a:pt x="7313" y="13618"/>
                  <a:pt x="7525" y="13609"/>
                  <a:pt x="7738" y="13589"/>
                </a:cubicBezTo>
                <a:cubicBezTo>
                  <a:pt x="11477" y="13244"/>
                  <a:pt x="14234" y="9936"/>
                  <a:pt x="13890" y="6196"/>
                </a:cubicBezTo>
                <a:cubicBezTo>
                  <a:pt x="13580" y="2659"/>
                  <a:pt x="10603" y="1"/>
                  <a:pt x="7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86"/>
          <p:cNvSpPr/>
          <p:nvPr/>
        </p:nvSpPr>
        <p:spPr>
          <a:xfrm>
            <a:off x="6952965" y="3581084"/>
            <a:ext cx="55433" cy="55399"/>
          </a:xfrm>
          <a:custGeom>
            <a:avLst/>
            <a:gdLst/>
            <a:ahLst/>
            <a:cxnLst/>
            <a:rect l="l" t="t" r="r" b="b"/>
            <a:pathLst>
              <a:path w="1466" h="1465" extrusionOk="0">
                <a:moveTo>
                  <a:pt x="1310" y="0"/>
                </a:moveTo>
                <a:lnTo>
                  <a:pt x="1" y="155"/>
                </a:lnTo>
                <a:lnTo>
                  <a:pt x="156" y="1465"/>
                </a:lnTo>
                <a:lnTo>
                  <a:pt x="1465" y="1310"/>
                </a:lnTo>
                <a:lnTo>
                  <a:pt x="13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86"/>
          <p:cNvSpPr/>
          <p:nvPr/>
        </p:nvSpPr>
        <p:spPr>
          <a:xfrm>
            <a:off x="7102178" y="3460533"/>
            <a:ext cx="66512" cy="65836"/>
          </a:xfrm>
          <a:custGeom>
            <a:avLst/>
            <a:gdLst/>
            <a:ahLst/>
            <a:cxnLst/>
            <a:rect l="l" t="t" r="r" b="b"/>
            <a:pathLst>
              <a:path w="1759" h="1741" extrusionOk="0">
                <a:moveTo>
                  <a:pt x="535" y="0"/>
                </a:moveTo>
                <a:lnTo>
                  <a:pt x="1" y="1206"/>
                </a:lnTo>
                <a:lnTo>
                  <a:pt x="1224" y="1741"/>
                </a:lnTo>
                <a:lnTo>
                  <a:pt x="1759" y="517"/>
                </a:lnTo>
                <a:lnTo>
                  <a:pt x="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86"/>
          <p:cNvSpPr/>
          <p:nvPr/>
        </p:nvSpPr>
        <p:spPr>
          <a:xfrm>
            <a:off x="7077448" y="3266320"/>
            <a:ext cx="70407" cy="70449"/>
          </a:xfrm>
          <a:custGeom>
            <a:avLst/>
            <a:gdLst/>
            <a:ahLst/>
            <a:cxnLst/>
            <a:rect l="l" t="t" r="r" b="b"/>
            <a:pathLst>
              <a:path w="1862" h="1863" extrusionOk="0">
                <a:moveTo>
                  <a:pt x="1068" y="1"/>
                </a:moveTo>
                <a:lnTo>
                  <a:pt x="0" y="794"/>
                </a:lnTo>
                <a:lnTo>
                  <a:pt x="793" y="1862"/>
                </a:lnTo>
                <a:lnTo>
                  <a:pt x="1861" y="1069"/>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86"/>
          <p:cNvSpPr/>
          <p:nvPr/>
        </p:nvSpPr>
        <p:spPr>
          <a:xfrm>
            <a:off x="6907362" y="3197272"/>
            <a:ext cx="56076" cy="56080"/>
          </a:xfrm>
          <a:custGeom>
            <a:avLst/>
            <a:gdLst/>
            <a:ahLst/>
            <a:cxnLst/>
            <a:rect l="l" t="t" r="r" b="b"/>
            <a:pathLst>
              <a:path w="1483" h="1483" extrusionOk="0">
                <a:moveTo>
                  <a:pt x="1327" y="0"/>
                </a:moveTo>
                <a:lnTo>
                  <a:pt x="0" y="155"/>
                </a:lnTo>
                <a:lnTo>
                  <a:pt x="155" y="1482"/>
                </a:lnTo>
                <a:lnTo>
                  <a:pt x="1482" y="1327"/>
                </a:lnTo>
                <a:lnTo>
                  <a:pt x="1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86"/>
          <p:cNvSpPr/>
          <p:nvPr/>
        </p:nvSpPr>
        <p:spPr>
          <a:xfrm>
            <a:off x="6747713" y="3308029"/>
            <a:ext cx="65832" cy="65874"/>
          </a:xfrm>
          <a:custGeom>
            <a:avLst/>
            <a:gdLst/>
            <a:ahLst/>
            <a:cxnLst/>
            <a:rect l="l" t="t" r="r" b="b"/>
            <a:pathLst>
              <a:path w="1741" h="1742" extrusionOk="0">
                <a:moveTo>
                  <a:pt x="517" y="1"/>
                </a:moveTo>
                <a:lnTo>
                  <a:pt x="0" y="1224"/>
                </a:lnTo>
                <a:lnTo>
                  <a:pt x="1224" y="1741"/>
                </a:lnTo>
                <a:lnTo>
                  <a:pt x="1741" y="518"/>
                </a:lnTo>
                <a:lnTo>
                  <a:pt x="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86"/>
          <p:cNvSpPr/>
          <p:nvPr/>
        </p:nvSpPr>
        <p:spPr>
          <a:xfrm>
            <a:off x="6767905" y="3497666"/>
            <a:ext cx="70407" cy="70412"/>
          </a:xfrm>
          <a:custGeom>
            <a:avLst/>
            <a:gdLst/>
            <a:ahLst/>
            <a:cxnLst/>
            <a:rect l="l" t="t" r="r" b="b"/>
            <a:pathLst>
              <a:path w="1862" h="1862" extrusionOk="0">
                <a:moveTo>
                  <a:pt x="1069" y="0"/>
                </a:moveTo>
                <a:lnTo>
                  <a:pt x="1" y="793"/>
                </a:lnTo>
                <a:lnTo>
                  <a:pt x="811" y="1862"/>
                </a:lnTo>
                <a:lnTo>
                  <a:pt x="1862" y="1052"/>
                </a:lnTo>
                <a:lnTo>
                  <a:pt x="1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86"/>
          <p:cNvSpPr/>
          <p:nvPr/>
        </p:nvSpPr>
        <p:spPr>
          <a:xfrm>
            <a:off x="6752931" y="3222645"/>
            <a:ext cx="410530" cy="388473"/>
          </a:xfrm>
          <a:custGeom>
            <a:avLst/>
            <a:gdLst/>
            <a:ahLst/>
            <a:cxnLst/>
            <a:rect l="l" t="t" r="r" b="b"/>
            <a:pathLst>
              <a:path w="10857" h="10273" extrusionOk="0">
                <a:moveTo>
                  <a:pt x="5424" y="1"/>
                </a:moveTo>
                <a:cubicBezTo>
                  <a:pt x="5226" y="1"/>
                  <a:pt x="5026" y="12"/>
                  <a:pt x="4825" y="36"/>
                </a:cubicBezTo>
                <a:cubicBezTo>
                  <a:pt x="1999" y="380"/>
                  <a:pt x="0" y="2931"/>
                  <a:pt x="328" y="5740"/>
                </a:cubicBezTo>
                <a:cubicBezTo>
                  <a:pt x="631" y="8362"/>
                  <a:pt x="2850" y="10273"/>
                  <a:pt x="5426" y="10273"/>
                </a:cubicBezTo>
                <a:cubicBezTo>
                  <a:pt x="5626" y="10273"/>
                  <a:pt x="5828" y="10261"/>
                  <a:pt x="6032" y="10237"/>
                </a:cubicBezTo>
                <a:cubicBezTo>
                  <a:pt x="8841" y="9910"/>
                  <a:pt x="10857" y="7360"/>
                  <a:pt x="10512" y="4533"/>
                </a:cubicBezTo>
                <a:cubicBezTo>
                  <a:pt x="10208" y="1926"/>
                  <a:pt x="7988" y="1"/>
                  <a:pt x="5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86"/>
          <p:cNvSpPr/>
          <p:nvPr/>
        </p:nvSpPr>
        <p:spPr>
          <a:xfrm>
            <a:off x="6881308" y="3949241"/>
            <a:ext cx="45640" cy="45000"/>
          </a:xfrm>
          <a:custGeom>
            <a:avLst/>
            <a:gdLst/>
            <a:ahLst/>
            <a:cxnLst/>
            <a:rect l="l" t="t" r="r" b="b"/>
            <a:pathLst>
              <a:path w="1207" h="1190" extrusionOk="0">
                <a:moveTo>
                  <a:pt x="603" y="1"/>
                </a:moveTo>
                <a:cubicBezTo>
                  <a:pt x="276" y="1"/>
                  <a:pt x="0" y="276"/>
                  <a:pt x="0" y="604"/>
                </a:cubicBezTo>
                <a:cubicBezTo>
                  <a:pt x="0" y="931"/>
                  <a:pt x="276" y="1190"/>
                  <a:pt x="603" y="1190"/>
                </a:cubicBezTo>
                <a:cubicBezTo>
                  <a:pt x="931" y="1190"/>
                  <a:pt x="1206" y="931"/>
                  <a:pt x="1206" y="604"/>
                </a:cubicBezTo>
                <a:cubicBezTo>
                  <a:pt x="1206" y="276"/>
                  <a:pt x="931" y="1"/>
                  <a:pt x="603" y="1"/>
                </a:cubicBez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86"/>
          <p:cNvSpPr/>
          <p:nvPr/>
        </p:nvSpPr>
        <p:spPr>
          <a:xfrm>
            <a:off x="6901501" y="4347385"/>
            <a:ext cx="112757" cy="251583"/>
          </a:xfrm>
          <a:custGeom>
            <a:avLst/>
            <a:gdLst/>
            <a:ahLst/>
            <a:cxnLst/>
            <a:rect l="l" t="t" r="r" b="b"/>
            <a:pathLst>
              <a:path w="2982" h="6653" extrusionOk="0">
                <a:moveTo>
                  <a:pt x="0" y="1"/>
                </a:moveTo>
                <a:lnTo>
                  <a:pt x="0" y="6652"/>
                </a:lnTo>
                <a:lnTo>
                  <a:pt x="2981" y="6652"/>
                </a:lnTo>
                <a:lnTo>
                  <a:pt x="2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86"/>
          <p:cNvSpPr/>
          <p:nvPr/>
        </p:nvSpPr>
        <p:spPr>
          <a:xfrm>
            <a:off x="7040277" y="4235947"/>
            <a:ext cx="112757" cy="363024"/>
          </a:xfrm>
          <a:custGeom>
            <a:avLst/>
            <a:gdLst/>
            <a:ahLst/>
            <a:cxnLst/>
            <a:rect l="l" t="t" r="r" b="b"/>
            <a:pathLst>
              <a:path w="2982" h="9600" extrusionOk="0">
                <a:moveTo>
                  <a:pt x="1" y="1"/>
                </a:moveTo>
                <a:lnTo>
                  <a:pt x="1" y="9599"/>
                </a:lnTo>
                <a:lnTo>
                  <a:pt x="2982" y="9599"/>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86"/>
          <p:cNvSpPr/>
          <p:nvPr/>
        </p:nvSpPr>
        <p:spPr>
          <a:xfrm>
            <a:off x="7179091" y="4153210"/>
            <a:ext cx="112757" cy="445763"/>
          </a:xfrm>
          <a:custGeom>
            <a:avLst/>
            <a:gdLst/>
            <a:ahLst/>
            <a:cxnLst/>
            <a:rect l="l" t="t" r="r" b="b"/>
            <a:pathLst>
              <a:path w="2982" h="11788" extrusionOk="0">
                <a:moveTo>
                  <a:pt x="0" y="0"/>
                </a:moveTo>
                <a:lnTo>
                  <a:pt x="0" y="11787"/>
                </a:lnTo>
                <a:lnTo>
                  <a:pt x="2982" y="11787"/>
                </a:lnTo>
                <a:lnTo>
                  <a:pt x="2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86"/>
          <p:cNvSpPr/>
          <p:nvPr/>
        </p:nvSpPr>
        <p:spPr>
          <a:xfrm>
            <a:off x="7317867" y="4075654"/>
            <a:ext cx="112795" cy="523322"/>
          </a:xfrm>
          <a:custGeom>
            <a:avLst/>
            <a:gdLst/>
            <a:ahLst/>
            <a:cxnLst/>
            <a:rect l="l" t="t" r="r" b="b"/>
            <a:pathLst>
              <a:path w="2983" h="13839" extrusionOk="0">
                <a:moveTo>
                  <a:pt x="1" y="1"/>
                </a:moveTo>
                <a:lnTo>
                  <a:pt x="1" y="13838"/>
                </a:lnTo>
                <a:lnTo>
                  <a:pt x="2982" y="13838"/>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86"/>
          <p:cNvSpPr/>
          <p:nvPr/>
        </p:nvSpPr>
        <p:spPr>
          <a:xfrm>
            <a:off x="7456681" y="4153210"/>
            <a:ext cx="112757" cy="445763"/>
          </a:xfrm>
          <a:custGeom>
            <a:avLst/>
            <a:gdLst/>
            <a:ahLst/>
            <a:cxnLst/>
            <a:rect l="l" t="t" r="r" b="b"/>
            <a:pathLst>
              <a:path w="2982" h="11788" extrusionOk="0">
                <a:moveTo>
                  <a:pt x="0" y="0"/>
                </a:moveTo>
                <a:lnTo>
                  <a:pt x="0" y="11787"/>
                </a:lnTo>
                <a:lnTo>
                  <a:pt x="2982" y="11787"/>
                </a:lnTo>
                <a:lnTo>
                  <a:pt x="2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86"/>
          <p:cNvSpPr/>
          <p:nvPr/>
        </p:nvSpPr>
        <p:spPr>
          <a:xfrm>
            <a:off x="7595457" y="4263967"/>
            <a:ext cx="112795" cy="335003"/>
          </a:xfrm>
          <a:custGeom>
            <a:avLst/>
            <a:gdLst/>
            <a:ahLst/>
            <a:cxnLst/>
            <a:rect l="l" t="t" r="r" b="b"/>
            <a:pathLst>
              <a:path w="2983" h="8859" extrusionOk="0">
                <a:moveTo>
                  <a:pt x="1" y="1"/>
                </a:moveTo>
                <a:lnTo>
                  <a:pt x="1" y="8858"/>
                </a:lnTo>
                <a:lnTo>
                  <a:pt x="2982" y="8858"/>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86"/>
          <p:cNvSpPr/>
          <p:nvPr/>
        </p:nvSpPr>
        <p:spPr>
          <a:xfrm>
            <a:off x="7734271" y="4250279"/>
            <a:ext cx="112114" cy="348692"/>
          </a:xfrm>
          <a:custGeom>
            <a:avLst/>
            <a:gdLst/>
            <a:ahLst/>
            <a:cxnLst/>
            <a:rect l="l" t="t" r="r" b="b"/>
            <a:pathLst>
              <a:path w="2965" h="9221" extrusionOk="0">
                <a:moveTo>
                  <a:pt x="0" y="1"/>
                </a:moveTo>
                <a:lnTo>
                  <a:pt x="0" y="9220"/>
                </a:lnTo>
                <a:lnTo>
                  <a:pt x="2964" y="9220"/>
                </a:lnTo>
                <a:lnTo>
                  <a:pt x="29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86"/>
          <p:cNvSpPr/>
          <p:nvPr/>
        </p:nvSpPr>
        <p:spPr>
          <a:xfrm>
            <a:off x="7873048" y="4102388"/>
            <a:ext cx="112114" cy="496587"/>
          </a:xfrm>
          <a:custGeom>
            <a:avLst/>
            <a:gdLst/>
            <a:ahLst/>
            <a:cxnLst/>
            <a:rect l="l" t="t" r="r" b="b"/>
            <a:pathLst>
              <a:path w="2965" h="13132" extrusionOk="0">
                <a:moveTo>
                  <a:pt x="1" y="0"/>
                </a:moveTo>
                <a:lnTo>
                  <a:pt x="1" y="13131"/>
                </a:lnTo>
                <a:lnTo>
                  <a:pt x="2965" y="13131"/>
                </a:lnTo>
                <a:lnTo>
                  <a:pt x="29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86"/>
          <p:cNvSpPr/>
          <p:nvPr/>
        </p:nvSpPr>
        <p:spPr>
          <a:xfrm>
            <a:off x="7515330" y="3479402"/>
            <a:ext cx="349955" cy="349335"/>
          </a:xfrm>
          <a:custGeom>
            <a:avLst/>
            <a:gdLst/>
            <a:ahLst/>
            <a:cxnLst/>
            <a:rect l="l" t="t" r="r" b="b"/>
            <a:pathLst>
              <a:path w="9255" h="9238" extrusionOk="0">
                <a:moveTo>
                  <a:pt x="4619" y="1"/>
                </a:moveTo>
                <a:cubicBezTo>
                  <a:pt x="2068" y="1"/>
                  <a:pt x="0" y="2069"/>
                  <a:pt x="0" y="4619"/>
                </a:cubicBezTo>
                <a:cubicBezTo>
                  <a:pt x="0" y="7170"/>
                  <a:pt x="2068" y="9238"/>
                  <a:pt x="4619" y="9238"/>
                </a:cubicBezTo>
                <a:cubicBezTo>
                  <a:pt x="7169" y="9238"/>
                  <a:pt x="9254" y="7170"/>
                  <a:pt x="9254" y="4619"/>
                </a:cubicBezTo>
                <a:cubicBezTo>
                  <a:pt x="9254" y="2069"/>
                  <a:pt x="7169" y="1"/>
                  <a:pt x="4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86"/>
          <p:cNvSpPr/>
          <p:nvPr/>
        </p:nvSpPr>
        <p:spPr>
          <a:xfrm>
            <a:off x="6813509" y="3885638"/>
            <a:ext cx="181198" cy="172777"/>
          </a:xfrm>
          <a:custGeom>
            <a:avLst/>
            <a:gdLst/>
            <a:ahLst/>
            <a:cxnLst/>
            <a:rect l="l" t="t" r="r" b="b"/>
            <a:pathLst>
              <a:path w="4792" h="4569" extrusionOk="0">
                <a:moveTo>
                  <a:pt x="2409" y="0"/>
                </a:moveTo>
                <a:cubicBezTo>
                  <a:pt x="2336" y="0"/>
                  <a:pt x="2263" y="4"/>
                  <a:pt x="2189" y="11"/>
                </a:cubicBezTo>
                <a:cubicBezTo>
                  <a:pt x="931" y="114"/>
                  <a:pt x="1" y="1234"/>
                  <a:pt x="121" y="2492"/>
                </a:cubicBezTo>
                <a:cubicBezTo>
                  <a:pt x="236" y="3685"/>
                  <a:pt x="1234" y="4568"/>
                  <a:pt x="2409" y="4568"/>
                </a:cubicBezTo>
                <a:cubicBezTo>
                  <a:pt x="2473" y="4568"/>
                  <a:pt x="2538" y="4566"/>
                  <a:pt x="2603" y="4560"/>
                </a:cubicBezTo>
                <a:cubicBezTo>
                  <a:pt x="3861" y="4440"/>
                  <a:pt x="4792" y="3337"/>
                  <a:pt x="4671" y="2079"/>
                </a:cubicBezTo>
                <a:cubicBezTo>
                  <a:pt x="4574" y="895"/>
                  <a:pt x="3575" y="0"/>
                  <a:pt x="2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86"/>
          <p:cNvSpPr/>
          <p:nvPr/>
        </p:nvSpPr>
        <p:spPr>
          <a:xfrm>
            <a:off x="6908005" y="3369590"/>
            <a:ext cx="100392" cy="94613"/>
          </a:xfrm>
          <a:custGeom>
            <a:avLst/>
            <a:gdLst/>
            <a:ahLst/>
            <a:cxnLst/>
            <a:rect l="l" t="t" r="r" b="b"/>
            <a:pathLst>
              <a:path w="2655" h="2502" extrusionOk="0">
                <a:moveTo>
                  <a:pt x="1327" y="0"/>
                </a:moveTo>
                <a:cubicBezTo>
                  <a:pt x="1276" y="0"/>
                  <a:pt x="1224" y="3"/>
                  <a:pt x="1172" y="10"/>
                </a:cubicBezTo>
                <a:cubicBezTo>
                  <a:pt x="483" y="96"/>
                  <a:pt x="1" y="716"/>
                  <a:pt x="87" y="1406"/>
                </a:cubicBezTo>
                <a:cubicBezTo>
                  <a:pt x="150" y="2041"/>
                  <a:pt x="683" y="2501"/>
                  <a:pt x="1306" y="2501"/>
                </a:cubicBezTo>
                <a:cubicBezTo>
                  <a:pt x="1359" y="2501"/>
                  <a:pt x="1412" y="2498"/>
                  <a:pt x="1465" y="2491"/>
                </a:cubicBezTo>
                <a:cubicBezTo>
                  <a:pt x="2155" y="2422"/>
                  <a:pt x="2654" y="1802"/>
                  <a:pt x="2568" y="1113"/>
                </a:cubicBezTo>
                <a:cubicBezTo>
                  <a:pt x="2489" y="475"/>
                  <a:pt x="1952"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86"/>
          <p:cNvSpPr/>
          <p:nvPr/>
        </p:nvSpPr>
        <p:spPr>
          <a:xfrm>
            <a:off x="6637599" y="3827329"/>
            <a:ext cx="82129" cy="95218"/>
          </a:xfrm>
          <a:custGeom>
            <a:avLst/>
            <a:gdLst/>
            <a:ahLst/>
            <a:cxnLst/>
            <a:rect l="l" t="t" r="r" b="b"/>
            <a:pathLst>
              <a:path w="2172" h="2518" extrusionOk="0">
                <a:moveTo>
                  <a:pt x="1913" y="0"/>
                </a:moveTo>
                <a:cubicBezTo>
                  <a:pt x="1491" y="0"/>
                  <a:pt x="653" y="137"/>
                  <a:pt x="190" y="1139"/>
                </a:cubicBezTo>
                <a:cubicBezTo>
                  <a:pt x="0" y="1553"/>
                  <a:pt x="17" y="1898"/>
                  <a:pt x="35" y="2122"/>
                </a:cubicBezTo>
                <a:cubicBezTo>
                  <a:pt x="69" y="2346"/>
                  <a:pt x="259" y="2518"/>
                  <a:pt x="465" y="2518"/>
                </a:cubicBezTo>
                <a:lnTo>
                  <a:pt x="1206" y="2518"/>
                </a:lnTo>
                <a:lnTo>
                  <a:pt x="2171" y="19"/>
                </a:lnTo>
                <a:cubicBezTo>
                  <a:pt x="2171" y="19"/>
                  <a:pt x="2071" y="0"/>
                  <a:pt x="1913"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86"/>
          <p:cNvSpPr/>
          <p:nvPr/>
        </p:nvSpPr>
        <p:spPr>
          <a:xfrm>
            <a:off x="6634310" y="4217078"/>
            <a:ext cx="169476" cy="359734"/>
          </a:xfrm>
          <a:custGeom>
            <a:avLst/>
            <a:gdLst/>
            <a:ahLst/>
            <a:cxnLst/>
            <a:rect l="l" t="t" r="r" b="b"/>
            <a:pathLst>
              <a:path w="4482" h="9513" extrusionOk="0">
                <a:moveTo>
                  <a:pt x="18" y="0"/>
                </a:moveTo>
                <a:cubicBezTo>
                  <a:pt x="18" y="0"/>
                  <a:pt x="1" y="500"/>
                  <a:pt x="35" y="620"/>
                </a:cubicBezTo>
                <a:cubicBezTo>
                  <a:pt x="1" y="2051"/>
                  <a:pt x="1000" y="9512"/>
                  <a:pt x="1000" y="9512"/>
                </a:cubicBezTo>
                <a:lnTo>
                  <a:pt x="1862" y="9512"/>
                </a:lnTo>
                <a:lnTo>
                  <a:pt x="2034" y="1103"/>
                </a:lnTo>
                <a:lnTo>
                  <a:pt x="2620" y="1103"/>
                </a:lnTo>
                <a:cubicBezTo>
                  <a:pt x="2862" y="3757"/>
                  <a:pt x="3499" y="9512"/>
                  <a:pt x="3499" y="9512"/>
                </a:cubicBezTo>
                <a:lnTo>
                  <a:pt x="4361" y="9512"/>
                </a:lnTo>
                <a:lnTo>
                  <a:pt x="4481"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86"/>
          <p:cNvSpPr/>
          <p:nvPr/>
        </p:nvSpPr>
        <p:spPr>
          <a:xfrm>
            <a:off x="6612189" y="3959678"/>
            <a:ext cx="214397" cy="257445"/>
          </a:xfrm>
          <a:custGeom>
            <a:avLst/>
            <a:gdLst/>
            <a:ahLst/>
            <a:cxnLst/>
            <a:rect l="l" t="t" r="r" b="b"/>
            <a:pathLst>
              <a:path w="5670" h="6808" extrusionOk="0">
                <a:moveTo>
                  <a:pt x="1068" y="0"/>
                </a:moveTo>
                <a:cubicBezTo>
                  <a:pt x="465" y="0"/>
                  <a:pt x="0" y="414"/>
                  <a:pt x="52" y="896"/>
                </a:cubicBezTo>
                <a:lnTo>
                  <a:pt x="1310" y="4532"/>
                </a:lnTo>
                <a:lnTo>
                  <a:pt x="603" y="6807"/>
                </a:lnTo>
                <a:lnTo>
                  <a:pt x="5066" y="6807"/>
                </a:lnTo>
                <a:lnTo>
                  <a:pt x="4446" y="4532"/>
                </a:lnTo>
                <a:lnTo>
                  <a:pt x="5618" y="896"/>
                </a:lnTo>
                <a:cubicBezTo>
                  <a:pt x="5670" y="414"/>
                  <a:pt x="5204" y="0"/>
                  <a:pt x="4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86"/>
          <p:cNvSpPr/>
          <p:nvPr/>
        </p:nvSpPr>
        <p:spPr>
          <a:xfrm>
            <a:off x="6690349" y="3918612"/>
            <a:ext cx="57399" cy="64550"/>
          </a:xfrm>
          <a:custGeom>
            <a:avLst/>
            <a:gdLst/>
            <a:ahLst/>
            <a:cxnLst/>
            <a:rect l="l" t="t" r="r" b="b"/>
            <a:pathLst>
              <a:path w="1518" h="1707" extrusionOk="0">
                <a:moveTo>
                  <a:pt x="390" y="0"/>
                </a:moveTo>
                <a:cubicBezTo>
                  <a:pt x="211" y="0"/>
                  <a:pt x="1" y="13"/>
                  <a:pt x="1" y="173"/>
                </a:cubicBezTo>
                <a:lnTo>
                  <a:pt x="1" y="1052"/>
                </a:lnTo>
                <a:cubicBezTo>
                  <a:pt x="1" y="1172"/>
                  <a:pt x="1" y="1707"/>
                  <a:pt x="794" y="1707"/>
                </a:cubicBezTo>
                <a:cubicBezTo>
                  <a:pt x="1431" y="1707"/>
                  <a:pt x="1517" y="1172"/>
                  <a:pt x="1517" y="1052"/>
                </a:cubicBezTo>
                <a:lnTo>
                  <a:pt x="1517" y="345"/>
                </a:lnTo>
                <a:cubicBezTo>
                  <a:pt x="1517" y="156"/>
                  <a:pt x="1207" y="1"/>
                  <a:pt x="1035" y="1"/>
                </a:cubicBezTo>
                <a:lnTo>
                  <a:pt x="483" y="1"/>
                </a:lnTo>
                <a:cubicBezTo>
                  <a:pt x="454" y="1"/>
                  <a:pt x="423" y="0"/>
                  <a:pt x="39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86"/>
          <p:cNvSpPr/>
          <p:nvPr/>
        </p:nvSpPr>
        <p:spPr>
          <a:xfrm>
            <a:off x="6658435" y="3827102"/>
            <a:ext cx="116009" cy="113634"/>
          </a:xfrm>
          <a:custGeom>
            <a:avLst/>
            <a:gdLst/>
            <a:ahLst/>
            <a:cxnLst/>
            <a:rect l="l" t="t" r="r" b="b"/>
            <a:pathLst>
              <a:path w="3068" h="3005" extrusionOk="0">
                <a:moveTo>
                  <a:pt x="1620" y="1"/>
                </a:moveTo>
                <a:cubicBezTo>
                  <a:pt x="993" y="1"/>
                  <a:pt x="423" y="405"/>
                  <a:pt x="225" y="1042"/>
                </a:cubicBezTo>
                <a:cubicBezTo>
                  <a:pt x="1" y="1800"/>
                  <a:pt x="449" y="2610"/>
                  <a:pt x="1207" y="2834"/>
                </a:cubicBezTo>
                <a:cubicBezTo>
                  <a:pt x="1533" y="2928"/>
                  <a:pt x="1835" y="3004"/>
                  <a:pt x="2091" y="3004"/>
                </a:cubicBezTo>
                <a:cubicBezTo>
                  <a:pt x="2445" y="3004"/>
                  <a:pt x="2714" y="2860"/>
                  <a:pt x="2844" y="2421"/>
                </a:cubicBezTo>
                <a:cubicBezTo>
                  <a:pt x="3068" y="1645"/>
                  <a:pt x="2792" y="284"/>
                  <a:pt x="2034" y="60"/>
                </a:cubicBezTo>
                <a:cubicBezTo>
                  <a:pt x="1895" y="20"/>
                  <a:pt x="1756" y="1"/>
                  <a:pt x="162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86"/>
          <p:cNvSpPr/>
          <p:nvPr/>
        </p:nvSpPr>
        <p:spPr>
          <a:xfrm>
            <a:off x="6646070" y="3812997"/>
            <a:ext cx="159002" cy="110004"/>
          </a:xfrm>
          <a:custGeom>
            <a:avLst/>
            <a:gdLst/>
            <a:ahLst/>
            <a:cxnLst/>
            <a:rect l="l" t="t" r="r" b="b"/>
            <a:pathLst>
              <a:path w="4205" h="2909" extrusionOk="0">
                <a:moveTo>
                  <a:pt x="1761" y="0"/>
                </a:moveTo>
                <a:cubicBezTo>
                  <a:pt x="1412" y="0"/>
                  <a:pt x="561" y="533"/>
                  <a:pt x="293" y="1001"/>
                </a:cubicBezTo>
                <a:cubicBezTo>
                  <a:pt x="0" y="1501"/>
                  <a:pt x="207" y="2794"/>
                  <a:pt x="741" y="2897"/>
                </a:cubicBezTo>
                <a:cubicBezTo>
                  <a:pt x="784" y="2905"/>
                  <a:pt x="825" y="2909"/>
                  <a:pt x="864" y="2909"/>
                </a:cubicBezTo>
                <a:cubicBezTo>
                  <a:pt x="1315" y="2909"/>
                  <a:pt x="1430" y="2393"/>
                  <a:pt x="1224" y="2346"/>
                </a:cubicBezTo>
                <a:cubicBezTo>
                  <a:pt x="1000" y="2294"/>
                  <a:pt x="776" y="2053"/>
                  <a:pt x="982" y="1794"/>
                </a:cubicBezTo>
                <a:cubicBezTo>
                  <a:pt x="1084" y="1664"/>
                  <a:pt x="1206" y="1634"/>
                  <a:pt x="1308" y="1634"/>
                </a:cubicBezTo>
                <a:cubicBezTo>
                  <a:pt x="1395" y="1634"/>
                  <a:pt x="1468" y="1656"/>
                  <a:pt x="1499" y="1656"/>
                </a:cubicBezTo>
                <a:cubicBezTo>
                  <a:pt x="1568" y="1656"/>
                  <a:pt x="1568" y="1157"/>
                  <a:pt x="1568" y="1157"/>
                </a:cubicBezTo>
                <a:lnTo>
                  <a:pt x="4205" y="1174"/>
                </a:lnTo>
                <a:cubicBezTo>
                  <a:pt x="4205" y="1174"/>
                  <a:pt x="2102" y="36"/>
                  <a:pt x="1792" y="2"/>
                </a:cubicBezTo>
                <a:cubicBezTo>
                  <a:pt x="1782" y="1"/>
                  <a:pt x="1772" y="0"/>
                  <a:pt x="1761"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86"/>
          <p:cNvSpPr/>
          <p:nvPr/>
        </p:nvSpPr>
        <p:spPr>
          <a:xfrm>
            <a:off x="6766620" y="4576122"/>
            <a:ext cx="72335" cy="24769"/>
          </a:xfrm>
          <a:custGeom>
            <a:avLst/>
            <a:gdLst/>
            <a:ahLst/>
            <a:cxnLst/>
            <a:rect l="l" t="t" r="r" b="b"/>
            <a:pathLst>
              <a:path w="1913" h="655" extrusionOk="0">
                <a:moveTo>
                  <a:pt x="0" y="0"/>
                </a:moveTo>
                <a:lnTo>
                  <a:pt x="0" y="655"/>
                </a:lnTo>
                <a:lnTo>
                  <a:pt x="1758" y="655"/>
                </a:lnTo>
                <a:cubicBezTo>
                  <a:pt x="1878" y="655"/>
                  <a:pt x="1913" y="396"/>
                  <a:pt x="1810" y="345"/>
                </a:cubicBezTo>
                <a:lnTo>
                  <a:pt x="862"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86"/>
          <p:cNvSpPr/>
          <p:nvPr/>
        </p:nvSpPr>
        <p:spPr>
          <a:xfrm>
            <a:off x="6670800" y="4576122"/>
            <a:ext cx="72373" cy="24769"/>
          </a:xfrm>
          <a:custGeom>
            <a:avLst/>
            <a:gdLst/>
            <a:ahLst/>
            <a:cxnLst/>
            <a:rect l="l" t="t" r="r" b="b"/>
            <a:pathLst>
              <a:path w="1914" h="655" extrusionOk="0">
                <a:moveTo>
                  <a:pt x="1" y="0"/>
                </a:moveTo>
                <a:lnTo>
                  <a:pt x="1" y="655"/>
                </a:lnTo>
                <a:lnTo>
                  <a:pt x="1759" y="655"/>
                </a:lnTo>
                <a:cubicBezTo>
                  <a:pt x="1862" y="655"/>
                  <a:pt x="1914" y="396"/>
                  <a:pt x="1810" y="345"/>
                </a:cubicBezTo>
                <a:lnTo>
                  <a:pt x="863"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86"/>
          <p:cNvSpPr/>
          <p:nvPr/>
        </p:nvSpPr>
        <p:spPr>
          <a:xfrm>
            <a:off x="6556905" y="4225548"/>
            <a:ext cx="39665" cy="30857"/>
          </a:xfrm>
          <a:custGeom>
            <a:avLst/>
            <a:gdLst/>
            <a:ahLst/>
            <a:cxnLst/>
            <a:rect l="l" t="t" r="r" b="b"/>
            <a:pathLst>
              <a:path w="1049" h="816" extrusionOk="0">
                <a:moveTo>
                  <a:pt x="204" y="0"/>
                </a:moveTo>
                <a:cubicBezTo>
                  <a:pt x="204" y="0"/>
                  <a:pt x="0" y="816"/>
                  <a:pt x="475" y="816"/>
                </a:cubicBezTo>
                <a:cubicBezTo>
                  <a:pt x="498" y="816"/>
                  <a:pt x="523" y="814"/>
                  <a:pt x="549" y="810"/>
                </a:cubicBezTo>
                <a:cubicBezTo>
                  <a:pt x="997" y="741"/>
                  <a:pt x="1048" y="0"/>
                  <a:pt x="1048"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86"/>
          <p:cNvSpPr/>
          <p:nvPr/>
        </p:nvSpPr>
        <p:spPr>
          <a:xfrm>
            <a:off x="6541780" y="3962930"/>
            <a:ext cx="99749" cy="262663"/>
          </a:xfrm>
          <a:custGeom>
            <a:avLst/>
            <a:gdLst/>
            <a:ahLst/>
            <a:cxnLst/>
            <a:rect l="l" t="t" r="r" b="b"/>
            <a:pathLst>
              <a:path w="2638" h="6946" extrusionOk="0">
                <a:moveTo>
                  <a:pt x="2551" y="0"/>
                </a:moveTo>
                <a:cubicBezTo>
                  <a:pt x="2189" y="35"/>
                  <a:pt x="1655" y="690"/>
                  <a:pt x="863" y="2086"/>
                </a:cubicBezTo>
                <a:cubicBezTo>
                  <a:pt x="70" y="3481"/>
                  <a:pt x="1" y="3740"/>
                  <a:pt x="18" y="3947"/>
                </a:cubicBezTo>
                <a:cubicBezTo>
                  <a:pt x="35" y="4136"/>
                  <a:pt x="604" y="6945"/>
                  <a:pt x="604" y="6945"/>
                </a:cubicBezTo>
                <a:lnTo>
                  <a:pt x="1448" y="6945"/>
                </a:lnTo>
                <a:lnTo>
                  <a:pt x="1207" y="3895"/>
                </a:lnTo>
                <a:lnTo>
                  <a:pt x="2637" y="1379"/>
                </a:lnTo>
                <a:lnTo>
                  <a:pt x="2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86"/>
          <p:cNvSpPr/>
          <p:nvPr/>
        </p:nvSpPr>
        <p:spPr>
          <a:xfrm>
            <a:off x="6846747" y="4225548"/>
            <a:ext cx="39703" cy="30857"/>
          </a:xfrm>
          <a:custGeom>
            <a:avLst/>
            <a:gdLst/>
            <a:ahLst/>
            <a:cxnLst/>
            <a:rect l="l" t="t" r="r" b="b"/>
            <a:pathLst>
              <a:path w="1050" h="816" extrusionOk="0">
                <a:moveTo>
                  <a:pt x="1" y="0"/>
                </a:moveTo>
                <a:cubicBezTo>
                  <a:pt x="1" y="0"/>
                  <a:pt x="35" y="741"/>
                  <a:pt x="500" y="810"/>
                </a:cubicBezTo>
                <a:cubicBezTo>
                  <a:pt x="527" y="814"/>
                  <a:pt x="551" y="816"/>
                  <a:pt x="574" y="816"/>
                </a:cubicBezTo>
                <a:cubicBezTo>
                  <a:pt x="1049" y="816"/>
                  <a:pt x="845" y="0"/>
                  <a:pt x="84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86"/>
          <p:cNvSpPr/>
          <p:nvPr/>
        </p:nvSpPr>
        <p:spPr>
          <a:xfrm>
            <a:off x="6801786" y="3962930"/>
            <a:ext cx="99107" cy="262663"/>
          </a:xfrm>
          <a:custGeom>
            <a:avLst/>
            <a:gdLst/>
            <a:ahLst/>
            <a:cxnLst/>
            <a:rect l="l" t="t" r="r" b="b"/>
            <a:pathLst>
              <a:path w="2621" h="6946" extrusionOk="0">
                <a:moveTo>
                  <a:pt x="87" y="0"/>
                </a:moveTo>
                <a:lnTo>
                  <a:pt x="1" y="1379"/>
                </a:lnTo>
                <a:lnTo>
                  <a:pt x="1431" y="3895"/>
                </a:lnTo>
                <a:lnTo>
                  <a:pt x="1190" y="6945"/>
                </a:lnTo>
                <a:lnTo>
                  <a:pt x="2034" y="6945"/>
                </a:lnTo>
                <a:cubicBezTo>
                  <a:pt x="2034" y="6945"/>
                  <a:pt x="2603" y="4136"/>
                  <a:pt x="2620" y="3947"/>
                </a:cubicBezTo>
                <a:cubicBezTo>
                  <a:pt x="2620" y="3740"/>
                  <a:pt x="2568" y="3481"/>
                  <a:pt x="1776" y="2086"/>
                </a:cubicBezTo>
                <a:cubicBezTo>
                  <a:pt x="983" y="690"/>
                  <a:pt x="449" y="35"/>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86"/>
          <p:cNvSpPr/>
          <p:nvPr/>
        </p:nvSpPr>
        <p:spPr>
          <a:xfrm>
            <a:off x="6602395" y="4217078"/>
            <a:ext cx="265255" cy="292612"/>
          </a:xfrm>
          <a:custGeom>
            <a:avLst/>
            <a:gdLst/>
            <a:ahLst/>
            <a:cxnLst/>
            <a:rect l="l" t="t" r="r" b="b"/>
            <a:pathLst>
              <a:path w="7015" h="7738" extrusionOk="0">
                <a:moveTo>
                  <a:pt x="862" y="0"/>
                </a:moveTo>
                <a:lnTo>
                  <a:pt x="1" y="7737"/>
                </a:lnTo>
                <a:lnTo>
                  <a:pt x="3171" y="7737"/>
                </a:lnTo>
                <a:lnTo>
                  <a:pt x="3171" y="2878"/>
                </a:lnTo>
                <a:lnTo>
                  <a:pt x="3809" y="7737"/>
                </a:lnTo>
                <a:lnTo>
                  <a:pt x="7014" y="7737"/>
                </a:lnTo>
                <a:lnTo>
                  <a:pt x="5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86"/>
          <p:cNvSpPr/>
          <p:nvPr/>
        </p:nvSpPr>
        <p:spPr>
          <a:xfrm>
            <a:off x="6666905" y="3772688"/>
            <a:ext cx="76268" cy="63870"/>
          </a:xfrm>
          <a:custGeom>
            <a:avLst/>
            <a:gdLst/>
            <a:ahLst/>
            <a:cxnLst/>
            <a:rect l="l" t="t" r="r" b="b"/>
            <a:pathLst>
              <a:path w="2017" h="1689" extrusionOk="0">
                <a:moveTo>
                  <a:pt x="1092" y="1"/>
                </a:moveTo>
                <a:cubicBezTo>
                  <a:pt x="909" y="1"/>
                  <a:pt x="724" y="62"/>
                  <a:pt x="569" y="206"/>
                </a:cubicBezTo>
                <a:cubicBezTo>
                  <a:pt x="1" y="741"/>
                  <a:pt x="621" y="1688"/>
                  <a:pt x="931" y="1688"/>
                </a:cubicBezTo>
                <a:cubicBezTo>
                  <a:pt x="1620" y="1688"/>
                  <a:pt x="2017" y="1637"/>
                  <a:pt x="1948" y="706"/>
                </a:cubicBezTo>
                <a:cubicBezTo>
                  <a:pt x="1936" y="332"/>
                  <a:pt x="1519" y="1"/>
                  <a:pt x="1092" y="1"/>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86"/>
          <p:cNvSpPr/>
          <p:nvPr/>
        </p:nvSpPr>
        <p:spPr>
          <a:xfrm>
            <a:off x="8092027" y="4252888"/>
            <a:ext cx="153141" cy="325890"/>
          </a:xfrm>
          <a:custGeom>
            <a:avLst/>
            <a:gdLst/>
            <a:ahLst/>
            <a:cxnLst/>
            <a:rect l="l" t="t" r="r" b="b"/>
            <a:pathLst>
              <a:path w="4050" h="8618" extrusionOk="0">
                <a:moveTo>
                  <a:pt x="0" y="1"/>
                </a:moveTo>
                <a:lnTo>
                  <a:pt x="104" y="8617"/>
                </a:lnTo>
                <a:lnTo>
                  <a:pt x="879" y="8617"/>
                </a:lnTo>
                <a:cubicBezTo>
                  <a:pt x="879" y="8617"/>
                  <a:pt x="1465" y="4292"/>
                  <a:pt x="1672" y="1896"/>
                </a:cubicBezTo>
                <a:lnTo>
                  <a:pt x="2206" y="1896"/>
                </a:lnTo>
                <a:lnTo>
                  <a:pt x="2378" y="8617"/>
                </a:lnTo>
                <a:lnTo>
                  <a:pt x="3136" y="8617"/>
                </a:lnTo>
                <a:cubicBezTo>
                  <a:pt x="3136" y="8617"/>
                  <a:pt x="4050" y="1862"/>
                  <a:pt x="4033" y="552"/>
                </a:cubicBezTo>
                <a:cubicBezTo>
                  <a:pt x="4050" y="466"/>
                  <a:pt x="4033" y="1"/>
                  <a:pt x="4033"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86"/>
          <p:cNvSpPr/>
          <p:nvPr/>
        </p:nvSpPr>
        <p:spPr>
          <a:xfrm>
            <a:off x="8086165" y="3948598"/>
            <a:ext cx="174656" cy="200079"/>
          </a:xfrm>
          <a:custGeom>
            <a:avLst/>
            <a:gdLst/>
            <a:ahLst/>
            <a:cxnLst/>
            <a:rect l="l" t="t" r="r" b="b"/>
            <a:pathLst>
              <a:path w="4619" h="5291" extrusionOk="0">
                <a:moveTo>
                  <a:pt x="827" y="0"/>
                </a:moveTo>
                <a:cubicBezTo>
                  <a:pt x="362" y="0"/>
                  <a:pt x="0" y="328"/>
                  <a:pt x="52" y="690"/>
                </a:cubicBezTo>
                <a:lnTo>
                  <a:pt x="293" y="5291"/>
                </a:lnTo>
                <a:lnTo>
                  <a:pt x="4067" y="5291"/>
                </a:lnTo>
                <a:lnTo>
                  <a:pt x="4584" y="690"/>
                </a:lnTo>
                <a:cubicBezTo>
                  <a:pt x="4618" y="328"/>
                  <a:pt x="4256" y="0"/>
                  <a:pt x="3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86"/>
          <p:cNvSpPr/>
          <p:nvPr/>
        </p:nvSpPr>
        <p:spPr>
          <a:xfrm>
            <a:off x="8149995" y="3911465"/>
            <a:ext cx="41745" cy="48895"/>
          </a:xfrm>
          <a:custGeom>
            <a:avLst/>
            <a:gdLst/>
            <a:ahLst/>
            <a:cxnLst/>
            <a:rect l="l" t="t" r="r" b="b"/>
            <a:pathLst>
              <a:path w="1104" h="1293" extrusionOk="0">
                <a:moveTo>
                  <a:pt x="294" y="0"/>
                </a:moveTo>
                <a:cubicBezTo>
                  <a:pt x="139" y="0"/>
                  <a:pt x="1" y="138"/>
                  <a:pt x="1" y="327"/>
                </a:cubicBezTo>
                <a:lnTo>
                  <a:pt x="1" y="965"/>
                </a:lnTo>
                <a:cubicBezTo>
                  <a:pt x="1" y="1155"/>
                  <a:pt x="139" y="1292"/>
                  <a:pt x="294" y="1292"/>
                </a:cubicBezTo>
                <a:lnTo>
                  <a:pt x="811" y="1292"/>
                </a:lnTo>
                <a:cubicBezTo>
                  <a:pt x="983" y="1292"/>
                  <a:pt x="1104" y="1155"/>
                  <a:pt x="1104" y="965"/>
                </a:cubicBezTo>
                <a:lnTo>
                  <a:pt x="1104" y="327"/>
                </a:lnTo>
                <a:cubicBezTo>
                  <a:pt x="1104" y="138"/>
                  <a:pt x="983" y="0"/>
                  <a:pt x="811"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86"/>
          <p:cNvSpPr/>
          <p:nvPr/>
        </p:nvSpPr>
        <p:spPr>
          <a:xfrm>
            <a:off x="8051604" y="4578731"/>
            <a:ext cx="73016" cy="24769"/>
          </a:xfrm>
          <a:custGeom>
            <a:avLst/>
            <a:gdLst/>
            <a:ahLst/>
            <a:cxnLst/>
            <a:rect l="l" t="t" r="r" b="b"/>
            <a:pathLst>
              <a:path w="1931" h="655" extrusionOk="0">
                <a:moveTo>
                  <a:pt x="1052" y="0"/>
                </a:moveTo>
                <a:lnTo>
                  <a:pt x="104" y="345"/>
                </a:lnTo>
                <a:cubicBezTo>
                  <a:pt x="1" y="396"/>
                  <a:pt x="35" y="655"/>
                  <a:pt x="156" y="655"/>
                </a:cubicBezTo>
                <a:lnTo>
                  <a:pt x="1931" y="655"/>
                </a:lnTo>
                <a:lnTo>
                  <a:pt x="1931"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86"/>
          <p:cNvSpPr/>
          <p:nvPr/>
        </p:nvSpPr>
        <p:spPr>
          <a:xfrm>
            <a:off x="8138916" y="4578731"/>
            <a:ext cx="73016" cy="24769"/>
          </a:xfrm>
          <a:custGeom>
            <a:avLst/>
            <a:gdLst/>
            <a:ahLst/>
            <a:cxnLst/>
            <a:rect l="l" t="t" r="r" b="b"/>
            <a:pathLst>
              <a:path w="1931" h="655" extrusionOk="0">
                <a:moveTo>
                  <a:pt x="1052" y="0"/>
                </a:moveTo>
                <a:lnTo>
                  <a:pt x="104" y="345"/>
                </a:lnTo>
                <a:cubicBezTo>
                  <a:pt x="1" y="396"/>
                  <a:pt x="35" y="655"/>
                  <a:pt x="156" y="655"/>
                </a:cubicBezTo>
                <a:lnTo>
                  <a:pt x="1931" y="655"/>
                </a:lnTo>
                <a:lnTo>
                  <a:pt x="1931"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86"/>
          <p:cNvSpPr/>
          <p:nvPr/>
        </p:nvSpPr>
        <p:spPr>
          <a:xfrm>
            <a:off x="8048352" y="4146668"/>
            <a:ext cx="233303" cy="303049"/>
          </a:xfrm>
          <a:custGeom>
            <a:avLst/>
            <a:gdLst/>
            <a:ahLst/>
            <a:cxnLst/>
            <a:rect l="l" t="t" r="r" b="b"/>
            <a:pathLst>
              <a:path w="6170" h="8014" extrusionOk="0">
                <a:moveTo>
                  <a:pt x="1293" y="1"/>
                </a:moveTo>
                <a:cubicBezTo>
                  <a:pt x="1293" y="1"/>
                  <a:pt x="466" y="432"/>
                  <a:pt x="259" y="1655"/>
                </a:cubicBezTo>
                <a:cubicBezTo>
                  <a:pt x="1" y="3172"/>
                  <a:pt x="1172" y="8014"/>
                  <a:pt x="1172" y="8014"/>
                </a:cubicBezTo>
                <a:lnTo>
                  <a:pt x="4739" y="8014"/>
                </a:lnTo>
                <a:cubicBezTo>
                  <a:pt x="4739" y="8014"/>
                  <a:pt x="6170" y="3964"/>
                  <a:pt x="5997" y="1655"/>
                </a:cubicBezTo>
                <a:cubicBezTo>
                  <a:pt x="5894" y="380"/>
                  <a:pt x="5067" y="1"/>
                  <a:pt x="5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86"/>
          <p:cNvSpPr/>
          <p:nvPr/>
        </p:nvSpPr>
        <p:spPr>
          <a:xfrm>
            <a:off x="8110896" y="3825174"/>
            <a:ext cx="110186" cy="100512"/>
          </a:xfrm>
          <a:custGeom>
            <a:avLst/>
            <a:gdLst/>
            <a:ahLst/>
            <a:cxnLst/>
            <a:rect l="l" t="t" r="r" b="b"/>
            <a:pathLst>
              <a:path w="2914" h="2658" extrusionOk="0">
                <a:moveTo>
                  <a:pt x="1588" y="0"/>
                </a:moveTo>
                <a:cubicBezTo>
                  <a:pt x="896" y="0"/>
                  <a:pt x="203" y="972"/>
                  <a:pt x="104" y="1662"/>
                </a:cubicBezTo>
                <a:cubicBezTo>
                  <a:pt x="1" y="2385"/>
                  <a:pt x="570" y="2541"/>
                  <a:pt x="1311" y="2644"/>
                </a:cubicBezTo>
                <a:cubicBezTo>
                  <a:pt x="1374" y="2653"/>
                  <a:pt x="1438" y="2657"/>
                  <a:pt x="1500" y="2657"/>
                </a:cubicBezTo>
                <a:cubicBezTo>
                  <a:pt x="2148" y="2657"/>
                  <a:pt x="2715" y="2182"/>
                  <a:pt x="2810" y="1507"/>
                </a:cubicBezTo>
                <a:cubicBezTo>
                  <a:pt x="2913" y="783"/>
                  <a:pt x="2413" y="111"/>
                  <a:pt x="1690" y="7"/>
                </a:cubicBezTo>
                <a:cubicBezTo>
                  <a:pt x="1656" y="3"/>
                  <a:pt x="1622" y="0"/>
                  <a:pt x="1588" y="0"/>
                </a:cubicBezTo>
                <a:close/>
              </a:path>
            </a:pathLst>
          </a:custGeom>
          <a:solidFill>
            <a:srgbClr val="F78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86"/>
          <p:cNvSpPr/>
          <p:nvPr/>
        </p:nvSpPr>
        <p:spPr>
          <a:xfrm>
            <a:off x="8121332" y="3798023"/>
            <a:ext cx="122550" cy="142222"/>
          </a:xfrm>
          <a:custGeom>
            <a:avLst/>
            <a:gdLst/>
            <a:ahLst/>
            <a:cxnLst/>
            <a:rect l="l" t="t" r="r" b="b"/>
            <a:pathLst>
              <a:path w="3241" h="3761" extrusionOk="0">
                <a:moveTo>
                  <a:pt x="1631" y="1"/>
                </a:moveTo>
                <a:cubicBezTo>
                  <a:pt x="1511" y="1"/>
                  <a:pt x="511" y="745"/>
                  <a:pt x="342" y="745"/>
                </a:cubicBezTo>
                <a:cubicBezTo>
                  <a:pt x="336" y="745"/>
                  <a:pt x="332" y="744"/>
                  <a:pt x="328" y="743"/>
                </a:cubicBezTo>
                <a:cubicBezTo>
                  <a:pt x="323" y="739"/>
                  <a:pt x="318" y="738"/>
                  <a:pt x="312" y="738"/>
                </a:cubicBezTo>
                <a:cubicBezTo>
                  <a:pt x="203" y="738"/>
                  <a:pt x="1" y="1346"/>
                  <a:pt x="1" y="1346"/>
                </a:cubicBezTo>
                <a:lnTo>
                  <a:pt x="1793" y="2311"/>
                </a:lnTo>
                <a:cubicBezTo>
                  <a:pt x="1793" y="2311"/>
                  <a:pt x="1938" y="2150"/>
                  <a:pt x="2081" y="2150"/>
                </a:cubicBezTo>
                <a:cubicBezTo>
                  <a:pt x="2153" y="2150"/>
                  <a:pt x="2224" y="2190"/>
                  <a:pt x="2275" y="2311"/>
                </a:cubicBezTo>
                <a:cubicBezTo>
                  <a:pt x="2396" y="2638"/>
                  <a:pt x="1896" y="2828"/>
                  <a:pt x="1879" y="2914"/>
                </a:cubicBezTo>
                <a:cubicBezTo>
                  <a:pt x="1784" y="3398"/>
                  <a:pt x="1979" y="3760"/>
                  <a:pt x="2247" y="3760"/>
                </a:cubicBezTo>
                <a:cubicBezTo>
                  <a:pt x="2418" y="3760"/>
                  <a:pt x="2618" y="3614"/>
                  <a:pt x="2792" y="3259"/>
                </a:cubicBezTo>
                <a:cubicBezTo>
                  <a:pt x="3240" y="2362"/>
                  <a:pt x="3085" y="846"/>
                  <a:pt x="2965" y="794"/>
                </a:cubicBezTo>
                <a:cubicBezTo>
                  <a:pt x="2844" y="743"/>
                  <a:pt x="1724" y="53"/>
                  <a:pt x="1638" y="2"/>
                </a:cubicBezTo>
                <a:cubicBezTo>
                  <a:pt x="1636" y="1"/>
                  <a:pt x="1634" y="1"/>
                  <a:pt x="1631" y="1"/>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86"/>
          <p:cNvSpPr/>
          <p:nvPr/>
        </p:nvSpPr>
        <p:spPr>
          <a:xfrm>
            <a:off x="8119366" y="3891235"/>
            <a:ext cx="104325" cy="104294"/>
          </a:xfrm>
          <a:custGeom>
            <a:avLst/>
            <a:gdLst/>
            <a:ahLst/>
            <a:cxnLst/>
            <a:rect l="l" t="t" r="r" b="b"/>
            <a:pathLst>
              <a:path w="2759" h="2758" extrusionOk="0">
                <a:moveTo>
                  <a:pt x="1379" y="1"/>
                </a:moveTo>
                <a:cubicBezTo>
                  <a:pt x="621" y="1"/>
                  <a:pt x="1" y="621"/>
                  <a:pt x="1" y="1379"/>
                </a:cubicBezTo>
                <a:cubicBezTo>
                  <a:pt x="1" y="2155"/>
                  <a:pt x="621" y="2758"/>
                  <a:pt x="1379" y="2758"/>
                </a:cubicBezTo>
                <a:cubicBezTo>
                  <a:pt x="2138" y="2758"/>
                  <a:pt x="2758" y="2155"/>
                  <a:pt x="2758" y="1379"/>
                </a:cubicBezTo>
                <a:cubicBezTo>
                  <a:pt x="2758" y="621"/>
                  <a:pt x="2138" y="1"/>
                  <a:pt x="1379"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86"/>
          <p:cNvSpPr/>
          <p:nvPr/>
        </p:nvSpPr>
        <p:spPr>
          <a:xfrm>
            <a:off x="7927159" y="3792200"/>
            <a:ext cx="114723" cy="155117"/>
          </a:xfrm>
          <a:custGeom>
            <a:avLst/>
            <a:gdLst/>
            <a:ahLst/>
            <a:cxnLst/>
            <a:rect l="l" t="t" r="r" b="b"/>
            <a:pathLst>
              <a:path w="3034" h="4102" extrusionOk="0">
                <a:moveTo>
                  <a:pt x="552" y="0"/>
                </a:moveTo>
                <a:lnTo>
                  <a:pt x="0" y="3723"/>
                </a:lnTo>
                <a:lnTo>
                  <a:pt x="2482" y="4102"/>
                </a:lnTo>
                <a:lnTo>
                  <a:pt x="3033" y="362"/>
                </a:lnTo>
                <a:lnTo>
                  <a:pt x="5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86"/>
          <p:cNvSpPr/>
          <p:nvPr/>
        </p:nvSpPr>
        <p:spPr>
          <a:xfrm>
            <a:off x="7976014" y="3923944"/>
            <a:ext cx="50215" cy="49462"/>
          </a:xfrm>
          <a:custGeom>
            <a:avLst/>
            <a:gdLst/>
            <a:ahLst/>
            <a:cxnLst/>
            <a:rect l="l" t="t" r="r" b="b"/>
            <a:pathLst>
              <a:path w="1328" h="1308" extrusionOk="0">
                <a:moveTo>
                  <a:pt x="634" y="0"/>
                </a:moveTo>
                <a:cubicBezTo>
                  <a:pt x="582" y="0"/>
                  <a:pt x="530" y="16"/>
                  <a:pt x="483" y="49"/>
                </a:cubicBezTo>
                <a:lnTo>
                  <a:pt x="190" y="256"/>
                </a:lnTo>
                <a:cubicBezTo>
                  <a:pt x="35" y="359"/>
                  <a:pt x="1" y="583"/>
                  <a:pt x="104" y="721"/>
                </a:cubicBezTo>
                <a:lnTo>
                  <a:pt x="604" y="1307"/>
                </a:lnTo>
                <a:lnTo>
                  <a:pt x="1328" y="790"/>
                </a:lnTo>
                <a:lnTo>
                  <a:pt x="845" y="101"/>
                </a:lnTo>
                <a:cubicBezTo>
                  <a:pt x="793" y="38"/>
                  <a:pt x="714" y="0"/>
                  <a:pt x="63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86"/>
          <p:cNvSpPr/>
          <p:nvPr/>
        </p:nvSpPr>
        <p:spPr>
          <a:xfrm>
            <a:off x="7998816" y="3951208"/>
            <a:ext cx="123874" cy="168088"/>
          </a:xfrm>
          <a:custGeom>
            <a:avLst/>
            <a:gdLst/>
            <a:ahLst/>
            <a:cxnLst/>
            <a:rect l="l" t="t" r="r" b="b"/>
            <a:pathLst>
              <a:path w="3276" h="4445" extrusionOk="0">
                <a:moveTo>
                  <a:pt x="2827" y="0"/>
                </a:moveTo>
                <a:cubicBezTo>
                  <a:pt x="2465" y="138"/>
                  <a:pt x="2207" y="569"/>
                  <a:pt x="2069" y="1069"/>
                </a:cubicBezTo>
                <a:cubicBezTo>
                  <a:pt x="1931" y="1568"/>
                  <a:pt x="1362" y="2620"/>
                  <a:pt x="1362" y="2620"/>
                </a:cubicBezTo>
                <a:lnTo>
                  <a:pt x="725" y="69"/>
                </a:lnTo>
                <a:lnTo>
                  <a:pt x="1" y="586"/>
                </a:lnTo>
                <a:cubicBezTo>
                  <a:pt x="1" y="586"/>
                  <a:pt x="346" y="3274"/>
                  <a:pt x="759" y="4205"/>
                </a:cubicBezTo>
                <a:cubicBezTo>
                  <a:pt x="833" y="4358"/>
                  <a:pt x="974" y="4445"/>
                  <a:pt x="1158" y="4445"/>
                </a:cubicBezTo>
                <a:cubicBezTo>
                  <a:pt x="1614" y="4445"/>
                  <a:pt x="2333" y="3910"/>
                  <a:pt x="2948" y="2533"/>
                </a:cubicBezTo>
                <a:cubicBezTo>
                  <a:pt x="3275" y="1844"/>
                  <a:pt x="2827" y="0"/>
                  <a:pt x="28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86"/>
          <p:cNvSpPr/>
          <p:nvPr/>
        </p:nvSpPr>
        <p:spPr>
          <a:xfrm>
            <a:off x="8231446" y="3954460"/>
            <a:ext cx="129054" cy="284142"/>
          </a:xfrm>
          <a:custGeom>
            <a:avLst/>
            <a:gdLst/>
            <a:ahLst/>
            <a:cxnLst/>
            <a:rect l="l" t="t" r="r" b="b"/>
            <a:pathLst>
              <a:path w="3413" h="7514" extrusionOk="0">
                <a:moveTo>
                  <a:pt x="432" y="0"/>
                </a:moveTo>
                <a:lnTo>
                  <a:pt x="1" y="1879"/>
                </a:lnTo>
                <a:lnTo>
                  <a:pt x="1517" y="4274"/>
                </a:lnTo>
                <a:lnTo>
                  <a:pt x="2620" y="7514"/>
                </a:lnTo>
                <a:lnTo>
                  <a:pt x="3413" y="7341"/>
                </a:lnTo>
                <a:cubicBezTo>
                  <a:pt x="3413" y="7341"/>
                  <a:pt x="2517" y="3516"/>
                  <a:pt x="2413" y="3309"/>
                </a:cubicBezTo>
                <a:cubicBezTo>
                  <a:pt x="2310" y="3102"/>
                  <a:pt x="1862" y="1913"/>
                  <a:pt x="1431" y="1172"/>
                </a:cubicBezTo>
                <a:cubicBezTo>
                  <a:pt x="1000" y="431"/>
                  <a:pt x="432"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86"/>
          <p:cNvSpPr/>
          <p:nvPr/>
        </p:nvSpPr>
        <p:spPr>
          <a:xfrm>
            <a:off x="8327908" y="4232052"/>
            <a:ext cx="48892" cy="51012"/>
          </a:xfrm>
          <a:custGeom>
            <a:avLst/>
            <a:gdLst/>
            <a:ahLst/>
            <a:cxnLst/>
            <a:rect l="l" t="t" r="r" b="b"/>
            <a:pathLst>
              <a:path w="1293" h="1349" extrusionOk="0">
                <a:moveTo>
                  <a:pt x="862" y="0"/>
                </a:moveTo>
                <a:lnTo>
                  <a:pt x="69" y="173"/>
                </a:lnTo>
                <a:cubicBezTo>
                  <a:pt x="69" y="173"/>
                  <a:pt x="0" y="914"/>
                  <a:pt x="52" y="965"/>
                </a:cubicBezTo>
                <a:cubicBezTo>
                  <a:pt x="104" y="1034"/>
                  <a:pt x="397" y="1310"/>
                  <a:pt x="517" y="1345"/>
                </a:cubicBezTo>
                <a:cubicBezTo>
                  <a:pt x="525" y="1347"/>
                  <a:pt x="535" y="1348"/>
                  <a:pt x="547" y="1348"/>
                </a:cubicBezTo>
                <a:cubicBezTo>
                  <a:pt x="694" y="1348"/>
                  <a:pt x="1127" y="1167"/>
                  <a:pt x="1207" y="1103"/>
                </a:cubicBezTo>
                <a:cubicBezTo>
                  <a:pt x="1293" y="1017"/>
                  <a:pt x="896" y="18"/>
                  <a:pt x="86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86"/>
          <p:cNvSpPr/>
          <p:nvPr/>
        </p:nvSpPr>
        <p:spPr>
          <a:xfrm>
            <a:off x="8201497" y="3794809"/>
            <a:ext cx="69083" cy="63907"/>
          </a:xfrm>
          <a:custGeom>
            <a:avLst/>
            <a:gdLst/>
            <a:ahLst/>
            <a:cxnLst/>
            <a:rect l="l" t="t" r="r" b="b"/>
            <a:pathLst>
              <a:path w="1827" h="1690" extrusionOk="0">
                <a:moveTo>
                  <a:pt x="1000" y="0"/>
                </a:moveTo>
                <a:cubicBezTo>
                  <a:pt x="914" y="0"/>
                  <a:pt x="0" y="1224"/>
                  <a:pt x="0" y="1362"/>
                </a:cubicBezTo>
                <a:lnTo>
                  <a:pt x="35" y="1689"/>
                </a:lnTo>
                <a:cubicBezTo>
                  <a:pt x="35" y="1689"/>
                  <a:pt x="1775" y="1551"/>
                  <a:pt x="1792" y="1413"/>
                </a:cubicBezTo>
                <a:cubicBezTo>
                  <a:pt x="1827" y="1276"/>
                  <a:pt x="1086" y="0"/>
                  <a:pt x="1000"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9" name="Google Shape;5339;p86"/>
          <p:cNvGrpSpPr/>
          <p:nvPr/>
        </p:nvGrpSpPr>
        <p:grpSpPr>
          <a:xfrm>
            <a:off x="4593937" y="3092214"/>
            <a:ext cx="1635433" cy="1654817"/>
            <a:chOff x="4593937" y="3092214"/>
            <a:chExt cx="1635433" cy="1654817"/>
          </a:xfrm>
        </p:grpSpPr>
        <p:sp>
          <p:nvSpPr>
            <p:cNvPr id="5340" name="Google Shape;5340;p86"/>
            <p:cNvSpPr/>
            <p:nvPr/>
          </p:nvSpPr>
          <p:spPr>
            <a:xfrm>
              <a:off x="5138530" y="4736600"/>
              <a:ext cx="552375" cy="10419"/>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86"/>
            <p:cNvSpPr/>
            <p:nvPr/>
          </p:nvSpPr>
          <p:spPr>
            <a:xfrm rot="10800000" flipH="1">
              <a:off x="4593937" y="460472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86"/>
            <p:cNvSpPr/>
            <p:nvPr/>
          </p:nvSpPr>
          <p:spPr>
            <a:xfrm>
              <a:off x="4619125" y="4010796"/>
              <a:ext cx="423242" cy="612208"/>
            </a:xfrm>
            <a:custGeom>
              <a:avLst/>
              <a:gdLst/>
              <a:ahLst/>
              <a:cxnLst/>
              <a:rect l="l" t="t" r="r" b="b"/>
              <a:pathLst>
                <a:path w="11116" h="16079" extrusionOk="0">
                  <a:moveTo>
                    <a:pt x="1" y="1"/>
                  </a:moveTo>
                  <a:lnTo>
                    <a:pt x="1" y="16078"/>
                  </a:lnTo>
                  <a:lnTo>
                    <a:pt x="11116" y="16078"/>
                  </a:lnTo>
                  <a:lnTo>
                    <a:pt x="11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86"/>
            <p:cNvSpPr/>
            <p:nvPr/>
          </p:nvSpPr>
          <p:spPr>
            <a:xfrm>
              <a:off x="5154547" y="3092214"/>
              <a:ext cx="423242" cy="1530767"/>
            </a:xfrm>
            <a:custGeom>
              <a:avLst/>
              <a:gdLst/>
              <a:ahLst/>
              <a:cxnLst/>
              <a:rect l="l" t="t" r="r" b="b"/>
              <a:pathLst>
                <a:path w="11116" h="40204" extrusionOk="0">
                  <a:moveTo>
                    <a:pt x="1" y="0"/>
                  </a:moveTo>
                  <a:lnTo>
                    <a:pt x="1" y="40203"/>
                  </a:lnTo>
                  <a:lnTo>
                    <a:pt x="11116" y="40203"/>
                  </a:lnTo>
                  <a:lnTo>
                    <a:pt x="1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86"/>
            <p:cNvSpPr/>
            <p:nvPr/>
          </p:nvSpPr>
          <p:spPr>
            <a:xfrm>
              <a:off x="5689969" y="3689283"/>
              <a:ext cx="423242" cy="933713"/>
            </a:xfrm>
            <a:custGeom>
              <a:avLst/>
              <a:gdLst/>
              <a:ahLst/>
              <a:cxnLst/>
              <a:rect l="l" t="t" r="r" b="b"/>
              <a:pathLst>
                <a:path w="11116" h="24523" extrusionOk="0">
                  <a:moveTo>
                    <a:pt x="0" y="1"/>
                  </a:moveTo>
                  <a:lnTo>
                    <a:pt x="0" y="24522"/>
                  </a:lnTo>
                  <a:lnTo>
                    <a:pt x="11115" y="24522"/>
                  </a:lnTo>
                  <a:lnTo>
                    <a:pt x="11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86"/>
            <p:cNvSpPr/>
            <p:nvPr/>
          </p:nvSpPr>
          <p:spPr>
            <a:xfrm>
              <a:off x="4638810" y="3724732"/>
              <a:ext cx="150967" cy="278214"/>
            </a:xfrm>
            <a:custGeom>
              <a:avLst/>
              <a:gdLst/>
              <a:ahLst/>
              <a:cxnLst/>
              <a:rect l="l" t="t" r="r" b="b"/>
              <a:pathLst>
                <a:path w="3965" h="7307" extrusionOk="0">
                  <a:moveTo>
                    <a:pt x="2517" y="0"/>
                  </a:moveTo>
                  <a:cubicBezTo>
                    <a:pt x="1776" y="104"/>
                    <a:pt x="1" y="4274"/>
                    <a:pt x="518" y="5239"/>
                  </a:cubicBezTo>
                  <a:cubicBezTo>
                    <a:pt x="1052" y="6187"/>
                    <a:pt x="3964" y="7307"/>
                    <a:pt x="3964" y="7307"/>
                  </a:cubicBezTo>
                  <a:lnTo>
                    <a:pt x="3809" y="5653"/>
                  </a:lnTo>
                  <a:cubicBezTo>
                    <a:pt x="3809" y="5653"/>
                    <a:pt x="1810" y="4808"/>
                    <a:pt x="1965" y="4274"/>
                  </a:cubicBezTo>
                  <a:cubicBezTo>
                    <a:pt x="2138" y="3757"/>
                    <a:pt x="3275" y="1775"/>
                    <a:pt x="3275" y="1775"/>
                  </a:cubicBezTo>
                  <a:lnTo>
                    <a:pt x="2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86"/>
            <p:cNvSpPr/>
            <p:nvPr/>
          </p:nvSpPr>
          <p:spPr>
            <a:xfrm>
              <a:off x="4868483" y="3724732"/>
              <a:ext cx="151577" cy="278214"/>
            </a:xfrm>
            <a:custGeom>
              <a:avLst/>
              <a:gdLst/>
              <a:ahLst/>
              <a:cxnLst/>
              <a:rect l="l" t="t" r="r" b="b"/>
              <a:pathLst>
                <a:path w="3981" h="7307" extrusionOk="0">
                  <a:moveTo>
                    <a:pt x="1448" y="0"/>
                  </a:moveTo>
                  <a:lnTo>
                    <a:pt x="690" y="1775"/>
                  </a:lnTo>
                  <a:cubicBezTo>
                    <a:pt x="690" y="1775"/>
                    <a:pt x="1827" y="3757"/>
                    <a:pt x="1999" y="4274"/>
                  </a:cubicBezTo>
                  <a:cubicBezTo>
                    <a:pt x="2154" y="4808"/>
                    <a:pt x="155" y="5653"/>
                    <a:pt x="155" y="5653"/>
                  </a:cubicBezTo>
                  <a:lnTo>
                    <a:pt x="0" y="7307"/>
                  </a:lnTo>
                  <a:cubicBezTo>
                    <a:pt x="0" y="7307"/>
                    <a:pt x="2913" y="6187"/>
                    <a:pt x="3447" y="5239"/>
                  </a:cubicBezTo>
                  <a:cubicBezTo>
                    <a:pt x="3981" y="4274"/>
                    <a:pt x="2189" y="104"/>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86"/>
            <p:cNvSpPr/>
            <p:nvPr/>
          </p:nvSpPr>
          <p:spPr>
            <a:xfrm>
              <a:off x="4709669" y="3720125"/>
              <a:ext cx="239530" cy="291350"/>
            </a:xfrm>
            <a:custGeom>
              <a:avLst/>
              <a:gdLst/>
              <a:ahLst/>
              <a:cxnLst/>
              <a:rect l="l" t="t" r="r" b="b"/>
              <a:pathLst>
                <a:path w="6291" h="7652" extrusionOk="0">
                  <a:moveTo>
                    <a:pt x="1104" y="1"/>
                  </a:moveTo>
                  <a:cubicBezTo>
                    <a:pt x="501" y="1"/>
                    <a:pt x="1" y="500"/>
                    <a:pt x="18" y="1086"/>
                  </a:cubicBezTo>
                  <a:cubicBezTo>
                    <a:pt x="18" y="1086"/>
                    <a:pt x="845" y="4171"/>
                    <a:pt x="863" y="5222"/>
                  </a:cubicBezTo>
                  <a:cubicBezTo>
                    <a:pt x="863" y="5825"/>
                    <a:pt x="621" y="7652"/>
                    <a:pt x="621" y="7652"/>
                  </a:cubicBezTo>
                  <a:lnTo>
                    <a:pt x="5670" y="7652"/>
                  </a:lnTo>
                  <a:cubicBezTo>
                    <a:pt x="5670" y="7652"/>
                    <a:pt x="5481" y="5911"/>
                    <a:pt x="5481" y="5325"/>
                  </a:cubicBezTo>
                  <a:cubicBezTo>
                    <a:pt x="5498" y="4257"/>
                    <a:pt x="6274" y="1086"/>
                    <a:pt x="6274" y="1086"/>
                  </a:cubicBezTo>
                  <a:cubicBezTo>
                    <a:pt x="6291" y="500"/>
                    <a:pt x="5808" y="1"/>
                    <a:pt x="5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86"/>
            <p:cNvSpPr/>
            <p:nvPr/>
          </p:nvSpPr>
          <p:spPr>
            <a:xfrm>
              <a:off x="4809428" y="3674852"/>
              <a:ext cx="40055" cy="91266"/>
            </a:xfrm>
            <a:custGeom>
              <a:avLst/>
              <a:gdLst/>
              <a:ahLst/>
              <a:cxnLst/>
              <a:rect l="l" t="t" r="r" b="b"/>
              <a:pathLst>
                <a:path w="1052" h="2397" extrusionOk="0">
                  <a:moveTo>
                    <a:pt x="0" y="1"/>
                  </a:moveTo>
                  <a:lnTo>
                    <a:pt x="0" y="1982"/>
                  </a:lnTo>
                  <a:cubicBezTo>
                    <a:pt x="0" y="1982"/>
                    <a:pt x="35" y="2379"/>
                    <a:pt x="535" y="2396"/>
                  </a:cubicBezTo>
                  <a:cubicBezTo>
                    <a:pt x="544" y="2396"/>
                    <a:pt x="553" y="2396"/>
                    <a:pt x="561" y="2396"/>
                  </a:cubicBezTo>
                  <a:cubicBezTo>
                    <a:pt x="1002" y="2396"/>
                    <a:pt x="1051" y="1982"/>
                    <a:pt x="1051" y="1982"/>
                  </a:cubicBezTo>
                  <a:lnTo>
                    <a:pt x="1051"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86"/>
            <p:cNvSpPr/>
            <p:nvPr/>
          </p:nvSpPr>
          <p:spPr>
            <a:xfrm>
              <a:off x="4780566" y="3622384"/>
              <a:ext cx="97777" cy="116814"/>
            </a:xfrm>
            <a:custGeom>
              <a:avLst/>
              <a:gdLst/>
              <a:ahLst/>
              <a:cxnLst/>
              <a:rect l="l" t="t" r="r" b="b"/>
              <a:pathLst>
                <a:path w="2568" h="3068" extrusionOk="0">
                  <a:moveTo>
                    <a:pt x="1293" y="0"/>
                  </a:moveTo>
                  <a:cubicBezTo>
                    <a:pt x="569" y="0"/>
                    <a:pt x="0" y="586"/>
                    <a:pt x="0" y="1292"/>
                  </a:cubicBezTo>
                  <a:cubicBezTo>
                    <a:pt x="0" y="1999"/>
                    <a:pt x="569" y="3067"/>
                    <a:pt x="1293" y="3067"/>
                  </a:cubicBezTo>
                  <a:cubicBezTo>
                    <a:pt x="1999" y="3067"/>
                    <a:pt x="2568" y="1999"/>
                    <a:pt x="2568" y="1292"/>
                  </a:cubicBezTo>
                  <a:cubicBezTo>
                    <a:pt x="2568" y="586"/>
                    <a:pt x="1999" y="0"/>
                    <a:pt x="129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86"/>
            <p:cNvSpPr/>
            <p:nvPr/>
          </p:nvSpPr>
          <p:spPr>
            <a:xfrm>
              <a:off x="4699198" y="3872999"/>
              <a:ext cx="260509" cy="154889"/>
            </a:xfrm>
            <a:custGeom>
              <a:avLst/>
              <a:gdLst/>
              <a:ahLst/>
              <a:cxnLst/>
              <a:rect l="l" t="t" r="r" b="b"/>
              <a:pathLst>
                <a:path w="6842" h="4068" extrusionOk="0">
                  <a:moveTo>
                    <a:pt x="0" y="1"/>
                  </a:moveTo>
                  <a:lnTo>
                    <a:pt x="0" y="4068"/>
                  </a:lnTo>
                  <a:lnTo>
                    <a:pt x="6842" y="4068"/>
                  </a:lnTo>
                  <a:lnTo>
                    <a:pt x="6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86"/>
            <p:cNvSpPr/>
            <p:nvPr/>
          </p:nvSpPr>
          <p:spPr>
            <a:xfrm>
              <a:off x="4805468" y="3923526"/>
              <a:ext cx="47936" cy="47936"/>
            </a:xfrm>
            <a:custGeom>
              <a:avLst/>
              <a:gdLst/>
              <a:ahLst/>
              <a:cxnLst/>
              <a:rect l="l" t="t" r="r" b="b"/>
              <a:pathLst>
                <a:path w="1259" h="1259" extrusionOk="0">
                  <a:moveTo>
                    <a:pt x="639" y="1"/>
                  </a:moveTo>
                  <a:cubicBezTo>
                    <a:pt x="294" y="1"/>
                    <a:pt x="1" y="294"/>
                    <a:pt x="1" y="638"/>
                  </a:cubicBezTo>
                  <a:cubicBezTo>
                    <a:pt x="1" y="983"/>
                    <a:pt x="294" y="1259"/>
                    <a:pt x="639" y="1259"/>
                  </a:cubicBezTo>
                  <a:cubicBezTo>
                    <a:pt x="983" y="1259"/>
                    <a:pt x="1259" y="983"/>
                    <a:pt x="1259" y="638"/>
                  </a:cubicBezTo>
                  <a:cubicBezTo>
                    <a:pt x="1259" y="294"/>
                    <a:pt x="983"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86"/>
            <p:cNvSpPr/>
            <p:nvPr/>
          </p:nvSpPr>
          <p:spPr>
            <a:xfrm>
              <a:off x="4752352" y="4110517"/>
              <a:ext cx="99109" cy="52467"/>
            </a:xfrm>
            <a:custGeom>
              <a:avLst/>
              <a:gdLst/>
              <a:ahLst/>
              <a:cxnLst/>
              <a:rect l="l" t="t" r="r" b="b"/>
              <a:pathLst>
                <a:path w="2603" h="1378" extrusionOk="0">
                  <a:moveTo>
                    <a:pt x="1568" y="1"/>
                  </a:moveTo>
                  <a:cubicBezTo>
                    <a:pt x="1568" y="1"/>
                    <a:pt x="1448" y="122"/>
                    <a:pt x="1086" y="277"/>
                  </a:cubicBezTo>
                  <a:cubicBezTo>
                    <a:pt x="724" y="415"/>
                    <a:pt x="0" y="707"/>
                    <a:pt x="121" y="1018"/>
                  </a:cubicBezTo>
                  <a:cubicBezTo>
                    <a:pt x="208" y="1291"/>
                    <a:pt x="448" y="1377"/>
                    <a:pt x="696" y="1377"/>
                  </a:cubicBezTo>
                  <a:cubicBezTo>
                    <a:pt x="838" y="1377"/>
                    <a:pt x="983" y="1348"/>
                    <a:pt x="1103" y="1311"/>
                  </a:cubicBezTo>
                  <a:cubicBezTo>
                    <a:pt x="1844" y="1104"/>
                    <a:pt x="2602" y="587"/>
                    <a:pt x="2602" y="587"/>
                  </a:cubicBezTo>
                  <a:lnTo>
                    <a:pt x="1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86"/>
            <p:cNvSpPr/>
            <p:nvPr/>
          </p:nvSpPr>
          <p:spPr>
            <a:xfrm>
              <a:off x="4802308" y="3969370"/>
              <a:ext cx="230240" cy="162428"/>
            </a:xfrm>
            <a:custGeom>
              <a:avLst/>
              <a:gdLst/>
              <a:ahLst/>
              <a:cxnLst/>
              <a:rect l="l" t="t" r="r" b="b"/>
              <a:pathLst>
                <a:path w="6047" h="4266" extrusionOk="0">
                  <a:moveTo>
                    <a:pt x="4958" y="1"/>
                  </a:moveTo>
                  <a:cubicBezTo>
                    <a:pt x="4758" y="1"/>
                    <a:pt x="4603" y="69"/>
                    <a:pt x="4409" y="175"/>
                  </a:cubicBezTo>
                  <a:cubicBezTo>
                    <a:pt x="3031" y="1037"/>
                    <a:pt x="2376" y="1692"/>
                    <a:pt x="1135" y="2605"/>
                  </a:cubicBezTo>
                  <a:cubicBezTo>
                    <a:pt x="808" y="2846"/>
                    <a:pt x="566" y="2984"/>
                    <a:pt x="377" y="3174"/>
                  </a:cubicBezTo>
                  <a:cubicBezTo>
                    <a:pt x="1" y="3534"/>
                    <a:pt x="851" y="4266"/>
                    <a:pt x="1159" y="4266"/>
                  </a:cubicBezTo>
                  <a:cubicBezTo>
                    <a:pt x="1176" y="4266"/>
                    <a:pt x="1191" y="4264"/>
                    <a:pt x="1204" y="4259"/>
                  </a:cubicBezTo>
                  <a:cubicBezTo>
                    <a:pt x="1824" y="4035"/>
                    <a:pt x="4909" y="2588"/>
                    <a:pt x="5719" y="1537"/>
                  </a:cubicBezTo>
                  <a:cubicBezTo>
                    <a:pt x="5995" y="1175"/>
                    <a:pt x="6046" y="330"/>
                    <a:pt x="5547" y="141"/>
                  </a:cubicBezTo>
                  <a:cubicBezTo>
                    <a:pt x="5297" y="42"/>
                    <a:pt x="5114" y="1"/>
                    <a:pt x="4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86"/>
            <p:cNvSpPr/>
            <p:nvPr/>
          </p:nvSpPr>
          <p:spPr>
            <a:xfrm>
              <a:off x="4823859" y="4098066"/>
              <a:ext cx="84032" cy="75579"/>
            </a:xfrm>
            <a:custGeom>
              <a:avLst/>
              <a:gdLst/>
              <a:ahLst/>
              <a:cxnLst/>
              <a:rect l="l" t="t" r="r" b="b"/>
              <a:pathLst>
                <a:path w="2207" h="1985" extrusionOk="0">
                  <a:moveTo>
                    <a:pt x="380" y="1"/>
                  </a:moveTo>
                  <a:lnTo>
                    <a:pt x="0" y="966"/>
                  </a:lnTo>
                  <a:cubicBezTo>
                    <a:pt x="0" y="966"/>
                    <a:pt x="293" y="1362"/>
                    <a:pt x="655" y="1638"/>
                  </a:cubicBezTo>
                  <a:cubicBezTo>
                    <a:pt x="942" y="1865"/>
                    <a:pt x="1171" y="1984"/>
                    <a:pt x="1399" y="1984"/>
                  </a:cubicBezTo>
                  <a:cubicBezTo>
                    <a:pt x="1500" y="1984"/>
                    <a:pt x="1601" y="1961"/>
                    <a:pt x="1706" y="1913"/>
                  </a:cubicBezTo>
                  <a:cubicBezTo>
                    <a:pt x="2206" y="1689"/>
                    <a:pt x="1741" y="1190"/>
                    <a:pt x="1362" y="810"/>
                  </a:cubicBezTo>
                  <a:cubicBezTo>
                    <a:pt x="793" y="242"/>
                    <a:pt x="380"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86"/>
            <p:cNvSpPr/>
            <p:nvPr/>
          </p:nvSpPr>
          <p:spPr>
            <a:xfrm>
              <a:off x="4772037" y="3609133"/>
              <a:ext cx="112892" cy="72304"/>
            </a:xfrm>
            <a:custGeom>
              <a:avLst/>
              <a:gdLst/>
              <a:ahLst/>
              <a:cxnLst/>
              <a:rect l="l" t="t" r="r" b="b"/>
              <a:pathLst>
                <a:path w="2965" h="1899" extrusionOk="0">
                  <a:moveTo>
                    <a:pt x="1445" y="0"/>
                  </a:moveTo>
                  <a:cubicBezTo>
                    <a:pt x="925" y="0"/>
                    <a:pt x="427" y="302"/>
                    <a:pt x="207" y="917"/>
                  </a:cubicBezTo>
                  <a:cubicBezTo>
                    <a:pt x="0" y="1503"/>
                    <a:pt x="241" y="1899"/>
                    <a:pt x="241" y="1899"/>
                  </a:cubicBezTo>
                  <a:cubicBezTo>
                    <a:pt x="241" y="1899"/>
                    <a:pt x="689" y="1296"/>
                    <a:pt x="827" y="865"/>
                  </a:cubicBezTo>
                  <a:cubicBezTo>
                    <a:pt x="866" y="750"/>
                    <a:pt x="900" y="702"/>
                    <a:pt x="943" y="702"/>
                  </a:cubicBezTo>
                  <a:cubicBezTo>
                    <a:pt x="1054" y="702"/>
                    <a:pt x="1224" y="1029"/>
                    <a:pt x="1672" y="1365"/>
                  </a:cubicBezTo>
                  <a:cubicBezTo>
                    <a:pt x="1982" y="1606"/>
                    <a:pt x="2792" y="1899"/>
                    <a:pt x="2792" y="1899"/>
                  </a:cubicBezTo>
                  <a:cubicBezTo>
                    <a:pt x="2792" y="1899"/>
                    <a:pt x="2964" y="1106"/>
                    <a:pt x="2688" y="693"/>
                  </a:cubicBezTo>
                  <a:cubicBezTo>
                    <a:pt x="2374" y="233"/>
                    <a:pt x="1901" y="0"/>
                    <a:pt x="1445"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86"/>
            <p:cNvSpPr/>
            <p:nvPr/>
          </p:nvSpPr>
          <p:spPr>
            <a:xfrm>
              <a:off x="4798272" y="4089537"/>
              <a:ext cx="63585" cy="56237"/>
            </a:xfrm>
            <a:custGeom>
              <a:avLst/>
              <a:gdLst/>
              <a:ahLst/>
              <a:cxnLst/>
              <a:rect l="l" t="t" r="r" b="b"/>
              <a:pathLst>
                <a:path w="1670" h="1477" extrusionOk="0">
                  <a:moveTo>
                    <a:pt x="724" y="1"/>
                  </a:moveTo>
                  <a:lnTo>
                    <a:pt x="0" y="552"/>
                  </a:lnTo>
                  <a:cubicBezTo>
                    <a:pt x="0" y="552"/>
                    <a:pt x="345" y="966"/>
                    <a:pt x="724" y="1362"/>
                  </a:cubicBezTo>
                  <a:cubicBezTo>
                    <a:pt x="809" y="1443"/>
                    <a:pt x="902" y="1477"/>
                    <a:pt x="994" y="1477"/>
                  </a:cubicBezTo>
                  <a:cubicBezTo>
                    <a:pt x="1336" y="1477"/>
                    <a:pt x="1670" y="1016"/>
                    <a:pt x="1534" y="759"/>
                  </a:cubicBezTo>
                  <a:cubicBezTo>
                    <a:pt x="1448" y="586"/>
                    <a:pt x="1258" y="431"/>
                    <a:pt x="1258" y="431"/>
                  </a:cubicBezTo>
                  <a:lnTo>
                    <a:pt x="724" y="1"/>
                  </a:lnTo>
                  <a:close/>
                </a:path>
              </a:pathLst>
            </a:custGeom>
            <a:solidFill>
              <a:srgbClr val="F68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86"/>
            <p:cNvSpPr/>
            <p:nvPr/>
          </p:nvSpPr>
          <p:spPr>
            <a:xfrm>
              <a:off x="4629634" y="3967808"/>
              <a:ext cx="216571" cy="162009"/>
            </a:xfrm>
            <a:custGeom>
              <a:avLst/>
              <a:gdLst/>
              <a:ahLst/>
              <a:cxnLst/>
              <a:rect l="l" t="t" r="r" b="b"/>
              <a:pathLst>
                <a:path w="5688" h="4255" extrusionOk="0">
                  <a:moveTo>
                    <a:pt x="915" y="1"/>
                  </a:moveTo>
                  <a:cubicBezTo>
                    <a:pt x="499" y="1"/>
                    <a:pt x="181" y="183"/>
                    <a:pt x="87" y="440"/>
                  </a:cubicBezTo>
                  <a:cubicBezTo>
                    <a:pt x="1" y="716"/>
                    <a:pt x="87" y="1267"/>
                    <a:pt x="328" y="1595"/>
                  </a:cubicBezTo>
                  <a:cubicBezTo>
                    <a:pt x="1259" y="2905"/>
                    <a:pt x="2137" y="3163"/>
                    <a:pt x="3585" y="3887"/>
                  </a:cubicBezTo>
                  <a:cubicBezTo>
                    <a:pt x="3981" y="4094"/>
                    <a:pt x="4240" y="4145"/>
                    <a:pt x="4498" y="4231"/>
                  </a:cubicBezTo>
                  <a:cubicBezTo>
                    <a:pt x="4544" y="4247"/>
                    <a:pt x="4591" y="4255"/>
                    <a:pt x="4638" y="4255"/>
                  </a:cubicBezTo>
                  <a:cubicBezTo>
                    <a:pt x="5153" y="4255"/>
                    <a:pt x="5687" y="3370"/>
                    <a:pt x="5498" y="3180"/>
                  </a:cubicBezTo>
                  <a:cubicBezTo>
                    <a:pt x="4981" y="2698"/>
                    <a:pt x="1758" y="165"/>
                    <a:pt x="1276" y="44"/>
                  </a:cubicBezTo>
                  <a:cubicBezTo>
                    <a:pt x="1150" y="14"/>
                    <a:pt x="1029" y="1"/>
                    <a:pt x="9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86"/>
            <p:cNvSpPr/>
            <p:nvPr/>
          </p:nvSpPr>
          <p:spPr>
            <a:xfrm>
              <a:off x="5791669" y="3632855"/>
              <a:ext cx="224414" cy="86011"/>
            </a:xfrm>
            <a:custGeom>
              <a:avLst/>
              <a:gdLst/>
              <a:ahLst/>
              <a:cxnLst/>
              <a:rect l="l" t="t" r="r" b="b"/>
              <a:pathLst>
                <a:path w="5894" h="2259" extrusionOk="0">
                  <a:moveTo>
                    <a:pt x="0" y="1"/>
                  </a:moveTo>
                  <a:lnTo>
                    <a:pt x="0" y="1138"/>
                  </a:lnTo>
                  <a:cubicBezTo>
                    <a:pt x="0" y="1758"/>
                    <a:pt x="500" y="2258"/>
                    <a:pt x="1121" y="2258"/>
                  </a:cubicBezTo>
                  <a:lnTo>
                    <a:pt x="4774" y="2258"/>
                  </a:lnTo>
                  <a:cubicBezTo>
                    <a:pt x="5377" y="2258"/>
                    <a:pt x="5894" y="1758"/>
                    <a:pt x="5894" y="1138"/>
                  </a:cubicBezTo>
                  <a:lnTo>
                    <a:pt x="5894" y="1121"/>
                  </a:lnTo>
                  <a:cubicBezTo>
                    <a:pt x="5894" y="501"/>
                    <a:pt x="5377" y="1"/>
                    <a:pt x="4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86"/>
            <p:cNvSpPr/>
            <p:nvPr/>
          </p:nvSpPr>
          <p:spPr>
            <a:xfrm>
              <a:off x="5773279" y="3397964"/>
              <a:ext cx="172632" cy="234275"/>
            </a:xfrm>
            <a:custGeom>
              <a:avLst/>
              <a:gdLst/>
              <a:ahLst/>
              <a:cxnLst/>
              <a:rect l="l" t="t" r="r" b="b"/>
              <a:pathLst>
                <a:path w="4534" h="6153" extrusionOk="0">
                  <a:moveTo>
                    <a:pt x="845" y="1"/>
                  </a:moveTo>
                  <a:cubicBezTo>
                    <a:pt x="380" y="1"/>
                    <a:pt x="1" y="414"/>
                    <a:pt x="35" y="879"/>
                  </a:cubicBezTo>
                  <a:lnTo>
                    <a:pt x="483" y="6153"/>
                  </a:lnTo>
                  <a:lnTo>
                    <a:pt x="4033" y="6153"/>
                  </a:lnTo>
                  <a:lnTo>
                    <a:pt x="4481" y="879"/>
                  </a:lnTo>
                  <a:cubicBezTo>
                    <a:pt x="4533" y="414"/>
                    <a:pt x="4154" y="1"/>
                    <a:pt x="3671" y="1"/>
                  </a:cubicBez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86"/>
            <p:cNvSpPr/>
            <p:nvPr/>
          </p:nvSpPr>
          <p:spPr>
            <a:xfrm>
              <a:off x="5838922" y="3357946"/>
              <a:ext cx="44624" cy="52505"/>
            </a:xfrm>
            <a:custGeom>
              <a:avLst/>
              <a:gdLst/>
              <a:ahLst/>
              <a:cxnLst/>
              <a:rect l="l" t="t" r="r" b="b"/>
              <a:pathLst>
                <a:path w="1172" h="1379" extrusionOk="0">
                  <a:moveTo>
                    <a:pt x="310" y="0"/>
                  </a:moveTo>
                  <a:cubicBezTo>
                    <a:pt x="138" y="0"/>
                    <a:pt x="0" y="155"/>
                    <a:pt x="0" y="362"/>
                  </a:cubicBezTo>
                  <a:lnTo>
                    <a:pt x="0" y="1034"/>
                  </a:lnTo>
                  <a:cubicBezTo>
                    <a:pt x="0" y="1224"/>
                    <a:pt x="138" y="1379"/>
                    <a:pt x="310" y="1379"/>
                  </a:cubicBezTo>
                  <a:lnTo>
                    <a:pt x="862" y="1379"/>
                  </a:lnTo>
                  <a:cubicBezTo>
                    <a:pt x="1034" y="1379"/>
                    <a:pt x="1172" y="1224"/>
                    <a:pt x="1172" y="1034"/>
                  </a:cubicBezTo>
                  <a:lnTo>
                    <a:pt x="1172" y="362"/>
                  </a:lnTo>
                  <a:cubicBezTo>
                    <a:pt x="1172" y="155"/>
                    <a:pt x="1034" y="0"/>
                    <a:pt x="86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86"/>
            <p:cNvSpPr/>
            <p:nvPr/>
          </p:nvSpPr>
          <p:spPr>
            <a:xfrm>
              <a:off x="5806100" y="3268430"/>
              <a:ext cx="114187" cy="111788"/>
            </a:xfrm>
            <a:custGeom>
              <a:avLst/>
              <a:gdLst/>
              <a:ahLst/>
              <a:cxnLst/>
              <a:rect l="l" t="t" r="r" b="b"/>
              <a:pathLst>
                <a:path w="2999" h="2936" extrusionOk="0">
                  <a:moveTo>
                    <a:pt x="1576" y="0"/>
                  </a:moveTo>
                  <a:cubicBezTo>
                    <a:pt x="963" y="0"/>
                    <a:pt x="408" y="399"/>
                    <a:pt x="225" y="1007"/>
                  </a:cubicBezTo>
                  <a:cubicBezTo>
                    <a:pt x="1" y="1765"/>
                    <a:pt x="431" y="2541"/>
                    <a:pt x="1172" y="2765"/>
                  </a:cubicBezTo>
                  <a:cubicBezTo>
                    <a:pt x="1491" y="2859"/>
                    <a:pt x="1786" y="2935"/>
                    <a:pt x="2036" y="2935"/>
                  </a:cubicBezTo>
                  <a:cubicBezTo>
                    <a:pt x="2382" y="2935"/>
                    <a:pt x="2645" y="2791"/>
                    <a:pt x="2775" y="2351"/>
                  </a:cubicBezTo>
                  <a:cubicBezTo>
                    <a:pt x="2999" y="1610"/>
                    <a:pt x="2741" y="266"/>
                    <a:pt x="1982" y="59"/>
                  </a:cubicBezTo>
                  <a:cubicBezTo>
                    <a:pt x="1846" y="19"/>
                    <a:pt x="1709" y="0"/>
                    <a:pt x="157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86"/>
            <p:cNvSpPr/>
            <p:nvPr/>
          </p:nvSpPr>
          <p:spPr>
            <a:xfrm>
              <a:off x="5794297" y="3254227"/>
              <a:ext cx="177848" cy="108133"/>
            </a:xfrm>
            <a:custGeom>
              <a:avLst/>
              <a:gdLst/>
              <a:ahLst/>
              <a:cxnLst/>
              <a:rect l="l" t="t" r="r" b="b"/>
              <a:pathLst>
                <a:path w="4671" h="2840" extrusionOk="0">
                  <a:moveTo>
                    <a:pt x="1711" y="0"/>
                  </a:moveTo>
                  <a:cubicBezTo>
                    <a:pt x="1377" y="0"/>
                    <a:pt x="543" y="516"/>
                    <a:pt x="276" y="984"/>
                  </a:cubicBezTo>
                  <a:cubicBezTo>
                    <a:pt x="0" y="1466"/>
                    <a:pt x="190" y="2724"/>
                    <a:pt x="724" y="2828"/>
                  </a:cubicBezTo>
                  <a:cubicBezTo>
                    <a:pt x="767" y="2836"/>
                    <a:pt x="808" y="2840"/>
                    <a:pt x="846" y="2840"/>
                  </a:cubicBezTo>
                  <a:cubicBezTo>
                    <a:pt x="1281" y="2840"/>
                    <a:pt x="1395" y="2341"/>
                    <a:pt x="1189" y="2294"/>
                  </a:cubicBezTo>
                  <a:cubicBezTo>
                    <a:pt x="965" y="2242"/>
                    <a:pt x="759" y="2001"/>
                    <a:pt x="948" y="1759"/>
                  </a:cubicBezTo>
                  <a:cubicBezTo>
                    <a:pt x="1050" y="1629"/>
                    <a:pt x="1172" y="1599"/>
                    <a:pt x="1274" y="1599"/>
                  </a:cubicBezTo>
                  <a:cubicBezTo>
                    <a:pt x="1361" y="1599"/>
                    <a:pt x="1433" y="1622"/>
                    <a:pt x="1465" y="1622"/>
                  </a:cubicBezTo>
                  <a:cubicBezTo>
                    <a:pt x="1534" y="1622"/>
                    <a:pt x="1534" y="1122"/>
                    <a:pt x="1534" y="1122"/>
                  </a:cubicBezTo>
                  <a:lnTo>
                    <a:pt x="4670" y="829"/>
                  </a:lnTo>
                  <a:cubicBezTo>
                    <a:pt x="4670" y="829"/>
                    <a:pt x="2051" y="36"/>
                    <a:pt x="1741" y="2"/>
                  </a:cubicBezTo>
                  <a:cubicBezTo>
                    <a:pt x="1731" y="1"/>
                    <a:pt x="1721" y="0"/>
                    <a:pt x="1711"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86"/>
            <p:cNvSpPr/>
            <p:nvPr/>
          </p:nvSpPr>
          <p:spPr>
            <a:xfrm>
              <a:off x="5915682" y="3416355"/>
              <a:ext cx="89248" cy="131892"/>
            </a:xfrm>
            <a:custGeom>
              <a:avLst/>
              <a:gdLst/>
              <a:ahLst/>
              <a:cxnLst/>
              <a:rect l="l" t="t" r="r" b="b"/>
              <a:pathLst>
                <a:path w="2344" h="3464" extrusionOk="0">
                  <a:moveTo>
                    <a:pt x="655" y="0"/>
                  </a:moveTo>
                  <a:lnTo>
                    <a:pt x="0" y="1741"/>
                  </a:lnTo>
                  <a:lnTo>
                    <a:pt x="1034" y="3464"/>
                  </a:lnTo>
                  <a:lnTo>
                    <a:pt x="2344" y="2912"/>
                  </a:lnTo>
                  <a:lnTo>
                    <a:pt x="6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86"/>
            <p:cNvSpPr/>
            <p:nvPr/>
          </p:nvSpPr>
          <p:spPr>
            <a:xfrm>
              <a:off x="5694538" y="3408473"/>
              <a:ext cx="151615" cy="208004"/>
            </a:xfrm>
            <a:custGeom>
              <a:avLst/>
              <a:gdLst/>
              <a:ahLst/>
              <a:cxnLst/>
              <a:rect l="l" t="t" r="r" b="b"/>
              <a:pathLst>
                <a:path w="3982" h="5463" extrusionOk="0">
                  <a:moveTo>
                    <a:pt x="2327" y="0"/>
                  </a:moveTo>
                  <a:lnTo>
                    <a:pt x="104" y="3206"/>
                  </a:lnTo>
                  <a:cubicBezTo>
                    <a:pt x="1" y="3430"/>
                    <a:pt x="70" y="3774"/>
                    <a:pt x="311" y="3860"/>
                  </a:cubicBezTo>
                  <a:lnTo>
                    <a:pt x="3534" y="5463"/>
                  </a:lnTo>
                  <a:lnTo>
                    <a:pt x="3982" y="4705"/>
                  </a:lnTo>
                  <a:lnTo>
                    <a:pt x="1776" y="2999"/>
                  </a:lnTo>
                  <a:lnTo>
                    <a:pt x="3516" y="1258"/>
                  </a:lnTo>
                  <a:lnTo>
                    <a:pt x="23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86"/>
            <p:cNvSpPr/>
            <p:nvPr/>
          </p:nvSpPr>
          <p:spPr>
            <a:xfrm>
              <a:off x="5773964" y="3526585"/>
              <a:ext cx="74170" cy="72190"/>
            </a:xfrm>
            <a:custGeom>
              <a:avLst/>
              <a:gdLst/>
              <a:ahLst/>
              <a:cxnLst/>
              <a:rect l="l" t="t" r="r" b="b"/>
              <a:pathLst>
                <a:path w="1948" h="1896" extrusionOk="0">
                  <a:moveTo>
                    <a:pt x="52" y="0"/>
                  </a:moveTo>
                  <a:lnTo>
                    <a:pt x="0" y="52"/>
                  </a:lnTo>
                  <a:lnTo>
                    <a:pt x="1896" y="1896"/>
                  </a:lnTo>
                  <a:lnTo>
                    <a:pt x="1947" y="1844"/>
                  </a:lnTo>
                  <a:lnTo>
                    <a:pt x="52" y="0"/>
                  </a:lnTo>
                  <a:close/>
                </a:path>
              </a:pathLst>
            </a:custGeom>
            <a:solidFill>
              <a:srgbClr val="F9A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86"/>
            <p:cNvSpPr/>
            <p:nvPr/>
          </p:nvSpPr>
          <p:spPr>
            <a:xfrm>
              <a:off x="5752946" y="3577759"/>
              <a:ext cx="83384" cy="45309"/>
            </a:xfrm>
            <a:custGeom>
              <a:avLst/>
              <a:gdLst/>
              <a:ahLst/>
              <a:cxnLst/>
              <a:rect l="l" t="t" r="r" b="b"/>
              <a:pathLst>
                <a:path w="2190" h="1190" extrusionOk="0">
                  <a:moveTo>
                    <a:pt x="35" y="0"/>
                  </a:moveTo>
                  <a:lnTo>
                    <a:pt x="1" y="52"/>
                  </a:lnTo>
                  <a:lnTo>
                    <a:pt x="2155" y="1189"/>
                  </a:lnTo>
                  <a:lnTo>
                    <a:pt x="2189" y="1138"/>
                  </a:lnTo>
                  <a:lnTo>
                    <a:pt x="35" y="0"/>
                  </a:lnTo>
                  <a:close/>
                </a:path>
              </a:pathLst>
            </a:custGeom>
            <a:solidFill>
              <a:srgbClr val="F9A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86"/>
            <p:cNvSpPr/>
            <p:nvPr/>
          </p:nvSpPr>
          <p:spPr>
            <a:xfrm>
              <a:off x="5824491" y="3615797"/>
              <a:ext cx="211278" cy="17743"/>
            </a:xfrm>
            <a:custGeom>
              <a:avLst/>
              <a:gdLst/>
              <a:ahLst/>
              <a:cxnLst/>
              <a:rect l="l" t="t" r="r" b="b"/>
              <a:pathLst>
                <a:path w="5549" h="466" extrusionOk="0">
                  <a:moveTo>
                    <a:pt x="0" y="1"/>
                  </a:moveTo>
                  <a:lnTo>
                    <a:pt x="0" y="466"/>
                  </a:lnTo>
                  <a:lnTo>
                    <a:pt x="5549" y="466"/>
                  </a:lnTo>
                  <a:lnTo>
                    <a:pt x="5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86"/>
            <p:cNvSpPr/>
            <p:nvPr/>
          </p:nvSpPr>
          <p:spPr>
            <a:xfrm>
              <a:off x="5773279" y="3397964"/>
              <a:ext cx="172632" cy="234275"/>
            </a:xfrm>
            <a:custGeom>
              <a:avLst/>
              <a:gdLst/>
              <a:ahLst/>
              <a:cxnLst/>
              <a:rect l="l" t="t" r="r" b="b"/>
              <a:pathLst>
                <a:path w="4534" h="6153" extrusionOk="0">
                  <a:moveTo>
                    <a:pt x="845" y="1"/>
                  </a:moveTo>
                  <a:cubicBezTo>
                    <a:pt x="380" y="1"/>
                    <a:pt x="1" y="414"/>
                    <a:pt x="35" y="879"/>
                  </a:cubicBezTo>
                  <a:lnTo>
                    <a:pt x="483" y="6153"/>
                  </a:lnTo>
                  <a:lnTo>
                    <a:pt x="4033" y="6153"/>
                  </a:lnTo>
                  <a:lnTo>
                    <a:pt x="4481" y="879"/>
                  </a:lnTo>
                  <a:cubicBezTo>
                    <a:pt x="4533" y="414"/>
                    <a:pt x="4154" y="1"/>
                    <a:pt x="3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86"/>
            <p:cNvSpPr/>
            <p:nvPr/>
          </p:nvSpPr>
          <p:spPr>
            <a:xfrm>
              <a:off x="5815276" y="3363848"/>
              <a:ext cx="89286" cy="88601"/>
            </a:xfrm>
            <a:custGeom>
              <a:avLst/>
              <a:gdLst/>
              <a:ahLst/>
              <a:cxnLst/>
              <a:rect l="l" t="t" r="r" b="b"/>
              <a:pathLst>
                <a:path w="2345" h="2327" extrusionOk="0">
                  <a:moveTo>
                    <a:pt x="1173" y="0"/>
                  </a:moveTo>
                  <a:cubicBezTo>
                    <a:pt x="518" y="0"/>
                    <a:pt x="1" y="517"/>
                    <a:pt x="1" y="1155"/>
                  </a:cubicBezTo>
                  <a:cubicBezTo>
                    <a:pt x="1" y="1810"/>
                    <a:pt x="518" y="2327"/>
                    <a:pt x="1173" y="2327"/>
                  </a:cubicBezTo>
                  <a:cubicBezTo>
                    <a:pt x="1810" y="2327"/>
                    <a:pt x="2344" y="1810"/>
                    <a:pt x="2344" y="1155"/>
                  </a:cubicBezTo>
                  <a:cubicBezTo>
                    <a:pt x="2344" y="517"/>
                    <a:pt x="1810" y="0"/>
                    <a:pt x="117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86"/>
            <p:cNvSpPr/>
            <p:nvPr/>
          </p:nvSpPr>
          <p:spPr>
            <a:xfrm>
              <a:off x="5826433" y="3592189"/>
              <a:ext cx="57798" cy="23645"/>
            </a:xfrm>
            <a:custGeom>
              <a:avLst/>
              <a:gdLst/>
              <a:ahLst/>
              <a:cxnLst/>
              <a:rect l="l" t="t" r="r" b="b"/>
              <a:pathLst>
                <a:path w="1518" h="621" extrusionOk="0">
                  <a:moveTo>
                    <a:pt x="449" y="0"/>
                  </a:moveTo>
                  <a:cubicBezTo>
                    <a:pt x="259" y="0"/>
                    <a:pt x="87" y="155"/>
                    <a:pt x="52" y="345"/>
                  </a:cubicBezTo>
                  <a:lnTo>
                    <a:pt x="1" y="621"/>
                  </a:lnTo>
                  <a:lnTo>
                    <a:pt x="1414" y="621"/>
                  </a:lnTo>
                  <a:lnTo>
                    <a:pt x="1517"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86"/>
            <p:cNvSpPr/>
            <p:nvPr/>
          </p:nvSpPr>
          <p:spPr>
            <a:xfrm>
              <a:off x="5865803" y="3511468"/>
              <a:ext cx="192964" cy="105011"/>
            </a:xfrm>
            <a:custGeom>
              <a:avLst/>
              <a:gdLst/>
              <a:ahLst/>
              <a:cxnLst/>
              <a:rect l="l" t="t" r="r" b="b"/>
              <a:pathLst>
                <a:path w="5068" h="2758" extrusionOk="0">
                  <a:moveTo>
                    <a:pt x="621" y="1"/>
                  </a:moveTo>
                  <a:lnTo>
                    <a:pt x="1" y="2758"/>
                  </a:lnTo>
                  <a:lnTo>
                    <a:pt x="4464" y="2758"/>
                  </a:lnTo>
                  <a:lnTo>
                    <a:pt x="5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86"/>
            <p:cNvSpPr/>
            <p:nvPr/>
          </p:nvSpPr>
          <p:spPr>
            <a:xfrm>
              <a:off x="5954405" y="3555446"/>
              <a:ext cx="22312" cy="22350"/>
            </a:xfrm>
            <a:custGeom>
              <a:avLst/>
              <a:gdLst/>
              <a:ahLst/>
              <a:cxnLst/>
              <a:rect l="l" t="t" r="r" b="b"/>
              <a:pathLst>
                <a:path w="586" h="587" extrusionOk="0">
                  <a:moveTo>
                    <a:pt x="293" y="0"/>
                  </a:moveTo>
                  <a:cubicBezTo>
                    <a:pt x="138" y="0"/>
                    <a:pt x="0" y="138"/>
                    <a:pt x="0" y="293"/>
                  </a:cubicBezTo>
                  <a:cubicBezTo>
                    <a:pt x="0" y="448"/>
                    <a:pt x="138" y="586"/>
                    <a:pt x="293" y="586"/>
                  </a:cubicBezTo>
                  <a:cubicBezTo>
                    <a:pt x="465" y="586"/>
                    <a:pt x="586" y="448"/>
                    <a:pt x="586" y="293"/>
                  </a:cubicBezTo>
                  <a:cubicBezTo>
                    <a:pt x="586" y="138"/>
                    <a:pt x="465" y="0"/>
                    <a:pt x="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86"/>
            <p:cNvSpPr/>
            <p:nvPr/>
          </p:nvSpPr>
          <p:spPr>
            <a:xfrm>
              <a:off x="5940660" y="3656538"/>
              <a:ext cx="95111" cy="258491"/>
            </a:xfrm>
            <a:custGeom>
              <a:avLst/>
              <a:gdLst/>
              <a:ahLst/>
              <a:cxnLst/>
              <a:rect l="l" t="t" r="r" b="b"/>
              <a:pathLst>
                <a:path w="2498" h="6789" extrusionOk="0">
                  <a:moveTo>
                    <a:pt x="814" y="0"/>
                  </a:moveTo>
                  <a:cubicBezTo>
                    <a:pt x="532" y="0"/>
                    <a:pt x="0" y="133"/>
                    <a:pt x="103" y="1154"/>
                  </a:cubicBezTo>
                  <a:cubicBezTo>
                    <a:pt x="240" y="2532"/>
                    <a:pt x="1636" y="6789"/>
                    <a:pt x="1636" y="6789"/>
                  </a:cubicBezTo>
                  <a:lnTo>
                    <a:pt x="2498" y="6789"/>
                  </a:lnTo>
                  <a:lnTo>
                    <a:pt x="1912" y="258"/>
                  </a:lnTo>
                  <a:lnTo>
                    <a:pt x="981" y="16"/>
                  </a:lnTo>
                  <a:cubicBezTo>
                    <a:pt x="981" y="16"/>
                    <a:pt x="913" y="0"/>
                    <a:pt x="81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86"/>
            <p:cNvSpPr/>
            <p:nvPr/>
          </p:nvSpPr>
          <p:spPr>
            <a:xfrm>
              <a:off x="5836980" y="3656538"/>
              <a:ext cx="94464" cy="258491"/>
            </a:xfrm>
            <a:custGeom>
              <a:avLst/>
              <a:gdLst/>
              <a:ahLst/>
              <a:cxnLst/>
              <a:rect l="l" t="t" r="r" b="b"/>
              <a:pathLst>
                <a:path w="2481" h="6789" extrusionOk="0">
                  <a:moveTo>
                    <a:pt x="800" y="0"/>
                  </a:moveTo>
                  <a:cubicBezTo>
                    <a:pt x="523" y="0"/>
                    <a:pt x="1" y="133"/>
                    <a:pt x="103" y="1154"/>
                  </a:cubicBezTo>
                  <a:cubicBezTo>
                    <a:pt x="241" y="2532"/>
                    <a:pt x="1619" y="6789"/>
                    <a:pt x="1619" y="6789"/>
                  </a:cubicBezTo>
                  <a:lnTo>
                    <a:pt x="2481" y="6789"/>
                  </a:lnTo>
                  <a:lnTo>
                    <a:pt x="1895" y="258"/>
                  </a:lnTo>
                  <a:lnTo>
                    <a:pt x="964" y="16"/>
                  </a:lnTo>
                  <a:cubicBezTo>
                    <a:pt x="964" y="16"/>
                    <a:pt x="897" y="0"/>
                    <a:pt x="80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86"/>
            <p:cNvSpPr/>
            <p:nvPr/>
          </p:nvSpPr>
          <p:spPr>
            <a:xfrm>
              <a:off x="5899272" y="3914997"/>
              <a:ext cx="71543" cy="24330"/>
            </a:xfrm>
            <a:custGeom>
              <a:avLst/>
              <a:gdLst/>
              <a:ahLst/>
              <a:cxnLst/>
              <a:rect l="l" t="t" r="r" b="b"/>
              <a:pathLst>
                <a:path w="1879" h="639" extrusionOk="0">
                  <a:moveTo>
                    <a:pt x="1" y="1"/>
                  </a:moveTo>
                  <a:lnTo>
                    <a:pt x="1" y="638"/>
                  </a:lnTo>
                  <a:lnTo>
                    <a:pt x="1724" y="638"/>
                  </a:lnTo>
                  <a:cubicBezTo>
                    <a:pt x="1827" y="638"/>
                    <a:pt x="1879" y="380"/>
                    <a:pt x="1776" y="328"/>
                  </a:cubicBezTo>
                  <a:lnTo>
                    <a:pt x="845"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86"/>
            <p:cNvSpPr/>
            <p:nvPr/>
          </p:nvSpPr>
          <p:spPr>
            <a:xfrm>
              <a:off x="6001620" y="3914997"/>
              <a:ext cx="71581" cy="24330"/>
            </a:xfrm>
            <a:custGeom>
              <a:avLst/>
              <a:gdLst/>
              <a:ahLst/>
              <a:cxnLst/>
              <a:rect l="l" t="t" r="r" b="b"/>
              <a:pathLst>
                <a:path w="1880" h="639" extrusionOk="0">
                  <a:moveTo>
                    <a:pt x="1" y="1"/>
                  </a:moveTo>
                  <a:lnTo>
                    <a:pt x="1" y="638"/>
                  </a:lnTo>
                  <a:lnTo>
                    <a:pt x="1724" y="638"/>
                  </a:lnTo>
                  <a:cubicBezTo>
                    <a:pt x="1827" y="638"/>
                    <a:pt x="1879" y="380"/>
                    <a:pt x="1776" y="328"/>
                  </a:cubicBezTo>
                  <a:lnTo>
                    <a:pt x="845"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86"/>
            <p:cNvSpPr/>
            <p:nvPr/>
          </p:nvSpPr>
          <p:spPr>
            <a:xfrm>
              <a:off x="5819236" y="3639442"/>
              <a:ext cx="213258" cy="121421"/>
            </a:xfrm>
            <a:custGeom>
              <a:avLst/>
              <a:gdLst/>
              <a:ahLst/>
              <a:cxnLst/>
              <a:rect l="l" t="t" r="r" b="b"/>
              <a:pathLst>
                <a:path w="5601" h="3189" extrusionOk="0">
                  <a:moveTo>
                    <a:pt x="0" y="0"/>
                  </a:moveTo>
                  <a:lnTo>
                    <a:pt x="431" y="1603"/>
                  </a:lnTo>
                  <a:lnTo>
                    <a:pt x="741" y="3188"/>
                  </a:lnTo>
                  <a:lnTo>
                    <a:pt x="5601" y="3188"/>
                  </a:lnTo>
                  <a:cubicBezTo>
                    <a:pt x="5601" y="3188"/>
                    <a:pt x="5256" y="1068"/>
                    <a:pt x="5101" y="620"/>
                  </a:cubicBezTo>
                  <a:cubicBezTo>
                    <a:pt x="4946" y="172"/>
                    <a:pt x="4429" y="35"/>
                    <a:pt x="4429" y="3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86"/>
            <p:cNvSpPr/>
            <p:nvPr/>
          </p:nvSpPr>
          <p:spPr>
            <a:xfrm>
              <a:off x="5320557" y="4339544"/>
              <a:ext cx="211964" cy="381892"/>
            </a:xfrm>
            <a:custGeom>
              <a:avLst/>
              <a:gdLst/>
              <a:ahLst/>
              <a:cxnLst/>
              <a:rect l="l" t="t" r="r" b="b"/>
              <a:pathLst>
                <a:path w="5567" h="10030" extrusionOk="0">
                  <a:moveTo>
                    <a:pt x="0" y="0"/>
                  </a:moveTo>
                  <a:lnTo>
                    <a:pt x="156" y="10029"/>
                  </a:lnTo>
                  <a:lnTo>
                    <a:pt x="1207" y="10029"/>
                  </a:lnTo>
                  <a:cubicBezTo>
                    <a:pt x="1207" y="10029"/>
                    <a:pt x="2017" y="4980"/>
                    <a:pt x="2310" y="2189"/>
                  </a:cubicBezTo>
                  <a:lnTo>
                    <a:pt x="3051" y="2189"/>
                  </a:lnTo>
                  <a:lnTo>
                    <a:pt x="3257" y="10029"/>
                  </a:lnTo>
                  <a:lnTo>
                    <a:pt x="4326" y="10029"/>
                  </a:lnTo>
                  <a:cubicBezTo>
                    <a:pt x="4326" y="10029"/>
                    <a:pt x="5567" y="2154"/>
                    <a:pt x="5532" y="638"/>
                  </a:cubicBezTo>
                  <a:cubicBezTo>
                    <a:pt x="5567" y="534"/>
                    <a:pt x="5532" y="0"/>
                    <a:pt x="55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86"/>
            <p:cNvSpPr/>
            <p:nvPr/>
          </p:nvSpPr>
          <p:spPr>
            <a:xfrm>
              <a:off x="5292343" y="4065930"/>
              <a:ext cx="267743" cy="273645"/>
            </a:xfrm>
            <a:custGeom>
              <a:avLst/>
              <a:gdLst/>
              <a:ahLst/>
              <a:cxnLst/>
              <a:rect l="l" t="t" r="r" b="b"/>
              <a:pathLst>
                <a:path w="7032" h="7187" extrusionOk="0">
                  <a:moveTo>
                    <a:pt x="1310" y="0"/>
                  </a:moveTo>
                  <a:cubicBezTo>
                    <a:pt x="569" y="0"/>
                    <a:pt x="0" y="431"/>
                    <a:pt x="52" y="948"/>
                  </a:cubicBezTo>
                  <a:lnTo>
                    <a:pt x="741" y="7186"/>
                  </a:lnTo>
                  <a:lnTo>
                    <a:pt x="6273" y="7186"/>
                  </a:lnTo>
                  <a:lnTo>
                    <a:pt x="6962" y="948"/>
                  </a:lnTo>
                  <a:cubicBezTo>
                    <a:pt x="7031" y="431"/>
                    <a:pt x="6445"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86"/>
            <p:cNvSpPr/>
            <p:nvPr/>
          </p:nvSpPr>
          <p:spPr>
            <a:xfrm>
              <a:off x="5389513" y="4021952"/>
              <a:ext cx="66250" cy="69639"/>
            </a:xfrm>
            <a:custGeom>
              <a:avLst/>
              <a:gdLst/>
              <a:ahLst/>
              <a:cxnLst/>
              <a:rect l="l" t="t" r="r" b="b"/>
              <a:pathLst>
                <a:path w="1740" h="1829" extrusionOk="0">
                  <a:moveTo>
                    <a:pt x="1234" y="0"/>
                  </a:moveTo>
                  <a:cubicBezTo>
                    <a:pt x="1205" y="0"/>
                    <a:pt x="1178" y="1"/>
                    <a:pt x="1153" y="1"/>
                  </a:cubicBezTo>
                  <a:lnTo>
                    <a:pt x="550" y="1"/>
                  </a:lnTo>
                  <a:cubicBezTo>
                    <a:pt x="361" y="1"/>
                    <a:pt x="51" y="173"/>
                    <a:pt x="51" y="380"/>
                  </a:cubicBezTo>
                  <a:lnTo>
                    <a:pt x="51" y="1103"/>
                  </a:lnTo>
                  <a:cubicBezTo>
                    <a:pt x="0" y="1171"/>
                    <a:pt x="212" y="1828"/>
                    <a:pt x="735" y="1828"/>
                  </a:cubicBezTo>
                  <a:cubicBezTo>
                    <a:pt x="748" y="1828"/>
                    <a:pt x="761" y="1828"/>
                    <a:pt x="774" y="1827"/>
                  </a:cubicBezTo>
                  <a:cubicBezTo>
                    <a:pt x="1739" y="1758"/>
                    <a:pt x="1636" y="1172"/>
                    <a:pt x="1636" y="1103"/>
                  </a:cubicBezTo>
                  <a:lnTo>
                    <a:pt x="1636" y="190"/>
                  </a:lnTo>
                  <a:cubicBezTo>
                    <a:pt x="1636" y="13"/>
                    <a:pt x="1408" y="0"/>
                    <a:pt x="123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86"/>
            <p:cNvSpPr/>
            <p:nvPr/>
          </p:nvSpPr>
          <p:spPr>
            <a:xfrm>
              <a:off x="5362555" y="3925049"/>
              <a:ext cx="123401" cy="120850"/>
            </a:xfrm>
            <a:custGeom>
              <a:avLst/>
              <a:gdLst/>
              <a:ahLst/>
              <a:cxnLst/>
              <a:rect l="l" t="t" r="r" b="b"/>
              <a:pathLst>
                <a:path w="3241" h="3174" extrusionOk="0">
                  <a:moveTo>
                    <a:pt x="1538" y="0"/>
                  </a:moveTo>
                  <a:cubicBezTo>
                    <a:pt x="1394" y="0"/>
                    <a:pt x="1248" y="21"/>
                    <a:pt x="1103" y="64"/>
                  </a:cubicBezTo>
                  <a:cubicBezTo>
                    <a:pt x="293" y="305"/>
                    <a:pt x="0" y="1736"/>
                    <a:pt x="242" y="2546"/>
                  </a:cubicBezTo>
                  <a:cubicBezTo>
                    <a:pt x="382" y="3018"/>
                    <a:pt x="670" y="3174"/>
                    <a:pt x="1045" y="3174"/>
                  </a:cubicBezTo>
                  <a:cubicBezTo>
                    <a:pt x="1314" y="3174"/>
                    <a:pt x="1627" y="3094"/>
                    <a:pt x="1965" y="2994"/>
                  </a:cubicBezTo>
                  <a:cubicBezTo>
                    <a:pt x="2775" y="2752"/>
                    <a:pt x="3240" y="1908"/>
                    <a:pt x="2999" y="1098"/>
                  </a:cubicBezTo>
                  <a:cubicBezTo>
                    <a:pt x="2801" y="433"/>
                    <a:pt x="2196" y="0"/>
                    <a:pt x="1538"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86"/>
            <p:cNvSpPr/>
            <p:nvPr/>
          </p:nvSpPr>
          <p:spPr>
            <a:xfrm>
              <a:off x="5330381" y="3909705"/>
              <a:ext cx="168672" cy="116814"/>
            </a:xfrm>
            <a:custGeom>
              <a:avLst/>
              <a:gdLst/>
              <a:ahLst/>
              <a:cxnLst/>
              <a:rect l="l" t="t" r="r" b="b"/>
              <a:pathLst>
                <a:path w="4430" h="3068" extrusionOk="0">
                  <a:moveTo>
                    <a:pt x="2581" y="0"/>
                  </a:moveTo>
                  <a:cubicBezTo>
                    <a:pt x="2570" y="0"/>
                    <a:pt x="2561" y="1"/>
                    <a:pt x="2551" y="2"/>
                  </a:cubicBezTo>
                  <a:cubicBezTo>
                    <a:pt x="2224" y="36"/>
                    <a:pt x="1" y="1225"/>
                    <a:pt x="1" y="1225"/>
                  </a:cubicBezTo>
                  <a:lnTo>
                    <a:pt x="2775" y="1225"/>
                  </a:lnTo>
                  <a:cubicBezTo>
                    <a:pt x="2775" y="1225"/>
                    <a:pt x="2775" y="1760"/>
                    <a:pt x="2844" y="1760"/>
                  </a:cubicBezTo>
                  <a:cubicBezTo>
                    <a:pt x="2886" y="1760"/>
                    <a:pt x="2972" y="1731"/>
                    <a:pt x="3073" y="1731"/>
                  </a:cubicBezTo>
                  <a:cubicBezTo>
                    <a:pt x="3181" y="1731"/>
                    <a:pt x="3306" y="1764"/>
                    <a:pt x="3413" y="1897"/>
                  </a:cubicBezTo>
                  <a:cubicBezTo>
                    <a:pt x="3620" y="2173"/>
                    <a:pt x="3396" y="2432"/>
                    <a:pt x="3154" y="2483"/>
                  </a:cubicBezTo>
                  <a:cubicBezTo>
                    <a:pt x="2934" y="2531"/>
                    <a:pt x="3045" y="3067"/>
                    <a:pt x="3512" y="3067"/>
                  </a:cubicBezTo>
                  <a:cubicBezTo>
                    <a:pt x="3557" y="3067"/>
                    <a:pt x="3604" y="3062"/>
                    <a:pt x="3654" y="3052"/>
                  </a:cubicBezTo>
                  <a:cubicBezTo>
                    <a:pt x="4223" y="2949"/>
                    <a:pt x="4430" y="1587"/>
                    <a:pt x="4137" y="1070"/>
                  </a:cubicBezTo>
                  <a:cubicBezTo>
                    <a:pt x="3835" y="568"/>
                    <a:pt x="2932" y="0"/>
                    <a:pt x="2581"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86"/>
            <p:cNvSpPr/>
            <p:nvPr/>
          </p:nvSpPr>
          <p:spPr>
            <a:xfrm>
              <a:off x="5183408" y="3953720"/>
              <a:ext cx="189690" cy="196200"/>
            </a:xfrm>
            <a:custGeom>
              <a:avLst/>
              <a:gdLst/>
              <a:ahLst/>
              <a:cxnLst/>
              <a:rect l="l" t="t" r="r" b="b"/>
              <a:pathLst>
                <a:path w="4982" h="5153" extrusionOk="0">
                  <a:moveTo>
                    <a:pt x="2293" y="0"/>
                  </a:moveTo>
                  <a:cubicBezTo>
                    <a:pt x="2293" y="0"/>
                    <a:pt x="345" y="2189"/>
                    <a:pt x="121" y="2895"/>
                  </a:cubicBezTo>
                  <a:cubicBezTo>
                    <a:pt x="1" y="3223"/>
                    <a:pt x="242" y="3705"/>
                    <a:pt x="552" y="3826"/>
                  </a:cubicBezTo>
                  <a:lnTo>
                    <a:pt x="4326" y="5153"/>
                  </a:lnTo>
                  <a:lnTo>
                    <a:pt x="4705" y="4377"/>
                  </a:lnTo>
                  <a:cubicBezTo>
                    <a:pt x="4705" y="4377"/>
                    <a:pt x="4981" y="3051"/>
                    <a:pt x="4671" y="3016"/>
                  </a:cubicBezTo>
                  <a:cubicBezTo>
                    <a:pt x="3947" y="2930"/>
                    <a:pt x="1759" y="2620"/>
                    <a:pt x="1759" y="2620"/>
                  </a:cubicBezTo>
                  <a:lnTo>
                    <a:pt x="3017" y="552"/>
                  </a:lnTo>
                  <a:lnTo>
                    <a:pt x="2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86"/>
            <p:cNvSpPr/>
            <p:nvPr/>
          </p:nvSpPr>
          <p:spPr>
            <a:xfrm>
              <a:off x="5444570" y="4720760"/>
              <a:ext cx="76797" cy="26272"/>
            </a:xfrm>
            <a:custGeom>
              <a:avLst/>
              <a:gdLst/>
              <a:ahLst/>
              <a:cxnLst/>
              <a:rect l="l" t="t" r="r" b="b"/>
              <a:pathLst>
                <a:path w="2017" h="690" extrusionOk="0">
                  <a:moveTo>
                    <a:pt x="0" y="0"/>
                  </a:moveTo>
                  <a:lnTo>
                    <a:pt x="0" y="689"/>
                  </a:lnTo>
                  <a:lnTo>
                    <a:pt x="1844" y="689"/>
                  </a:lnTo>
                  <a:cubicBezTo>
                    <a:pt x="1965" y="689"/>
                    <a:pt x="2017" y="431"/>
                    <a:pt x="1913" y="362"/>
                  </a:cubicBezTo>
                  <a:lnTo>
                    <a:pt x="1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86"/>
            <p:cNvSpPr/>
            <p:nvPr/>
          </p:nvSpPr>
          <p:spPr>
            <a:xfrm>
              <a:off x="5289716" y="4720760"/>
              <a:ext cx="76797" cy="26272"/>
            </a:xfrm>
            <a:custGeom>
              <a:avLst/>
              <a:gdLst/>
              <a:ahLst/>
              <a:cxnLst/>
              <a:rect l="l" t="t" r="r" b="b"/>
              <a:pathLst>
                <a:path w="2017" h="690" extrusionOk="0">
                  <a:moveTo>
                    <a:pt x="948" y="0"/>
                  </a:moveTo>
                  <a:lnTo>
                    <a:pt x="104" y="362"/>
                  </a:lnTo>
                  <a:cubicBezTo>
                    <a:pt x="1" y="431"/>
                    <a:pt x="35" y="689"/>
                    <a:pt x="173" y="689"/>
                  </a:cubicBezTo>
                  <a:lnTo>
                    <a:pt x="2017" y="689"/>
                  </a:lnTo>
                  <a:lnTo>
                    <a:pt x="2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86"/>
            <p:cNvSpPr/>
            <p:nvPr/>
          </p:nvSpPr>
          <p:spPr>
            <a:xfrm>
              <a:off x="5270678" y="3912370"/>
              <a:ext cx="63699" cy="62367"/>
            </a:xfrm>
            <a:custGeom>
              <a:avLst/>
              <a:gdLst/>
              <a:ahLst/>
              <a:cxnLst/>
              <a:rect l="l" t="t" r="r" b="b"/>
              <a:pathLst>
                <a:path w="1673" h="1638" extrusionOk="0">
                  <a:moveTo>
                    <a:pt x="1448" y="1"/>
                  </a:moveTo>
                  <a:lnTo>
                    <a:pt x="1" y="1086"/>
                  </a:lnTo>
                  <a:lnTo>
                    <a:pt x="725" y="1638"/>
                  </a:lnTo>
                  <a:lnTo>
                    <a:pt x="1672" y="259"/>
                  </a:lnTo>
                  <a:lnTo>
                    <a:pt x="1448"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86"/>
            <p:cNvSpPr/>
            <p:nvPr/>
          </p:nvSpPr>
          <p:spPr>
            <a:xfrm>
              <a:off x="5453099" y="4065930"/>
              <a:ext cx="175868" cy="280194"/>
            </a:xfrm>
            <a:custGeom>
              <a:avLst/>
              <a:gdLst/>
              <a:ahLst/>
              <a:cxnLst/>
              <a:rect l="l" t="t" r="r" b="b"/>
              <a:pathLst>
                <a:path w="4619" h="7359" extrusionOk="0">
                  <a:moveTo>
                    <a:pt x="1500" y="0"/>
                  </a:moveTo>
                  <a:lnTo>
                    <a:pt x="1396" y="1517"/>
                  </a:lnTo>
                  <a:lnTo>
                    <a:pt x="2861" y="3843"/>
                  </a:lnTo>
                  <a:lnTo>
                    <a:pt x="0" y="5980"/>
                  </a:lnTo>
                  <a:lnTo>
                    <a:pt x="190" y="7358"/>
                  </a:lnTo>
                  <a:cubicBezTo>
                    <a:pt x="190" y="7358"/>
                    <a:pt x="4498" y="4980"/>
                    <a:pt x="4584" y="4257"/>
                  </a:cubicBezTo>
                  <a:cubicBezTo>
                    <a:pt x="4619" y="3929"/>
                    <a:pt x="3740" y="2154"/>
                    <a:pt x="3137" y="1155"/>
                  </a:cubicBezTo>
                  <a:cubicBezTo>
                    <a:pt x="2534" y="155"/>
                    <a:pt x="2413" y="104"/>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86"/>
            <p:cNvSpPr/>
            <p:nvPr/>
          </p:nvSpPr>
          <p:spPr>
            <a:xfrm>
              <a:off x="5468863" y="4219452"/>
              <a:ext cx="80072" cy="64994"/>
            </a:xfrm>
            <a:custGeom>
              <a:avLst/>
              <a:gdLst/>
              <a:ahLst/>
              <a:cxnLst/>
              <a:rect l="l" t="t" r="r" b="b"/>
              <a:pathLst>
                <a:path w="2103" h="1707" extrusionOk="0">
                  <a:moveTo>
                    <a:pt x="2051" y="1"/>
                  </a:moveTo>
                  <a:lnTo>
                    <a:pt x="0" y="1638"/>
                  </a:lnTo>
                  <a:lnTo>
                    <a:pt x="52" y="1707"/>
                  </a:lnTo>
                  <a:lnTo>
                    <a:pt x="2102" y="69"/>
                  </a:lnTo>
                  <a:lnTo>
                    <a:pt x="2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86"/>
            <p:cNvSpPr/>
            <p:nvPr/>
          </p:nvSpPr>
          <p:spPr>
            <a:xfrm>
              <a:off x="5466883" y="4290312"/>
              <a:ext cx="92560" cy="45309"/>
            </a:xfrm>
            <a:custGeom>
              <a:avLst/>
              <a:gdLst/>
              <a:ahLst/>
              <a:cxnLst/>
              <a:rect l="l" t="t" r="r" b="b"/>
              <a:pathLst>
                <a:path w="2431" h="1190" extrusionOk="0">
                  <a:moveTo>
                    <a:pt x="2396" y="1"/>
                  </a:moveTo>
                  <a:lnTo>
                    <a:pt x="0" y="1121"/>
                  </a:lnTo>
                  <a:lnTo>
                    <a:pt x="35" y="1190"/>
                  </a:lnTo>
                  <a:lnTo>
                    <a:pt x="2430" y="70"/>
                  </a:lnTo>
                  <a:lnTo>
                    <a:pt x="2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86"/>
            <p:cNvSpPr/>
            <p:nvPr/>
          </p:nvSpPr>
          <p:spPr>
            <a:xfrm>
              <a:off x="5362555" y="4197140"/>
              <a:ext cx="110265" cy="165398"/>
            </a:xfrm>
            <a:custGeom>
              <a:avLst/>
              <a:gdLst/>
              <a:ahLst/>
              <a:cxnLst/>
              <a:rect l="l" t="t" r="r" b="b"/>
              <a:pathLst>
                <a:path w="2896" h="4344" extrusionOk="0">
                  <a:moveTo>
                    <a:pt x="0" y="1"/>
                  </a:moveTo>
                  <a:lnTo>
                    <a:pt x="0" y="4343"/>
                  </a:lnTo>
                  <a:lnTo>
                    <a:pt x="2895" y="4343"/>
                  </a:lnTo>
                  <a:lnTo>
                    <a:pt x="28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86"/>
            <p:cNvSpPr/>
            <p:nvPr/>
          </p:nvSpPr>
          <p:spPr>
            <a:xfrm>
              <a:off x="5438669" y="4273901"/>
              <a:ext cx="35448" cy="57151"/>
            </a:xfrm>
            <a:custGeom>
              <a:avLst/>
              <a:gdLst/>
              <a:ahLst/>
              <a:cxnLst/>
              <a:rect l="l" t="t" r="r" b="b"/>
              <a:pathLst>
                <a:path w="931" h="1501" extrusionOk="0">
                  <a:moveTo>
                    <a:pt x="86" y="1"/>
                  </a:moveTo>
                  <a:lnTo>
                    <a:pt x="0" y="1086"/>
                  </a:lnTo>
                  <a:lnTo>
                    <a:pt x="931" y="1500"/>
                  </a:lnTo>
                  <a:lnTo>
                    <a:pt x="896" y="156"/>
                  </a:lnTo>
                  <a:lnTo>
                    <a:pt x="86"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86"/>
            <p:cNvSpPr/>
            <p:nvPr/>
          </p:nvSpPr>
          <p:spPr>
            <a:xfrm>
              <a:off x="5648619" y="3267783"/>
              <a:ext cx="177201" cy="184397"/>
            </a:xfrm>
            <a:custGeom>
              <a:avLst/>
              <a:gdLst/>
              <a:ahLst/>
              <a:cxnLst/>
              <a:rect l="l" t="t" r="r" b="b"/>
              <a:pathLst>
                <a:path w="4654" h="4843" extrusionOk="0">
                  <a:moveTo>
                    <a:pt x="2796" y="1"/>
                  </a:moveTo>
                  <a:cubicBezTo>
                    <a:pt x="2337" y="1"/>
                    <a:pt x="1832" y="158"/>
                    <a:pt x="1328" y="593"/>
                  </a:cubicBezTo>
                  <a:cubicBezTo>
                    <a:pt x="1" y="1765"/>
                    <a:pt x="776" y="2661"/>
                    <a:pt x="742" y="2989"/>
                  </a:cubicBezTo>
                  <a:cubicBezTo>
                    <a:pt x="707" y="3316"/>
                    <a:pt x="87" y="3713"/>
                    <a:pt x="52" y="4333"/>
                  </a:cubicBezTo>
                  <a:cubicBezTo>
                    <a:pt x="36" y="4631"/>
                    <a:pt x="340" y="4842"/>
                    <a:pt x="686" y="4842"/>
                  </a:cubicBezTo>
                  <a:cubicBezTo>
                    <a:pt x="1080" y="4842"/>
                    <a:pt x="1529" y="4568"/>
                    <a:pt x="1621" y="3833"/>
                  </a:cubicBezTo>
                  <a:cubicBezTo>
                    <a:pt x="1707" y="3247"/>
                    <a:pt x="2637" y="3368"/>
                    <a:pt x="3447" y="2661"/>
                  </a:cubicBezTo>
                  <a:cubicBezTo>
                    <a:pt x="4188" y="2041"/>
                    <a:pt x="4654" y="921"/>
                    <a:pt x="4654" y="921"/>
                  </a:cubicBezTo>
                  <a:cubicBezTo>
                    <a:pt x="4458" y="633"/>
                    <a:pt x="3718" y="1"/>
                    <a:pt x="2796"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3" name="Google Shape;5393;p86"/>
          <p:cNvGrpSpPr/>
          <p:nvPr/>
        </p:nvGrpSpPr>
        <p:grpSpPr>
          <a:xfrm>
            <a:off x="5720275" y="1150732"/>
            <a:ext cx="1635433" cy="1669393"/>
            <a:chOff x="5720275" y="1150732"/>
            <a:chExt cx="1635433" cy="1669393"/>
          </a:xfrm>
        </p:grpSpPr>
        <p:sp>
          <p:nvSpPr>
            <p:cNvPr id="5394" name="Google Shape;5394;p86"/>
            <p:cNvSpPr/>
            <p:nvPr/>
          </p:nvSpPr>
          <p:spPr>
            <a:xfrm rot="10800000" flipH="1">
              <a:off x="5720275" y="278927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86"/>
            <p:cNvSpPr/>
            <p:nvPr/>
          </p:nvSpPr>
          <p:spPr>
            <a:xfrm>
              <a:off x="5805447" y="2101328"/>
              <a:ext cx="360883" cy="440845"/>
            </a:xfrm>
            <a:custGeom>
              <a:avLst/>
              <a:gdLst/>
              <a:ahLst/>
              <a:cxnLst/>
              <a:rect l="l" t="t" r="r" b="b"/>
              <a:pathLst>
                <a:path w="10651" h="13011" extrusionOk="0">
                  <a:moveTo>
                    <a:pt x="5326" y="0"/>
                  </a:moveTo>
                  <a:cubicBezTo>
                    <a:pt x="2379" y="0"/>
                    <a:pt x="1" y="2913"/>
                    <a:pt x="1" y="6497"/>
                  </a:cubicBezTo>
                  <a:cubicBezTo>
                    <a:pt x="1" y="10099"/>
                    <a:pt x="2379" y="13011"/>
                    <a:pt x="5326" y="13011"/>
                  </a:cubicBezTo>
                  <a:cubicBezTo>
                    <a:pt x="8272" y="13011"/>
                    <a:pt x="10651" y="10099"/>
                    <a:pt x="10651" y="6497"/>
                  </a:cubicBezTo>
                  <a:cubicBezTo>
                    <a:pt x="10651" y="2913"/>
                    <a:pt x="8272" y="0"/>
                    <a:pt x="5326" y="0"/>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86"/>
            <p:cNvSpPr/>
            <p:nvPr/>
          </p:nvSpPr>
          <p:spPr>
            <a:xfrm>
              <a:off x="5925737" y="2740695"/>
              <a:ext cx="119741" cy="64851"/>
            </a:xfrm>
            <a:custGeom>
              <a:avLst/>
              <a:gdLst/>
              <a:ahLst/>
              <a:cxnLst/>
              <a:rect l="l" t="t" r="r" b="b"/>
              <a:pathLst>
                <a:path w="3534" h="1914" extrusionOk="0">
                  <a:moveTo>
                    <a:pt x="1758" y="1"/>
                  </a:moveTo>
                  <a:cubicBezTo>
                    <a:pt x="793" y="1"/>
                    <a:pt x="1" y="794"/>
                    <a:pt x="1" y="1776"/>
                  </a:cubicBezTo>
                  <a:cubicBezTo>
                    <a:pt x="1" y="1827"/>
                    <a:pt x="1" y="1862"/>
                    <a:pt x="1" y="1914"/>
                  </a:cubicBezTo>
                  <a:lnTo>
                    <a:pt x="3533" y="1914"/>
                  </a:lnTo>
                  <a:cubicBezTo>
                    <a:pt x="3533" y="1862"/>
                    <a:pt x="3533" y="1827"/>
                    <a:pt x="3533" y="1776"/>
                  </a:cubicBezTo>
                  <a:cubicBezTo>
                    <a:pt x="3533" y="794"/>
                    <a:pt x="2741" y="1"/>
                    <a:pt x="1758" y="1"/>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86"/>
            <p:cNvSpPr/>
            <p:nvPr/>
          </p:nvSpPr>
          <p:spPr>
            <a:xfrm>
              <a:off x="5983543" y="2414896"/>
              <a:ext cx="10537" cy="390631"/>
            </a:xfrm>
            <a:custGeom>
              <a:avLst/>
              <a:gdLst/>
              <a:ahLst/>
              <a:cxnLst/>
              <a:rect l="l" t="t" r="r" b="b"/>
              <a:pathLst>
                <a:path w="311" h="11529" extrusionOk="0">
                  <a:moveTo>
                    <a:pt x="1" y="0"/>
                  </a:moveTo>
                  <a:lnTo>
                    <a:pt x="1" y="11529"/>
                  </a:lnTo>
                  <a:lnTo>
                    <a:pt x="311" y="11529"/>
                  </a:lnTo>
                  <a:lnTo>
                    <a:pt x="311" y="0"/>
                  </a:ln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86"/>
            <p:cNvSpPr/>
            <p:nvPr/>
          </p:nvSpPr>
          <p:spPr>
            <a:xfrm>
              <a:off x="5846345" y="2445256"/>
              <a:ext cx="279124" cy="123807"/>
            </a:xfrm>
            <a:custGeom>
              <a:avLst/>
              <a:gdLst/>
              <a:ahLst/>
              <a:cxnLst/>
              <a:rect l="l" t="t" r="r" b="b"/>
              <a:pathLst>
                <a:path w="8238" h="3654" extrusionOk="0">
                  <a:moveTo>
                    <a:pt x="965" y="0"/>
                  </a:moveTo>
                  <a:cubicBezTo>
                    <a:pt x="431" y="0"/>
                    <a:pt x="0" y="431"/>
                    <a:pt x="0" y="965"/>
                  </a:cubicBezTo>
                  <a:lnTo>
                    <a:pt x="0" y="2706"/>
                  </a:lnTo>
                  <a:cubicBezTo>
                    <a:pt x="0" y="3223"/>
                    <a:pt x="431" y="3654"/>
                    <a:pt x="965" y="3654"/>
                  </a:cubicBezTo>
                  <a:lnTo>
                    <a:pt x="7272" y="3654"/>
                  </a:lnTo>
                  <a:cubicBezTo>
                    <a:pt x="7806" y="3654"/>
                    <a:pt x="8237" y="3223"/>
                    <a:pt x="8237" y="2706"/>
                  </a:cubicBezTo>
                  <a:lnTo>
                    <a:pt x="8237" y="965"/>
                  </a:lnTo>
                  <a:cubicBezTo>
                    <a:pt x="8237" y="431"/>
                    <a:pt x="7806" y="0"/>
                    <a:pt x="7272" y="0"/>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86"/>
            <p:cNvSpPr/>
            <p:nvPr/>
          </p:nvSpPr>
          <p:spPr>
            <a:xfrm>
              <a:off x="5908218" y="2454575"/>
              <a:ext cx="255779" cy="88806"/>
            </a:xfrm>
            <a:custGeom>
              <a:avLst/>
              <a:gdLst/>
              <a:ahLst/>
              <a:cxnLst/>
              <a:rect l="l" t="t" r="r" b="b"/>
              <a:pathLst>
                <a:path w="7549" h="2621" extrusionOk="0">
                  <a:moveTo>
                    <a:pt x="1" y="1"/>
                  </a:moveTo>
                  <a:lnTo>
                    <a:pt x="1" y="1466"/>
                  </a:lnTo>
                  <a:cubicBezTo>
                    <a:pt x="1" y="2258"/>
                    <a:pt x="501" y="2620"/>
                    <a:pt x="1293" y="2620"/>
                  </a:cubicBezTo>
                  <a:lnTo>
                    <a:pt x="5980" y="2620"/>
                  </a:lnTo>
                  <a:cubicBezTo>
                    <a:pt x="6773" y="2620"/>
                    <a:pt x="7549" y="2258"/>
                    <a:pt x="7549" y="1466"/>
                  </a:cubicBezTo>
                  <a:lnTo>
                    <a:pt x="7549" y="1448"/>
                  </a:lnTo>
                  <a:cubicBezTo>
                    <a:pt x="7549" y="639"/>
                    <a:pt x="6911" y="1"/>
                    <a:pt x="6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86"/>
            <p:cNvSpPr/>
            <p:nvPr/>
          </p:nvSpPr>
          <p:spPr>
            <a:xfrm>
              <a:off x="5887210" y="2186582"/>
              <a:ext cx="196790" cy="267435"/>
            </a:xfrm>
            <a:custGeom>
              <a:avLst/>
              <a:gdLst/>
              <a:ahLst/>
              <a:cxnLst/>
              <a:rect l="l" t="t" r="r" b="b"/>
              <a:pathLst>
                <a:path w="5808" h="7893" extrusionOk="0">
                  <a:moveTo>
                    <a:pt x="1086" y="0"/>
                  </a:moveTo>
                  <a:cubicBezTo>
                    <a:pt x="483" y="0"/>
                    <a:pt x="0" y="535"/>
                    <a:pt x="52" y="1138"/>
                  </a:cubicBezTo>
                  <a:lnTo>
                    <a:pt x="621" y="7893"/>
                  </a:lnTo>
                  <a:lnTo>
                    <a:pt x="5187" y="7893"/>
                  </a:lnTo>
                  <a:lnTo>
                    <a:pt x="5756" y="1138"/>
                  </a:lnTo>
                  <a:cubicBezTo>
                    <a:pt x="5808" y="535"/>
                    <a:pt x="5325" y="0"/>
                    <a:pt x="4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86"/>
            <p:cNvSpPr/>
            <p:nvPr/>
          </p:nvSpPr>
          <p:spPr>
            <a:xfrm>
              <a:off x="6084553" y="2482631"/>
              <a:ext cx="102224" cy="294303"/>
            </a:xfrm>
            <a:custGeom>
              <a:avLst/>
              <a:gdLst/>
              <a:ahLst/>
              <a:cxnLst/>
              <a:rect l="l" t="t" r="r" b="b"/>
              <a:pathLst>
                <a:path w="3017" h="8686" extrusionOk="0">
                  <a:moveTo>
                    <a:pt x="1069" y="0"/>
                  </a:moveTo>
                  <a:cubicBezTo>
                    <a:pt x="1069" y="0"/>
                    <a:pt x="1" y="190"/>
                    <a:pt x="173" y="1947"/>
                  </a:cubicBezTo>
                  <a:cubicBezTo>
                    <a:pt x="363" y="3722"/>
                    <a:pt x="1914" y="8685"/>
                    <a:pt x="1914" y="8685"/>
                  </a:cubicBezTo>
                  <a:lnTo>
                    <a:pt x="3017" y="8685"/>
                  </a:lnTo>
                  <a:lnTo>
                    <a:pt x="2293" y="414"/>
                  </a:lnTo>
                  <a:lnTo>
                    <a:pt x="1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86"/>
            <p:cNvSpPr/>
            <p:nvPr/>
          </p:nvSpPr>
          <p:spPr>
            <a:xfrm>
              <a:off x="5964500" y="2482258"/>
              <a:ext cx="103748" cy="294676"/>
            </a:xfrm>
            <a:custGeom>
              <a:avLst/>
              <a:gdLst/>
              <a:ahLst/>
              <a:cxnLst/>
              <a:rect l="l" t="t" r="r" b="b"/>
              <a:pathLst>
                <a:path w="3062" h="8697" extrusionOk="0">
                  <a:moveTo>
                    <a:pt x="980" y="0"/>
                  </a:moveTo>
                  <a:cubicBezTo>
                    <a:pt x="682" y="0"/>
                    <a:pt x="0" y="149"/>
                    <a:pt x="149" y="1545"/>
                  </a:cubicBezTo>
                  <a:cubicBezTo>
                    <a:pt x="322" y="3320"/>
                    <a:pt x="1959" y="8696"/>
                    <a:pt x="1959" y="8696"/>
                  </a:cubicBezTo>
                  <a:lnTo>
                    <a:pt x="3061" y="8696"/>
                  </a:lnTo>
                  <a:lnTo>
                    <a:pt x="2303" y="321"/>
                  </a:lnTo>
                  <a:lnTo>
                    <a:pt x="1114" y="11"/>
                  </a:lnTo>
                  <a:cubicBezTo>
                    <a:pt x="1114" y="11"/>
                    <a:pt x="1061"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86"/>
            <p:cNvSpPr/>
            <p:nvPr/>
          </p:nvSpPr>
          <p:spPr>
            <a:xfrm>
              <a:off x="6058868" y="2207590"/>
              <a:ext cx="75355" cy="105137"/>
            </a:xfrm>
            <a:custGeom>
              <a:avLst/>
              <a:gdLst/>
              <a:ahLst/>
              <a:cxnLst/>
              <a:rect l="l" t="t" r="r" b="b"/>
              <a:pathLst>
                <a:path w="2224" h="3103" extrusionOk="0">
                  <a:moveTo>
                    <a:pt x="587" y="1"/>
                  </a:moveTo>
                  <a:lnTo>
                    <a:pt x="1" y="2930"/>
                  </a:lnTo>
                  <a:lnTo>
                    <a:pt x="2224" y="3102"/>
                  </a:lnTo>
                  <a:lnTo>
                    <a:pt x="2224" y="3102"/>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86"/>
            <p:cNvSpPr/>
            <p:nvPr/>
          </p:nvSpPr>
          <p:spPr>
            <a:xfrm>
              <a:off x="5796705" y="2198238"/>
              <a:ext cx="182796" cy="202075"/>
            </a:xfrm>
            <a:custGeom>
              <a:avLst/>
              <a:gdLst/>
              <a:ahLst/>
              <a:cxnLst/>
              <a:rect l="l" t="t" r="r" b="b"/>
              <a:pathLst>
                <a:path w="5395" h="5964" extrusionOk="0">
                  <a:moveTo>
                    <a:pt x="2999" y="1"/>
                  </a:moveTo>
                  <a:lnTo>
                    <a:pt x="138" y="4119"/>
                  </a:lnTo>
                  <a:cubicBezTo>
                    <a:pt x="0" y="4412"/>
                    <a:pt x="104" y="4860"/>
                    <a:pt x="397" y="4964"/>
                  </a:cubicBezTo>
                  <a:lnTo>
                    <a:pt x="4825" y="5963"/>
                  </a:lnTo>
                  <a:lnTo>
                    <a:pt x="5394" y="4981"/>
                  </a:lnTo>
                  <a:lnTo>
                    <a:pt x="2292" y="3861"/>
                  </a:lnTo>
                  <a:lnTo>
                    <a:pt x="4515" y="1638"/>
                  </a:lnTo>
                  <a:lnTo>
                    <a:pt x="2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86"/>
            <p:cNvSpPr/>
            <p:nvPr/>
          </p:nvSpPr>
          <p:spPr>
            <a:xfrm>
              <a:off x="6149374" y="2776918"/>
              <a:ext cx="81216" cy="28631"/>
            </a:xfrm>
            <a:custGeom>
              <a:avLst/>
              <a:gdLst/>
              <a:ahLst/>
              <a:cxnLst/>
              <a:rect l="l" t="t" r="r" b="b"/>
              <a:pathLst>
                <a:path w="2397" h="845" extrusionOk="0">
                  <a:moveTo>
                    <a:pt x="1" y="0"/>
                  </a:moveTo>
                  <a:lnTo>
                    <a:pt x="1" y="845"/>
                  </a:lnTo>
                  <a:lnTo>
                    <a:pt x="2189" y="845"/>
                  </a:lnTo>
                  <a:cubicBezTo>
                    <a:pt x="2344" y="845"/>
                    <a:pt x="2396" y="517"/>
                    <a:pt x="2258" y="448"/>
                  </a:cubicBezTo>
                  <a:lnTo>
                    <a:pt x="1086"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86"/>
            <p:cNvSpPr/>
            <p:nvPr/>
          </p:nvSpPr>
          <p:spPr>
            <a:xfrm>
              <a:off x="6031422" y="2776918"/>
              <a:ext cx="81216" cy="28631"/>
            </a:xfrm>
            <a:custGeom>
              <a:avLst/>
              <a:gdLst/>
              <a:ahLst/>
              <a:cxnLst/>
              <a:rect l="l" t="t" r="r" b="b"/>
              <a:pathLst>
                <a:path w="2397" h="845" extrusionOk="0">
                  <a:moveTo>
                    <a:pt x="1" y="0"/>
                  </a:moveTo>
                  <a:lnTo>
                    <a:pt x="1" y="845"/>
                  </a:lnTo>
                  <a:lnTo>
                    <a:pt x="2207" y="845"/>
                  </a:lnTo>
                  <a:cubicBezTo>
                    <a:pt x="2344" y="845"/>
                    <a:pt x="2396" y="517"/>
                    <a:pt x="2276" y="448"/>
                  </a:cubicBezTo>
                  <a:lnTo>
                    <a:pt x="1086"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86"/>
            <p:cNvSpPr/>
            <p:nvPr/>
          </p:nvSpPr>
          <p:spPr>
            <a:xfrm>
              <a:off x="5888972" y="2333132"/>
              <a:ext cx="94600" cy="35644"/>
            </a:xfrm>
            <a:custGeom>
              <a:avLst/>
              <a:gdLst/>
              <a:ahLst/>
              <a:cxnLst/>
              <a:rect l="l" t="t" r="r" b="b"/>
              <a:pathLst>
                <a:path w="2792" h="1052" extrusionOk="0">
                  <a:moveTo>
                    <a:pt x="17" y="1"/>
                  </a:moveTo>
                  <a:lnTo>
                    <a:pt x="0" y="104"/>
                  </a:lnTo>
                  <a:lnTo>
                    <a:pt x="2757" y="1052"/>
                  </a:lnTo>
                  <a:lnTo>
                    <a:pt x="2792" y="948"/>
                  </a:lnTo>
                  <a:lnTo>
                    <a:pt x="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86"/>
            <p:cNvSpPr/>
            <p:nvPr/>
          </p:nvSpPr>
          <p:spPr>
            <a:xfrm>
              <a:off x="5865592" y="2383925"/>
              <a:ext cx="107475" cy="12299"/>
            </a:xfrm>
            <a:custGeom>
              <a:avLst/>
              <a:gdLst/>
              <a:ahLst/>
              <a:cxnLst/>
              <a:rect l="l" t="t" r="r" b="b"/>
              <a:pathLst>
                <a:path w="3172" h="363" extrusionOk="0">
                  <a:moveTo>
                    <a:pt x="1" y="1"/>
                  </a:moveTo>
                  <a:lnTo>
                    <a:pt x="1" y="104"/>
                  </a:lnTo>
                  <a:lnTo>
                    <a:pt x="3172" y="363"/>
                  </a:lnTo>
                  <a:lnTo>
                    <a:pt x="3172" y="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86"/>
            <p:cNvSpPr/>
            <p:nvPr/>
          </p:nvSpPr>
          <p:spPr>
            <a:xfrm>
              <a:off x="5947355" y="2391515"/>
              <a:ext cx="241176" cy="20499"/>
            </a:xfrm>
            <a:custGeom>
              <a:avLst/>
              <a:gdLst/>
              <a:ahLst/>
              <a:cxnLst/>
              <a:rect l="l" t="t" r="r" b="b"/>
              <a:pathLst>
                <a:path w="7118" h="605" extrusionOk="0">
                  <a:moveTo>
                    <a:pt x="0" y="1"/>
                  </a:moveTo>
                  <a:lnTo>
                    <a:pt x="0" y="604"/>
                  </a:lnTo>
                  <a:lnTo>
                    <a:pt x="7117" y="604"/>
                  </a:lnTo>
                  <a:lnTo>
                    <a:pt x="71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86"/>
            <p:cNvSpPr/>
            <p:nvPr/>
          </p:nvSpPr>
          <p:spPr>
            <a:xfrm>
              <a:off x="5783286" y="2410796"/>
              <a:ext cx="1429367" cy="16975"/>
            </a:xfrm>
            <a:custGeom>
              <a:avLst/>
              <a:gdLst/>
              <a:ahLst/>
              <a:cxnLst/>
              <a:rect l="l" t="t" r="r" b="b"/>
              <a:pathLst>
                <a:path w="42186" h="501" extrusionOk="0">
                  <a:moveTo>
                    <a:pt x="0" y="1"/>
                  </a:moveTo>
                  <a:lnTo>
                    <a:pt x="0" y="500"/>
                  </a:lnTo>
                  <a:lnTo>
                    <a:pt x="42185" y="500"/>
                  </a:lnTo>
                  <a:lnTo>
                    <a:pt x="42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86"/>
            <p:cNvSpPr/>
            <p:nvPr/>
          </p:nvSpPr>
          <p:spPr>
            <a:xfrm>
              <a:off x="7206262" y="2413710"/>
              <a:ext cx="6472" cy="390665"/>
            </a:xfrm>
            <a:custGeom>
              <a:avLst/>
              <a:gdLst/>
              <a:ahLst/>
              <a:cxnLst/>
              <a:rect l="l" t="t" r="r" b="b"/>
              <a:pathLst>
                <a:path w="191" h="11530" extrusionOk="0">
                  <a:moveTo>
                    <a:pt x="1" y="1"/>
                  </a:moveTo>
                  <a:lnTo>
                    <a:pt x="1" y="11529"/>
                  </a:lnTo>
                  <a:lnTo>
                    <a:pt x="190" y="11529"/>
                  </a:lnTo>
                  <a:lnTo>
                    <a:pt x="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86"/>
            <p:cNvSpPr/>
            <p:nvPr/>
          </p:nvSpPr>
          <p:spPr>
            <a:xfrm>
              <a:off x="5783286" y="2413710"/>
              <a:ext cx="5862" cy="390665"/>
            </a:xfrm>
            <a:custGeom>
              <a:avLst/>
              <a:gdLst/>
              <a:ahLst/>
              <a:cxnLst/>
              <a:rect l="l" t="t" r="r" b="b"/>
              <a:pathLst>
                <a:path w="173" h="11530" extrusionOk="0">
                  <a:moveTo>
                    <a:pt x="0" y="1"/>
                  </a:moveTo>
                  <a:lnTo>
                    <a:pt x="0" y="11529"/>
                  </a:lnTo>
                  <a:lnTo>
                    <a:pt x="172" y="11529"/>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86"/>
            <p:cNvSpPr/>
            <p:nvPr/>
          </p:nvSpPr>
          <p:spPr>
            <a:xfrm>
              <a:off x="5962535" y="2364679"/>
              <a:ext cx="66003" cy="27479"/>
            </a:xfrm>
            <a:custGeom>
              <a:avLst/>
              <a:gdLst/>
              <a:ahLst/>
              <a:cxnLst/>
              <a:rect l="l" t="t" r="r" b="b"/>
              <a:pathLst>
                <a:path w="1948" h="811" extrusionOk="0">
                  <a:moveTo>
                    <a:pt x="586" y="0"/>
                  </a:moveTo>
                  <a:cubicBezTo>
                    <a:pt x="328" y="0"/>
                    <a:pt x="104" y="190"/>
                    <a:pt x="52" y="448"/>
                  </a:cubicBezTo>
                  <a:lnTo>
                    <a:pt x="0" y="810"/>
                  </a:lnTo>
                  <a:lnTo>
                    <a:pt x="1810" y="810"/>
                  </a:lnTo>
                  <a:lnTo>
                    <a:pt x="1948"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86"/>
            <p:cNvSpPr/>
            <p:nvPr/>
          </p:nvSpPr>
          <p:spPr>
            <a:xfrm>
              <a:off x="5994657" y="2272411"/>
              <a:ext cx="220744" cy="119741"/>
            </a:xfrm>
            <a:custGeom>
              <a:avLst/>
              <a:gdLst/>
              <a:ahLst/>
              <a:cxnLst/>
              <a:rect l="l" t="t" r="r" b="b"/>
              <a:pathLst>
                <a:path w="6515" h="3534" extrusionOk="0">
                  <a:moveTo>
                    <a:pt x="793" y="0"/>
                  </a:moveTo>
                  <a:lnTo>
                    <a:pt x="0" y="3533"/>
                  </a:lnTo>
                  <a:lnTo>
                    <a:pt x="5721" y="3533"/>
                  </a:lnTo>
                  <a:lnTo>
                    <a:pt x="6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86"/>
            <p:cNvSpPr/>
            <p:nvPr/>
          </p:nvSpPr>
          <p:spPr>
            <a:xfrm>
              <a:off x="6095667" y="2322628"/>
              <a:ext cx="25717" cy="25717"/>
            </a:xfrm>
            <a:custGeom>
              <a:avLst/>
              <a:gdLst/>
              <a:ahLst/>
              <a:cxnLst/>
              <a:rect l="l" t="t" r="r" b="b"/>
              <a:pathLst>
                <a:path w="759" h="759" extrusionOk="0">
                  <a:moveTo>
                    <a:pt x="380" y="0"/>
                  </a:moveTo>
                  <a:cubicBezTo>
                    <a:pt x="173" y="0"/>
                    <a:pt x="0" y="173"/>
                    <a:pt x="0" y="380"/>
                  </a:cubicBezTo>
                  <a:cubicBezTo>
                    <a:pt x="0" y="586"/>
                    <a:pt x="173" y="759"/>
                    <a:pt x="380" y="759"/>
                  </a:cubicBezTo>
                  <a:cubicBezTo>
                    <a:pt x="586" y="759"/>
                    <a:pt x="759" y="586"/>
                    <a:pt x="759" y="380"/>
                  </a:cubicBezTo>
                  <a:cubicBezTo>
                    <a:pt x="759" y="173"/>
                    <a:pt x="586"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86"/>
            <p:cNvSpPr/>
            <p:nvPr/>
          </p:nvSpPr>
          <p:spPr>
            <a:xfrm>
              <a:off x="5954945" y="2136941"/>
              <a:ext cx="50824" cy="60175"/>
            </a:xfrm>
            <a:custGeom>
              <a:avLst/>
              <a:gdLst/>
              <a:ahLst/>
              <a:cxnLst/>
              <a:rect l="l" t="t" r="r" b="b"/>
              <a:pathLst>
                <a:path w="1500" h="1776" extrusionOk="0">
                  <a:moveTo>
                    <a:pt x="397" y="1"/>
                  </a:moveTo>
                  <a:cubicBezTo>
                    <a:pt x="173" y="1"/>
                    <a:pt x="0" y="207"/>
                    <a:pt x="0" y="449"/>
                  </a:cubicBezTo>
                  <a:lnTo>
                    <a:pt x="0" y="1327"/>
                  </a:lnTo>
                  <a:cubicBezTo>
                    <a:pt x="0" y="1586"/>
                    <a:pt x="173" y="1775"/>
                    <a:pt x="397" y="1775"/>
                  </a:cubicBezTo>
                  <a:lnTo>
                    <a:pt x="1103" y="1775"/>
                  </a:lnTo>
                  <a:cubicBezTo>
                    <a:pt x="1327" y="1775"/>
                    <a:pt x="1500" y="1586"/>
                    <a:pt x="1500" y="1327"/>
                  </a:cubicBezTo>
                  <a:lnTo>
                    <a:pt x="1500" y="449"/>
                  </a:lnTo>
                  <a:cubicBezTo>
                    <a:pt x="1500" y="207"/>
                    <a:pt x="1327" y="1"/>
                    <a:pt x="1103" y="1"/>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86"/>
            <p:cNvSpPr/>
            <p:nvPr/>
          </p:nvSpPr>
          <p:spPr>
            <a:xfrm>
              <a:off x="5912318" y="2034440"/>
              <a:ext cx="130820" cy="127974"/>
            </a:xfrm>
            <a:custGeom>
              <a:avLst/>
              <a:gdLst/>
              <a:ahLst/>
              <a:cxnLst/>
              <a:rect l="l" t="t" r="r" b="b"/>
              <a:pathLst>
                <a:path w="3861" h="3777" extrusionOk="0">
                  <a:moveTo>
                    <a:pt x="2024" y="0"/>
                  </a:moveTo>
                  <a:cubicBezTo>
                    <a:pt x="1240" y="0"/>
                    <a:pt x="519" y="513"/>
                    <a:pt x="293" y="1302"/>
                  </a:cubicBezTo>
                  <a:cubicBezTo>
                    <a:pt x="0" y="2267"/>
                    <a:pt x="552" y="3284"/>
                    <a:pt x="1517" y="3560"/>
                  </a:cubicBezTo>
                  <a:cubicBezTo>
                    <a:pt x="1918" y="3682"/>
                    <a:pt x="2293" y="3777"/>
                    <a:pt x="2613" y="3777"/>
                  </a:cubicBezTo>
                  <a:cubicBezTo>
                    <a:pt x="3063" y="3777"/>
                    <a:pt x="3406" y="3589"/>
                    <a:pt x="3568" y="3026"/>
                  </a:cubicBezTo>
                  <a:cubicBezTo>
                    <a:pt x="3860" y="2061"/>
                    <a:pt x="3516" y="355"/>
                    <a:pt x="2551" y="79"/>
                  </a:cubicBezTo>
                  <a:cubicBezTo>
                    <a:pt x="2375" y="26"/>
                    <a:pt x="2198" y="0"/>
                    <a:pt x="202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86"/>
            <p:cNvSpPr/>
            <p:nvPr/>
          </p:nvSpPr>
          <p:spPr>
            <a:xfrm>
              <a:off x="5946779" y="2008858"/>
              <a:ext cx="150675" cy="67053"/>
            </a:xfrm>
            <a:custGeom>
              <a:avLst/>
              <a:gdLst/>
              <a:ahLst/>
              <a:cxnLst/>
              <a:rect l="l" t="t" r="r" b="b"/>
              <a:pathLst>
                <a:path w="4447" h="1979" extrusionOk="0">
                  <a:moveTo>
                    <a:pt x="2882" y="1"/>
                  </a:moveTo>
                  <a:cubicBezTo>
                    <a:pt x="2270" y="1"/>
                    <a:pt x="1571" y="317"/>
                    <a:pt x="931" y="765"/>
                  </a:cubicBezTo>
                  <a:cubicBezTo>
                    <a:pt x="586" y="1006"/>
                    <a:pt x="0" y="1833"/>
                    <a:pt x="0" y="1833"/>
                  </a:cubicBezTo>
                  <a:cubicBezTo>
                    <a:pt x="0" y="1833"/>
                    <a:pt x="1172" y="1979"/>
                    <a:pt x="2188" y="1979"/>
                  </a:cubicBezTo>
                  <a:cubicBezTo>
                    <a:pt x="2696" y="1979"/>
                    <a:pt x="3165" y="1942"/>
                    <a:pt x="3429" y="1833"/>
                  </a:cubicBezTo>
                  <a:cubicBezTo>
                    <a:pt x="4188" y="1540"/>
                    <a:pt x="4446" y="1006"/>
                    <a:pt x="3877" y="403"/>
                  </a:cubicBezTo>
                  <a:cubicBezTo>
                    <a:pt x="3602" y="121"/>
                    <a:pt x="3258" y="1"/>
                    <a:pt x="2882"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86"/>
            <p:cNvSpPr/>
            <p:nvPr/>
          </p:nvSpPr>
          <p:spPr>
            <a:xfrm>
              <a:off x="5898290" y="2018379"/>
              <a:ext cx="96396" cy="123841"/>
            </a:xfrm>
            <a:custGeom>
              <a:avLst/>
              <a:gdLst/>
              <a:ahLst/>
              <a:cxnLst/>
              <a:rect l="l" t="t" r="r" b="b"/>
              <a:pathLst>
                <a:path w="2845" h="3655" extrusionOk="0">
                  <a:moveTo>
                    <a:pt x="2211" y="0"/>
                  </a:moveTo>
                  <a:cubicBezTo>
                    <a:pt x="1791" y="0"/>
                    <a:pt x="716" y="671"/>
                    <a:pt x="363" y="1277"/>
                  </a:cubicBezTo>
                  <a:cubicBezTo>
                    <a:pt x="1" y="1897"/>
                    <a:pt x="259" y="3500"/>
                    <a:pt x="931" y="3637"/>
                  </a:cubicBezTo>
                  <a:cubicBezTo>
                    <a:pt x="989" y="3649"/>
                    <a:pt x="1042" y="3654"/>
                    <a:pt x="1093" y="3654"/>
                  </a:cubicBezTo>
                  <a:cubicBezTo>
                    <a:pt x="1652" y="3654"/>
                    <a:pt x="1803" y="3011"/>
                    <a:pt x="1535" y="2948"/>
                  </a:cubicBezTo>
                  <a:cubicBezTo>
                    <a:pt x="1242" y="2879"/>
                    <a:pt x="983" y="2569"/>
                    <a:pt x="1224" y="2259"/>
                  </a:cubicBezTo>
                  <a:cubicBezTo>
                    <a:pt x="1352" y="2095"/>
                    <a:pt x="1509" y="2056"/>
                    <a:pt x="1641" y="2056"/>
                  </a:cubicBezTo>
                  <a:cubicBezTo>
                    <a:pt x="1758" y="2056"/>
                    <a:pt x="1856" y="2086"/>
                    <a:pt x="1896" y="2086"/>
                  </a:cubicBezTo>
                  <a:cubicBezTo>
                    <a:pt x="1983" y="2086"/>
                    <a:pt x="1983" y="1449"/>
                    <a:pt x="1983" y="1449"/>
                  </a:cubicBezTo>
                  <a:lnTo>
                    <a:pt x="2844" y="1001"/>
                  </a:lnTo>
                  <a:cubicBezTo>
                    <a:pt x="2844" y="1001"/>
                    <a:pt x="2637" y="53"/>
                    <a:pt x="2241" y="1"/>
                  </a:cubicBezTo>
                  <a:cubicBezTo>
                    <a:pt x="2231" y="1"/>
                    <a:pt x="2221" y="0"/>
                    <a:pt x="2211"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86"/>
            <p:cNvSpPr/>
            <p:nvPr/>
          </p:nvSpPr>
          <p:spPr>
            <a:xfrm>
              <a:off x="5970701" y="2104819"/>
              <a:ext cx="86468" cy="86468"/>
            </a:xfrm>
            <a:custGeom>
              <a:avLst/>
              <a:gdLst/>
              <a:ahLst/>
              <a:cxnLst/>
              <a:rect l="l" t="t" r="r" b="b"/>
              <a:pathLst>
                <a:path w="2552" h="2552" extrusionOk="0">
                  <a:moveTo>
                    <a:pt x="1276" y="1"/>
                  </a:moveTo>
                  <a:cubicBezTo>
                    <a:pt x="569" y="1"/>
                    <a:pt x="1" y="569"/>
                    <a:pt x="1" y="1276"/>
                  </a:cubicBezTo>
                  <a:cubicBezTo>
                    <a:pt x="1" y="1982"/>
                    <a:pt x="569" y="2551"/>
                    <a:pt x="1276" y="2551"/>
                  </a:cubicBezTo>
                  <a:cubicBezTo>
                    <a:pt x="1982" y="2551"/>
                    <a:pt x="2551" y="1982"/>
                    <a:pt x="2551" y="1276"/>
                  </a:cubicBezTo>
                  <a:cubicBezTo>
                    <a:pt x="2551" y="569"/>
                    <a:pt x="1982" y="1"/>
                    <a:pt x="1276"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86"/>
            <p:cNvSpPr/>
            <p:nvPr/>
          </p:nvSpPr>
          <p:spPr>
            <a:xfrm>
              <a:off x="5997571" y="2120609"/>
              <a:ext cx="31545" cy="16365"/>
            </a:xfrm>
            <a:custGeom>
              <a:avLst/>
              <a:gdLst/>
              <a:ahLst/>
              <a:cxnLst/>
              <a:rect l="l" t="t" r="r" b="b"/>
              <a:pathLst>
                <a:path w="931" h="483" extrusionOk="0">
                  <a:moveTo>
                    <a:pt x="207" y="0"/>
                  </a:moveTo>
                  <a:cubicBezTo>
                    <a:pt x="87" y="0"/>
                    <a:pt x="0" y="103"/>
                    <a:pt x="0" y="207"/>
                  </a:cubicBezTo>
                  <a:lnTo>
                    <a:pt x="0" y="293"/>
                  </a:lnTo>
                  <a:cubicBezTo>
                    <a:pt x="0" y="396"/>
                    <a:pt x="87" y="483"/>
                    <a:pt x="207" y="483"/>
                  </a:cubicBezTo>
                  <a:lnTo>
                    <a:pt x="741" y="483"/>
                  </a:lnTo>
                  <a:cubicBezTo>
                    <a:pt x="845" y="483"/>
                    <a:pt x="931" y="396"/>
                    <a:pt x="931" y="293"/>
                  </a:cubicBezTo>
                  <a:lnTo>
                    <a:pt x="931" y="207"/>
                  </a:lnTo>
                  <a:cubicBezTo>
                    <a:pt x="931" y="103"/>
                    <a:pt x="845" y="0"/>
                    <a:pt x="741"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86"/>
            <p:cNvSpPr/>
            <p:nvPr/>
          </p:nvSpPr>
          <p:spPr>
            <a:xfrm>
              <a:off x="6238727" y="2184244"/>
              <a:ext cx="101038" cy="225420"/>
            </a:xfrm>
            <a:custGeom>
              <a:avLst/>
              <a:gdLst/>
              <a:ahLst/>
              <a:cxnLst/>
              <a:rect l="l" t="t" r="r" b="b"/>
              <a:pathLst>
                <a:path w="2982" h="6653" extrusionOk="0">
                  <a:moveTo>
                    <a:pt x="0" y="0"/>
                  </a:moveTo>
                  <a:lnTo>
                    <a:pt x="0" y="6652"/>
                  </a:lnTo>
                  <a:lnTo>
                    <a:pt x="2982" y="6652"/>
                  </a:lnTo>
                  <a:lnTo>
                    <a:pt x="2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86"/>
            <p:cNvSpPr/>
            <p:nvPr/>
          </p:nvSpPr>
          <p:spPr>
            <a:xfrm>
              <a:off x="6363083" y="2236223"/>
              <a:ext cx="101071" cy="173445"/>
            </a:xfrm>
            <a:custGeom>
              <a:avLst/>
              <a:gdLst/>
              <a:ahLst/>
              <a:cxnLst/>
              <a:rect l="l" t="t" r="r" b="b"/>
              <a:pathLst>
                <a:path w="2983" h="5119" extrusionOk="0">
                  <a:moveTo>
                    <a:pt x="1" y="0"/>
                  </a:moveTo>
                  <a:lnTo>
                    <a:pt x="1" y="5118"/>
                  </a:lnTo>
                  <a:lnTo>
                    <a:pt x="2982" y="5118"/>
                  </a:lnTo>
                  <a:lnTo>
                    <a:pt x="29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86"/>
            <p:cNvSpPr/>
            <p:nvPr/>
          </p:nvSpPr>
          <p:spPr>
            <a:xfrm>
              <a:off x="6487472" y="1916793"/>
              <a:ext cx="101038" cy="492855"/>
            </a:xfrm>
            <a:custGeom>
              <a:avLst/>
              <a:gdLst/>
              <a:ahLst/>
              <a:cxnLst/>
              <a:rect l="l" t="t" r="r" b="b"/>
              <a:pathLst>
                <a:path w="2982" h="14546" extrusionOk="0">
                  <a:moveTo>
                    <a:pt x="0" y="1"/>
                  </a:moveTo>
                  <a:lnTo>
                    <a:pt x="0" y="14545"/>
                  </a:lnTo>
                  <a:lnTo>
                    <a:pt x="2982" y="14545"/>
                  </a:lnTo>
                  <a:lnTo>
                    <a:pt x="2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86"/>
            <p:cNvSpPr/>
            <p:nvPr/>
          </p:nvSpPr>
          <p:spPr>
            <a:xfrm>
              <a:off x="6611828" y="1974024"/>
              <a:ext cx="101071" cy="435627"/>
            </a:xfrm>
            <a:custGeom>
              <a:avLst/>
              <a:gdLst/>
              <a:ahLst/>
              <a:cxnLst/>
              <a:rect l="l" t="t" r="r" b="b"/>
              <a:pathLst>
                <a:path w="2983" h="12857" extrusionOk="0">
                  <a:moveTo>
                    <a:pt x="1" y="1"/>
                  </a:moveTo>
                  <a:lnTo>
                    <a:pt x="1" y="12856"/>
                  </a:lnTo>
                  <a:lnTo>
                    <a:pt x="2982" y="12856"/>
                  </a:lnTo>
                  <a:lnTo>
                    <a:pt x="2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86"/>
            <p:cNvSpPr/>
            <p:nvPr/>
          </p:nvSpPr>
          <p:spPr>
            <a:xfrm>
              <a:off x="6736218" y="2113595"/>
              <a:ext cx="101038" cy="296065"/>
            </a:xfrm>
            <a:custGeom>
              <a:avLst/>
              <a:gdLst/>
              <a:ahLst/>
              <a:cxnLst/>
              <a:rect l="l" t="t" r="r" b="b"/>
              <a:pathLst>
                <a:path w="2982" h="8738" extrusionOk="0">
                  <a:moveTo>
                    <a:pt x="1" y="0"/>
                  </a:moveTo>
                  <a:lnTo>
                    <a:pt x="1" y="8737"/>
                  </a:lnTo>
                  <a:lnTo>
                    <a:pt x="2982" y="8737"/>
                  </a:lnTo>
                  <a:lnTo>
                    <a:pt x="2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86"/>
            <p:cNvSpPr/>
            <p:nvPr/>
          </p:nvSpPr>
          <p:spPr>
            <a:xfrm>
              <a:off x="6860607" y="1896361"/>
              <a:ext cx="101038" cy="513286"/>
            </a:xfrm>
            <a:custGeom>
              <a:avLst/>
              <a:gdLst/>
              <a:ahLst/>
              <a:cxnLst/>
              <a:rect l="l" t="t" r="r" b="b"/>
              <a:pathLst>
                <a:path w="2982" h="15149" extrusionOk="0">
                  <a:moveTo>
                    <a:pt x="0" y="1"/>
                  </a:moveTo>
                  <a:lnTo>
                    <a:pt x="0" y="15148"/>
                  </a:lnTo>
                  <a:lnTo>
                    <a:pt x="2981" y="15148"/>
                  </a:lnTo>
                  <a:lnTo>
                    <a:pt x="29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86"/>
            <p:cNvSpPr/>
            <p:nvPr/>
          </p:nvSpPr>
          <p:spPr>
            <a:xfrm>
              <a:off x="6984963" y="1813446"/>
              <a:ext cx="101038" cy="596196"/>
            </a:xfrm>
            <a:custGeom>
              <a:avLst/>
              <a:gdLst/>
              <a:ahLst/>
              <a:cxnLst/>
              <a:rect l="l" t="t" r="r" b="b"/>
              <a:pathLst>
                <a:path w="2982" h="17596" extrusionOk="0">
                  <a:moveTo>
                    <a:pt x="1" y="1"/>
                  </a:moveTo>
                  <a:lnTo>
                    <a:pt x="1" y="17595"/>
                  </a:lnTo>
                  <a:lnTo>
                    <a:pt x="2982" y="17595"/>
                  </a:lnTo>
                  <a:lnTo>
                    <a:pt x="2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86"/>
            <p:cNvSpPr/>
            <p:nvPr/>
          </p:nvSpPr>
          <p:spPr>
            <a:xfrm>
              <a:off x="7109353" y="1708336"/>
              <a:ext cx="101038" cy="701300"/>
            </a:xfrm>
            <a:custGeom>
              <a:avLst/>
              <a:gdLst/>
              <a:ahLst/>
              <a:cxnLst/>
              <a:rect l="l" t="t" r="r" b="b"/>
              <a:pathLst>
                <a:path w="2982" h="20698" extrusionOk="0">
                  <a:moveTo>
                    <a:pt x="0" y="1"/>
                  </a:moveTo>
                  <a:lnTo>
                    <a:pt x="0" y="20697"/>
                  </a:lnTo>
                  <a:lnTo>
                    <a:pt x="2981" y="20697"/>
                  </a:lnTo>
                  <a:lnTo>
                    <a:pt x="2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86"/>
            <p:cNvSpPr/>
            <p:nvPr/>
          </p:nvSpPr>
          <p:spPr>
            <a:xfrm>
              <a:off x="6059444" y="1628368"/>
              <a:ext cx="387175" cy="387141"/>
            </a:xfrm>
            <a:custGeom>
              <a:avLst/>
              <a:gdLst/>
              <a:ahLst/>
              <a:cxnLst/>
              <a:rect l="l" t="t" r="r" b="b"/>
              <a:pathLst>
                <a:path w="11427" h="11426" extrusionOk="0">
                  <a:moveTo>
                    <a:pt x="5705" y="0"/>
                  </a:moveTo>
                  <a:cubicBezTo>
                    <a:pt x="2551" y="0"/>
                    <a:pt x="1" y="2551"/>
                    <a:pt x="1" y="5704"/>
                  </a:cubicBezTo>
                  <a:cubicBezTo>
                    <a:pt x="1" y="8858"/>
                    <a:pt x="2551" y="11425"/>
                    <a:pt x="5705" y="11425"/>
                  </a:cubicBezTo>
                  <a:cubicBezTo>
                    <a:pt x="8859" y="11425"/>
                    <a:pt x="11426" y="8858"/>
                    <a:pt x="11426" y="5704"/>
                  </a:cubicBezTo>
                  <a:cubicBezTo>
                    <a:pt x="11426" y="2551"/>
                    <a:pt x="8859" y="0"/>
                    <a:pt x="5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86"/>
            <p:cNvSpPr/>
            <p:nvPr/>
          </p:nvSpPr>
          <p:spPr>
            <a:xfrm>
              <a:off x="6201352" y="1628368"/>
              <a:ext cx="117979" cy="193300"/>
            </a:xfrm>
            <a:custGeom>
              <a:avLst/>
              <a:gdLst/>
              <a:ahLst/>
              <a:cxnLst/>
              <a:rect l="l" t="t" r="r" b="b"/>
              <a:pathLst>
                <a:path w="3482" h="5705" extrusionOk="0">
                  <a:moveTo>
                    <a:pt x="1517" y="0"/>
                  </a:moveTo>
                  <a:cubicBezTo>
                    <a:pt x="1000" y="0"/>
                    <a:pt x="483" y="69"/>
                    <a:pt x="1" y="207"/>
                  </a:cubicBezTo>
                  <a:lnTo>
                    <a:pt x="1517" y="5704"/>
                  </a:lnTo>
                  <a:lnTo>
                    <a:pt x="3481" y="345"/>
                  </a:lnTo>
                  <a:cubicBezTo>
                    <a:pt x="2861" y="121"/>
                    <a:pt x="2206" y="0"/>
                    <a:pt x="1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86"/>
            <p:cNvSpPr/>
            <p:nvPr/>
          </p:nvSpPr>
          <p:spPr>
            <a:xfrm>
              <a:off x="6069982" y="1635349"/>
              <a:ext cx="182762" cy="186320"/>
            </a:xfrm>
            <a:custGeom>
              <a:avLst/>
              <a:gdLst/>
              <a:ahLst/>
              <a:cxnLst/>
              <a:rect l="l" t="t" r="r" b="b"/>
              <a:pathLst>
                <a:path w="5394" h="5499" extrusionOk="0">
                  <a:moveTo>
                    <a:pt x="3878" y="1"/>
                  </a:moveTo>
                  <a:cubicBezTo>
                    <a:pt x="2051" y="501"/>
                    <a:pt x="603" y="1879"/>
                    <a:pt x="0" y="3654"/>
                  </a:cubicBezTo>
                  <a:lnTo>
                    <a:pt x="5394" y="5498"/>
                  </a:lnTo>
                  <a:lnTo>
                    <a:pt x="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86"/>
            <p:cNvSpPr/>
            <p:nvPr/>
          </p:nvSpPr>
          <p:spPr>
            <a:xfrm>
              <a:off x="6059444" y="1759739"/>
              <a:ext cx="193300" cy="218407"/>
            </a:xfrm>
            <a:custGeom>
              <a:avLst/>
              <a:gdLst/>
              <a:ahLst/>
              <a:cxnLst/>
              <a:rect l="l" t="t" r="r" b="b"/>
              <a:pathLst>
                <a:path w="5705" h="6446" extrusionOk="0">
                  <a:moveTo>
                    <a:pt x="311" y="0"/>
                  </a:moveTo>
                  <a:cubicBezTo>
                    <a:pt x="104" y="569"/>
                    <a:pt x="1" y="1189"/>
                    <a:pt x="1" y="1827"/>
                  </a:cubicBezTo>
                  <a:cubicBezTo>
                    <a:pt x="1" y="3723"/>
                    <a:pt x="932" y="5411"/>
                    <a:pt x="2345" y="6445"/>
                  </a:cubicBezTo>
                  <a:lnTo>
                    <a:pt x="5705" y="1827"/>
                  </a:lnTo>
                  <a:lnTo>
                    <a:pt x="311" y="0"/>
                  </a:ln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86"/>
            <p:cNvSpPr/>
            <p:nvPr/>
          </p:nvSpPr>
          <p:spPr>
            <a:xfrm>
              <a:off x="6229375" y="1821646"/>
              <a:ext cx="136072" cy="193876"/>
            </a:xfrm>
            <a:custGeom>
              <a:avLst/>
              <a:gdLst/>
              <a:ahLst/>
              <a:cxnLst/>
              <a:rect l="l" t="t" r="r" b="b"/>
              <a:pathLst>
                <a:path w="4016" h="5722" extrusionOk="0">
                  <a:moveTo>
                    <a:pt x="690" y="0"/>
                  </a:moveTo>
                  <a:lnTo>
                    <a:pt x="1" y="5670"/>
                  </a:lnTo>
                  <a:cubicBezTo>
                    <a:pt x="225" y="5704"/>
                    <a:pt x="466" y="5721"/>
                    <a:pt x="690" y="5721"/>
                  </a:cubicBezTo>
                  <a:cubicBezTo>
                    <a:pt x="1931" y="5721"/>
                    <a:pt x="3085" y="5325"/>
                    <a:pt x="4016" y="4653"/>
                  </a:cubicBezTo>
                  <a:lnTo>
                    <a:pt x="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86"/>
            <p:cNvSpPr/>
            <p:nvPr/>
          </p:nvSpPr>
          <p:spPr>
            <a:xfrm>
              <a:off x="6252721" y="1821646"/>
              <a:ext cx="151285" cy="157655"/>
            </a:xfrm>
            <a:custGeom>
              <a:avLst/>
              <a:gdLst/>
              <a:ahLst/>
              <a:cxnLst/>
              <a:rect l="l" t="t" r="r" b="b"/>
              <a:pathLst>
                <a:path w="4465" h="4653" extrusionOk="0">
                  <a:moveTo>
                    <a:pt x="1" y="0"/>
                  </a:moveTo>
                  <a:lnTo>
                    <a:pt x="3327" y="4653"/>
                  </a:lnTo>
                  <a:cubicBezTo>
                    <a:pt x="3758" y="4343"/>
                    <a:pt x="4137" y="3981"/>
                    <a:pt x="4464" y="358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86"/>
            <p:cNvSpPr/>
            <p:nvPr/>
          </p:nvSpPr>
          <p:spPr>
            <a:xfrm>
              <a:off x="6138869" y="1821646"/>
              <a:ext cx="113879" cy="192114"/>
            </a:xfrm>
            <a:custGeom>
              <a:avLst/>
              <a:gdLst/>
              <a:ahLst/>
              <a:cxnLst/>
              <a:rect l="l" t="t" r="r" b="b"/>
              <a:pathLst>
                <a:path w="3361" h="5670" extrusionOk="0">
                  <a:moveTo>
                    <a:pt x="3361" y="0"/>
                  </a:moveTo>
                  <a:lnTo>
                    <a:pt x="1" y="4618"/>
                  </a:lnTo>
                  <a:cubicBezTo>
                    <a:pt x="759" y="5170"/>
                    <a:pt x="1689" y="5549"/>
                    <a:pt x="2689" y="5670"/>
                  </a:cubicBezTo>
                  <a:lnTo>
                    <a:pt x="3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86"/>
            <p:cNvSpPr/>
            <p:nvPr/>
          </p:nvSpPr>
          <p:spPr>
            <a:xfrm>
              <a:off x="6433765" y="1156560"/>
              <a:ext cx="669145" cy="669145"/>
            </a:xfrm>
            <a:custGeom>
              <a:avLst/>
              <a:gdLst/>
              <a:ahLst/>
              <a:cxnLst/>
              <a:rect l="l" t="t" r="r" b="b"/>
              <a:pathLst>
                <a:path w="19749" h="19749" extrusionOk="0">
                  <a:moveTo>
                    <a:pt x="9874" y="2344"/>
                  </a:moveTo>
                  <a:cubicBezTo>
                    <a:pt x="14027" y="2344"/>
                    <a:pt x="17405" y="5721"/>
                    <a:pt x="17405" y="9874"/>
                  </a:cubicBezTo>
                  <a:cubicBezTo>
                    <a:pt x="17405" y="14045"/>
                    <a:pt x="14027" y="17405"/>
                    <a:pt x="9874" y="17405"/>
                  </a:cubicBezTo>
                  <a:cubicBezTo>
                    <a:pt x="5721" y="17405"/>
                    <a:pt x="2344" y="14045"/>
                    <a:pt x="2344" y="9874"/>
                  </a:cubicBezTo>
                  <a:cubicBezTo>
                    <a:pt x="2344" y="5721"/>
                    <a:pt x="5721" y="2344"/>
                    <a:pt x="9874" y="2344"/>
                  </a:cubicBezTo>
                  <a:close/>
                  <a:moveTo>
                    <a:pt x="9874" y="0"/>
                  </a:moveTo>
                  <a:cubicBezTo>
                    <a:pt x="4412" y="0"/>
                    <a:pt x="0" y="4429"/>
                    <a:pt x="0" y="9874"/>
                  </a:cubicBezTo>
                  <a:cubicBezTo>
                    <a:pt x="0" y="15337"/>
                    <a:pt x="4412" y="19749"/>
                    <a:pt x="9874" y="19749"/>
                  </a:cubicBezTo>
                  <a:cubicBezTo>
                    <a:pt x="15320" y="19749"/>
                    <a:pt x="19749" y="15337"/>
                    <a:pt x="19749" y="9874"/>
                  </a:cubicBezTo>
                  <a:cubicBezTo>
                    <a:pt x="19749" y="4429"/>
                    <a:pt x="15320" y="0"/>
                    <a:pt x="9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86"/>
            <p:cNvSpPr/>
            <p:nvPr/>
          </p:nvSpPr>
          <p:spPr>
            <a:xfrm>
              <a:off x="6580892" y="1303687"/>
              <a:ext cx="374876" cy="374910"/>
            </a:xfrm>
            <a:custGeom>
              <a:avLst/>
              <a:gdLst/>
              <a:ahLst/>
              <a:cxnLst/>
              <a:rect l="l" t="t" r="r" b="b"/>
              <a:pathLst>
                <a:path w="11064" h="11065" extrusionOk="0">
                  <a:moveTo>
                    <a:pt x="5532" y="1"/>
                  </a:moveTo>
                  <a:cubicBezTo>
                    <a:pt x="2482" y="1"/>
                    <a:pt x="1" y="2482"/>
                    <a:pt x="1" y="5532"/>
                  </a:cubicBezTo>
                  <a:cubicBezTo>
                    <a:pt x="1" y="8600"/>
                    <a:pt x="2482" y="11064"/>
                    <a:pt x="5532" y="11064"/>
                  </a:cubicBezTo>
                  <a:cubicBezTo>
                    <a:pt x="8582" y="11064"/>
                    <a:pt x="11064" y="8600"/>
                    <a:pt x="11064" y="5532"/>
                  </a:cubicBezTo>
                  <a:cubicBezTo>
                    <a:pt x="11064" y="2482"/>
                    <a:pt x="8582"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86"/>
            <p:cNvSpPr/>
            <p:nvPr/>
          </p:nvSpPr>
          <p:spPr>
            <a:xfrm>
              <a:off x="6638698" y="1362104"/>
              <a:ext cx="258693" cy="258693"/>
            </a:xfrm>
            <a:custGeom>
              <a:avLst/>
              <a:gdLst/>
              <a:ahLst/>
              <a:cxnLst/>
              <a:rect l="l" t="t" r="r" b="b"/>
              <a:pathLst>
                <a:path w="7635" h="7635" extrusionOk="0">
                  <a:moveTo>
                    <a:pt x="3826" y="0"/>
                  </a:moveTo>
                  <a:cubicBezTo>
                    <a:pt x="1724" y="0"/>
                    <a:pt x="1" y="1706"/>
                    <a:pt x="1" y="3808"/>
                  </a:cubicBezTo>
                  <a:cubicBezTo>
                    <a:pt x="1" y="5928"/>
                    <a:pt x="1724" y="7634"/>
                    <a:pt x="3826" y="7634"/>
                  </a:cubicBezTo>
                  <a:cubicBezTo>
                    <a:pt x="5929" y="7634"/>
                    <a:pt x="7635" y="5928"/>
                    <a:pt x="7635" y="3808"/>
                  </a:cubicBezTo>
                  <a:cubicBezTo>
                    <a:pt x="7635" y="1706"/>
                    <a:pt x="5929" y="0"/>
                    <a:pt x="3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86"/>
            <p:cNvSpPr/>
            <p:nvPr/>
          </p:nvSpPr>
          <p:spPr>
            <a:xfrm>
              <a:off x="6580316" y="1343976"/>
              <a:ext cx="440269" cy="176968"/>
            </a:xfrm>
            <a:custGeom>
              <a:avLst/>
              <a:gdLst/>
              <a:ahLst/>
              <a:cxnLst/>
              <a:rect l="l" t="t" r="r" b="b"/>
              <a:pathLst>
                <a:path w="12994" h="5223" extrusionOk="0">
                  <a:moveTo>
                    <a:pt x="12494" y="1"/>
                  </a:moveTo>
                  <a:lnTo>
                    <a:pt x="5411" y="4068"/>
                  </a:lnTo>
                  <a:lnTo>
                    <a:pt x="500" y="1242"/>
                  </a:lnTo>
                  <a:lnTo>
                    <a:pt x="0" y="2103"/>
                  </a:lnTo>
                  <a:lnTo>
                    <a:pt x="5411" y="5222"/>
                  </a:lnTo>
                  <a:lnTo>
                    <a:pt x="12994" y="863"/>
                  </a:lnTo>
                  <a:lnTo>
                    <a:pt x="12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86"/>
            <p:cNvSpPr/>
            <p:nvPr/>
          </p:nvSpPr>
          <p:spPr>
            <a:xfrm>
              <a:off x="6704095" y="1427501"/>
              <a:ext cx="128482" cy="127906"/>
            </a:xfrm>
            <a:custGeom>
              <a:avLst/>
              <a:gdLst/>
              <a:ahLst/>
              <a:cxnLst/>
              <a:rect l="l" t="t" r="r" b="b"/>
              <a:pathLst>
                <a:path w="3792" h="3775" extrusionOk="0">
                  <a:moveTo>
                    <a:pt x="1896" y="0"/>
                  </a:moveTo>
                  <a:cubicBezTo>
                    <a:pt x="845" y="0"/>
                    <a:pt x="1" y="845"/>
                    <a:pt x="1" y="1878"/>
                  </a:cubicBezTo>
                  <a:cubicBezTo>
                    <a:pt x="1" y="2930"/>
                    <a:pt x="845" y="3774"/>
                    <a:pt x="1896" y="3774"/>
                  </a:cubicBezTo>
                  <a:cubicBezTo>
                    <a:pt x="2930" y="3774"/>
                    <a:pt x="3792" y="2930"/>
                    <a:pt x="3792" y="1878"/>
                  </a:cubicBezTo>
                  <a:cubicBezTo>
                    <a:pt x="3792" y="845"/>
                    <a:pt x="2930" y="0"/>
                    <a:pt x="1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86"/>
            <p:cNvSpPr/>
            <p:nvPr/>
          </p:nvSpPr>
          <p:spPr>
            <a:xfrm>
              <a:off x="6757836" y="1156560"/>
              <a:ext cx="345093" cy="457210"/>
            </a:xfrm>
            <a:custGeom>
              <a:avLst/>
              <a:gdLst/>
              <a:ahLst/>
              <a:cxnLst/>
              <a:rect l="l" t="t" r="r" b="b"/>
              <a:pathLst>
                <a:path w="10185" h="13494" extrusionOk="0">
                  <a:moveTo>
                    <a:pt x="310" y="0"/>
                  </a:moveTo>
                  <a:cubicBezTo>
                    <a:pt x="207" y="0"/>
                    <a:pt x="104" y="0"/>
                    <a:pt x="0" y="18"/>
                  </a:cubicBezTo>
                  <a:lnTo>
                    <a:pt x="69" y="2361"/>
                  </a:lnTo>
                  <a:cubicBezTo>
                    <a:pt x="155" y="2361"/>
                    <a:pt x="224" y="2344"/>
                    <a:pt x="310" y="2344"/>
                  </a:cubicBezTo>
                  <a:cubicBezTo>
                    <a:pt x="4463" y="2344"/>
                    <a:pt x="7841" y="5721"/>
                    <a:pt x="7841" y="9874"/>
                  </a:cubicBezTo>
                  <a:cubicBezTo>
                    <a:pt x="7841" y="10857"/>
                    <a:pt x="7651" y="11787"/>
                    <a:pt x="7307" y="12632"/>
                  </a:cubicBezTo>
                  <a:lnTo>
                    <a:pt x="9495" y="13493"/>
                  </a:lnTo>
                  <a:cubicBezTo>
                    <a:pt x="9943" y="12373"/>
                    <a:pt x="10185" y="11150"/>
                    <a:pt x="10185" y="9874"/>
                  </a:cubicBezTo>
                  <a:cubicBezTo>
                    <a:pt x="10185" y="4429"/>
                    <a:pt x="5756"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86"/>
            <p:cNvSpPr/>
            <p:nvPr/>
          </p:nvSpPr>
          <p:spPr>
            <a:xfrm>
              <a:off x="6436070" y="1521497"/>
              <a:ext cx="225420" cy="273872"/>
            </a:xfrm>
            <a:custGeom>
              <a:avLst/>
              <a:gdLst/>
              <a:ahLst/>
              <a:cxnLst/>
              <a:rect l="l" t="t" r="r" b="b"/>
              <a:pathLst>
                <a:path w="6653" h="8083" extrusionOk="0">
                  <a:moveTo>
                    <a:pt x="2327" y="1"/>
                  </a:moveTo>
                  <a:lnTo>
                    <a:pt x="1" y="276"/>
                  </a:lnTo>
                  <a:cubicBezTo>
                    <a:pt x="415" y="3757"/>
                    <a:pt x="2620" y="6670"/>
                    <a:pt x="5670" y="8083"/>
                  </a:cubicBezTo>
                  <a:lnTo>
                    <a:pt x="6653" y="5946"/>
                  </a:lnTo>
                  <a:cubicBezTo>
                    <a:pt x="4326" y="4877"/>
                    <a:pt x="2638" y="2654"/>
                    <a:pt x="2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86"/>
            <p:cNvSpPr/>
            <p:nvPr/>
          </p:nvSpPr>
          <p:spPr>
            <a:xfrm>
              <a:off x="6628194" y="1722940"/>
              <a:ext cx="254017" cy="102800"/>
            </a:xfrm>
            <a:custGeom>
              <a:avLst/>
              <a:gdLst/>
              <a:ahLst/>
              <a:cxnLst/>
              <a:rect l="l" t="t" r="r" b="b"/>
              <a:pathLst>
                <a:path w="7497" h="3034" extrusionOk="0">
                  <a:moveTo>
                    <a:pt x="983" y="1"/>
                  </a:moveTo>
                  <a:lnTo>
                    <a:pt x="0" y="2138"/>
                  </a:lnTo>
                  <a:cubicBezTo>
                    <a:pt x="1258" y="2723"/>
                    <a:pt x="2654" y="3034"/>
                    <a:pt x="4136" y="3034"/>
                  </a:cubicBezTo>
                  <a:cubicBezTo>
                    <a:pt x="5308" y="3034"/>
                    <a:pt x="6445" y="2827"/>
                    <a:pt x="7497" y="2448"/>
                  </a:cubicBezTo>
                  <a:lnTo>
                    <a:pt x="6704" y="242"/>
                  </a:lnTo>
                  <a:cubicBezTo>
                    <a:pt x="5894" y="535"/>
                    <a:pt x="5032" y="690"/>
                    <a:pt x="4136" y="690"/>
                  </a:cubicBezTo>
                  <a:cubicBezTo>
                    <a:pt x="3016" y="690"/>
                    <a:pt x="1948" y="449"/>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86"/>
            <p:cNvSpPr/>
            <p:nvPr/>
          </p:nvSpPr>
          <p:spPr>
            <a:xfrm>
              <a:off x="6433765" y="1157137"/>
              <a:ext cx="326424" cy="373724"/>
            </a:xfrm>
            <a:custGeom>
              <a:avLst/>
              <a:gdLst/>
              <a:ahLst/>
              <a:cxnLst/>
              <a:rect l="l" t="t" r="r" b="b"/>
              <a:pathLst>
                <a:path w="9634" h="11030" extrusionOk="0">
                  <a:moveTo>
                    <a:pt x="9564" y="1"/>
                  </a:moveTo>
                  <a:cubicBezTo>
                    <a:pt x="4256" y="156"/>
                    <a:pt x="0" y="4515"/>
                    <a:pt x="0" y="9857"/>
                  </a:cubicBezTo>
                  <a:cubicBezTo>
                    <a:pt x="0" y="10254"/>
                    <a:pt x="17" y="10650"/>
                    <a:pt x="69" y="11029"/>
                  </a:cubicBezTo>
                  <a:lnTo>
                    <a:pt x="2395" y="10754"/>
                  </a:lnTo>
                  <a:cubicBezTo>
                    <a:pt x="2361" y="10461"/>
                    <a:pt x="2344" y="10168"/>
                    <a:pt x="2344" y="9857"/>
                  </a:cubicBezTo>
                  <a:cubicBezTo>
                    <a:pt x="2344" y="5791"/>
                    <a:pt x="5583" y="2465"/>
                    <a:pt x="9633" y="2344"/>
                  </a:cubicBezTo>
                  <a:lnTo>
                    <a:pt x="9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86"/>
            <p:cNvSpPr/>
            <p:nvPr/>
          </p:nvSpPr>
          <p:spPr>
            <a:xfrm>
              <a:off x="6942913" y="1584556"/>
              <a:ext cx="136682" cy="150099"/>
            </a:xfrm>
            <a:custGeom>
              <a:avLst/>
              <a:gdLst/>
              <a:ahLst/>
              <a:cxnLst/>
              <a:rect l="l" t="t" r="r" b="b"/>
              <a:pathLst>
                <a:path w="4034" h="4430" extrusionOk="0">
                  <a:moveTo>
                    <a:pt x="1845" y="1"/>
                  </a:moveTo>
                  <a:cubicBezTo>
                    <a:pt x="1448" y="1052"/>
                    <a:pt x="811" y="1965"/>
                    <a:pt x="1" y="2723"/>
                  </a:cubicBezTo>
                  <a:lnTo>
                    <a:pt x="1621" y="4429"/>
                  </a:lnTo>
                  <a:cubicBezTo>
                    <a:pt x="2672" y="3447"/>
                    <a:pt x="3499" y="2224"/>
                    <a:pt x="4033" y="862"/>
                  </a:cubicBezTo>
                  <a:lnTo>
                    <a:pt x="1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86"/>
            <p:cNvSpPr/>
            <p:nvPr/>
          </p:nvSpPr>
          <p:spPr>
            <a:xfrm>
              <a:off x="7020000" y="1150732"/>
              <a:ext cx="73593" cy="85248"/>
            </a:xfrm>
            <a:custGeom>
              <a:avLst/>
              <a:gdLst/>
              <a:ahLst/>
              <a:cxnLst/>
              <a:rect l="l" t="t" r="r" b="b"/>
              <a:pathLst>
                <a:path w="2172" h="2516" extrusionOk="0">
                  <a:moveTo>
                    <a:pt x="2172" y="0"/>
                  </a:moveTo>
                  <a:lnTo>
                    <a:pt x="173" y="1258"/>
                  </a:lnTo>
                  <a:lnTo>
                    <a:pt x="1" y="2516"/>
                  </a:lnTo>
                  <a:lnTo>
                    <a:pt x="1810" y="1327"/>
                  </a:lnTo>
                  <a:lnTo>
                    <a:pt x="21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86"/>
            <p:cNvSpPr/>
            <p:nvPr/>
          </p:nvSpPr>
          <p:spPr>
            <a:xfrm>
              <a:off x="7022914" y="1203253"/>
              <a:ext cx="108051" cy="51434"/>
            </a:xfrm>
            <a:custGeom>
              <a:avLst/>
              <a:gdLst/>
              <a:ahLst/>
              <a:cxnLst/>
              <a:rect l="l" t="t" r="r" b="b"/>
              <a:pathLst>
                <a:path w="3189" h="1518" extrusionOk="0">
                  <a:moveTo>
                    <a:pt x="1827" y="1"/>
                  </a:moveTo>
                  <a:lnTo>
                    <a:pt x="1" y="1155"/>
                  </a:lnTo>
                  <a:lnTo>
                    <a:pt x="1207" y="1517"/>
                  </a:lnTo>
                  <a:lnTo>
                    <a:pt x="3189" y="225"/>
                  </a:lnTo>
                  <a:lnTo>
                    <a:pt x="1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86"/>
            <p:cNvSpPr/>
            <p:nvPr/>
          </p:nvSpPr>
          <p:spPr>
            <a:xfrm>
              <a:off x="6833161" y="1195663"/>
              <a:ext cx="252831" cy="168803"/>
            </a:xfrm>
            <a:custGeom>
              <a:avLst/>
              <a:gdLst/>
              <a:ahLst/>
              <a:cxnLst/>
              <a:rect l="l" t="t" r="r" b="b"/>
              <a:pathLst>
                <a:path w="7462" h="4982" extrusionOk="0">
                  <a:moveTo>
                    <a:pt x="7324" y="1"/>
                  </a:moveTo>
                  <a:lnTo>
                    <a:pt x="0" y="4774"/>
                  </a:lnTo>
                  <a:lnTo>
                    <a:pt x="138" y="4981"/>
                  </a:lnTo>
                  <a:lnTo>
                    <a:pt x="7462" y="225"/>
                  </a:lnTo>
                  <a:lnTo>
                    <a:pt x="7324" y="1"/>
                  </a:lnTo>
                  <a:close/>
                </a:path>
              </a:pathLst>
            </a:custGeom>
            <a:solidFill>
              <a:srgbClr val="2C3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0" name="Google Shape;5450;p86"/>
          <p:cNvGrpSpPr/>
          <p:nvPr/>
        </p:nvGrpSpPr>
        <p:grpSpPr>
          <a:xfrm>
            <a:off x="-321175" y="-389186"/>
            <a:ext cx="1534393" cy="1593188"/>
            <a:chOff x="-321175" y="-389186"/>
            <a:chExt cx="1534393" cy="1593188"/>
          </a:xfrm>
        </p:grpSpPr>
        <p:sp>
          <p:nvSpPr>
            <p:cNvPr id="5451" name="Google Shape;5451;p86"/>
            <p:cNvSpPr/>
            <p:nvPr/>
          </p:nvSpPr>
          <p:spPr>
            <a:xfrm rot="-3599893">
              <a:off x="-166523" y="-124812"/>
              <a:ext cx="1225089" cy="1064440"/>
            </a:xfrm>
            <a:custGeom>
              <a:avLst/>
              <a:gdLst/>
              <a:ahLst/>
              <a:cxnLst/>
              <a:rect l="l" t="t" r="r" b="b"/>
              <a:pathLst>
                <a:path w="32326" h="28087" extrusionOk="0">
                  <a:moveTo>
                    <a:pt x="15449" y="0"/>
                  </a:moveTo>
                  <a:cubicBezTo>
                    <a:pt x="12748" y="0"/>
                    <a:pt x="9972" y="719"/>
                    <a:pt x="7338" y="1460"/>
                  </a:cubicBezTo>
                  <a:cubicBezTo>
                    <a:pt x="5503" y="1956"/>
                    <a:pt x="0" y="3543"/>
                    <a:pt x="1711" y="6567"/>
                  </a:cubicBezTo>
                  <a:cubicBezTo>
                    <a:pt x="2206" y="7484"/>
                    <a:pt x="3223" y="7980"/>
                    <a:pt x="4165" y="8376"/>
                  </a:cubicBezTo>
                  <a:cubicBezTo>
                    <a:pt x="5132" y="8798"/>
                    <a:pt x="6148" y="9219"/>
                    <a:pt x="6768" y="10062"/>
                  </a:cubicBezTo>
                  <a:cubicBezTo>
                    <a:pt x="7611" y="11252"/>
                    <a:pt x="7387" y="12913"/>
                    <a:pt x="7908" y="14301"/>
                  </a:cubicBezTo>
                  <a:cubicBezTo>
                    <a:pt x="8354" y="15466"/>
                    <a:pt x="9371" y="16383"/>
                    <a:pt x="10561" y="16731"/>
                  </a:cubicBezTo>
                  <a:cubicBezTo>
                    <a:pt x="11503" y="17003"/>
                    <a:pt x="12544" y="16954"/>
                    <a:pt x="13411" y="17375"/>
                  </a:cubicBezTo>
                  <a:cubicBezTo>
                    <a:pt x="14924" y="18119"/>
                    <a:pt x="15444" y="20003"/>
                    <a:pt x="15593" y="21688"/>
                  </a:cubicBezTo>
                  <a:cubicBezTo>
                    <a:pt x="15742" y="23374"/>
                    <a:pt x="15791" y="25209"/>
                    <a:pt x="16857" y="26522"/>
                  </a:cubicBezTo>
                  <a:cubicBezTo>
                    <a:pt x="17626" y="27415"/>
                    <a:pt x="18791" y="27886"/>
                    <a:pt x="19956" y="28035"/>
                  </a:cubicBezTo>
                  <a:cubicBezTo>
                    <a:pt x="20237" y="28070"/>
                    <a:pt x="20518" y="28086"/>
                    <a:pt x="20799" y="28086"/>
                  </a:cubicBezTo>
                  <a:cubicBezTo>
                    <a:pt x="21683" y="28086"/>
                    <a:pt x="22567" y="27931"/>
                    <a:pt x="23451" y="27762"/>
                  </a:cubicBezTo>
                  <a:cubicBezTo>
                    <a:pt x="24418" y="27588"/>
                    <a:pt x="25410" y="27365"/>
                    <a:pt x="26252" y="26845"/>
                  </a:cubicBezTo>
                  <a:cubicBezTo>
                    <a:pt x="27021" y="26349"/>
                    <a:pt x="27641" y="25655"/>
                    <a:pt x="28161" y="24936"/>
                  </a:cubicBezTo>
                  <a:cubicBezTo>
                    <a:pt x="31309" y="20722"/>
                    <a:pt x="32326" y="14673"/>
                    <a:pt x="29673" y="10137"/>
                  </a:cubicBezTo>
                  <a:cubicBezTo>
                    <a:pt x="29054" y="9095"/>
                    <a:pt x="28310" y="8178"/>
                    <a:pt x="27541" y="7261"/>
                  </a:cubicBezTo>
                  <a:cubicBezTo>
                    <a:pt x="25261" y="4584"/>
                    <a:pt x="22782" y="1807"/>
                    <a:pt x="19460" y="642"/>
                  </a:cubicBezTo>
                  <a:cubicBezTo>
                    <a:pt x="18161" y="184"/>
                    <a:pt x="16815" y="0"/>
                    <a:pt x="15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86"/>
            <p:cNvSpPr/>
            <p:nvPr/>
          </p:nvSpPr>
          <p:spPr>
            <a:xfrm rot="-3599893">
              <a:off x="71120" y="-190899"/>
              <a:ext cx="807984" cy="1206330"/>
            </a:xfrm>
            <a:custGeom>
              <a:avLst/>
              <a:gdLst/>
              <a:ahLst/>
              <a:cxnLst/>
              <a:rect l="l" t="t" r="r" b="b"/>
              <a:pathLst>
                <a:path w="21320" h="31831" fill="none" extrusionOk="0">
                  <a:moveTo>
                    <a:pt x="273" y="9445"/>
                  </a:moveTo>
                  <a:cubicBezTo>
                    <a:pt x="0" y="11850"/>
                    <a:pt x="1388" y="14353"/>
                    <a:pt x="3595" y="15370"/>
                  </a:cubicBezTo>
                  <a:cubicBezTo>
                    <a:pt x="4140" y="15642"/>
                    <a:pt x="4735" y="15816"/>
                    <a:pt x="5256" y="16138"/>
                  </a:cubicBezTo>
                  <a:cubicBezTo>
                    <a:pt x="6793" y="17105"/>
                    <a:pt x="7214" y="19138"/>
                    <a:pt x="7140" y="20947"/>
                  </a:cubicBezTo>
                  <a:cubicBezTo>
                    <a:pt x="7065" y="22757"/>
                    <a:pt x="6619" y="24591"/>
                    <a:pt x="6966" y="26352"/>
                  </a:cubicBezTo>
                  <a:cubicBezTo>
                    <a:pt x="7487" y="29078"/>
                    <a:pt x="9941" y="31235"/>
                    <a:pt x="12668" y="31533"/>
                  </a:cubicBezTo>
                  <a:cubicBezTo>
                    <a:pt x="15419" y="31830"/>
                    <a:pt x="18221" y="30293"/>
                    <a:pt x="19584" y="27888"/>
                  </a:cubicBezTo>
                  <a:cubicBezTo>
                    <a:pt x="21319" y="24740"/>
                    <a:pt x="20576" y="20799"/>
                    <a:pt x="19311" y="17427"/>
                  </a:cubicBezTo>
                  <a:cubicBezTo>
                    <a:pt x="18022" y="14031"/>
                    <a:pt x="16287" y="10734"/>
                    <a:pt x="16163" y="7115"/>
                  </a:cubicBezTo>
                  <a:cubicBezTo>
                    <a:pt x="16089" y="5652"/>
                    <a:pt x="16312" y="4115"/>
                    <a:pt x="15692" y="2802"/>
                  </a:cubicBezTo>
                  <a:cubicBezTo>
                    <a:pt x="14750" y="769"/>
                    <a:pt x="12122" y="0"/>
                    <a:pt x="9966" y="546"/>
                  </a:cubicBezTo>
                  <a:cubicBezTo>
                    <a:pt x="7462" y="1190"/>
                    <a:pt x="6272" y="3124"/>
                    <a:pt x="4289" y="4512"/>
                  </a:cubicBezTo>
                  <a:cubicBezTo>
                    <a:pt x="2355" y="5900"/>
                    <a:pt x="570" y="6743"/>
                    <a:pt x="273" y="94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3" name="Google Shape;5453;p86"/>
          <p:cNvGrpSpPr/>
          <p:nvPr/>
        </p:nvGrpSpPr>
        <p:grpSpPr>
          <a:xfrm>
            <a:off x="8585772" y="1611534"/>
            <a:ext cx="79928" cy="71771"/>
            <a:chOff x="4685147" y="7920234"/>
            <a:chExt cx="79928" cy="71771"/>
          </a:xfrm>
        </p:grpSpPr>
        <p:sp>
          <p:nvSpPr>
            <p:cNvPr id="5454" name="Google Shape;5454;p86"/>
            <p:cNvSpPr/>
            <p:nvPr/>
          </p:nvSpPr>
          <p:spPr>
            <a:xfrm>
              <a:off x="4685147" y="79210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86"/>
            <p:cNvSpPr/>
            <p:nvPr/>
          </p:nvSpPr>
          <p:spPr>
            <a:xfrm>
              <a:off x="4693304" y="79202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6" name="Google Shape;5456;p86"/>
          <p:cNvGrpSpPr/>
          <p:nvPr/>
        </p:nvGrpSpPr>
        <p:grpSpPr>
          <a:xfrm rot="5400000">
            <a:off x="8628726" y="3061721"/>
            <a:ext cx="238104" cy="128873"/>
            <a:chOff x="3069101" y="8555396"/>
            <a:chExt cx="238104" cy="128873"/>
          </a:xfrm>
        </p:grpSpPr>
        <p:sp>
          <p:nvSpPr>
            <p:cNvPr id="5457" name="Google Shape;5457;p86"/>
            <p:cNvSpPr/>
            <p:nvPr/>
          </p:nvSpPr>
          <p:spPr>
            <a:xfrm>
              <a:off x="3198725" y="85570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86"/>
            <p:cNvSpPr/>
            <p:nvPr/>
          </p:nvSpPr>
          <p:spPr>
            <a:xfrm>
              <a:off x="3086204" y="85570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86"/>
            <p:cNvSpPr/>
            <p:nvPr/>
          </p:nvSpPr>
          <p:spPr>
            <a:xfrm>
              <a:off x="3181622" y="85553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86"/>
            <p:cNvSpPr/>
            <p:nvPr/>
          </p:nvSpPr>
          <p:spPr>
            <a:xfrm>
              <a:off x="3069101" y="85553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1" name="Google Shape;5461;p86"/>
          <p:cNvGrpSpPr/>
          <p:nvPr/>
        </p:nvGrpSpPr>
        <p:grpSpPr>
          <a:xfrm>
            <a:off x="221111" y="2107141"/>
            <a:ext cx="116536" cy="133598"/>
            <a:chOff x="3123011" y="7941591"/>
            <a:chExt cx="116536" cy="133598"/>
          </a:xfrm>
        </p:grpSpPr>
        <p:sp>
          <p:nvSpPr>
            <p:cNvPr id="5462" name="Google Shape;5462;p86"/>
            <p:cNvSpPr/>
            <p:nvPr/>
          </p:nvSpPr>
          <p:spPr>
            <a:xfrm>
              <a:off x="3137580" y="79650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3" name="Google Shape;5463;p86"/>
            <p:cNvGrpSpPr/>
            <p:nvPr/>
          </p:nvGrpSpPr>
          <p:grpSpPr>
            <a:xfrm>
              <a:off x="3123011" y="7941591"/>
              <a:ext cx="103578" cy="112558"/>
              <a:chOff x="2027925" y="3315775"/>
              <a:chExt cx="78725" cy="85550"/>
            </a:xfrm>
          </p:grpSpPr>
          <p:sp>
            <p:nvSpPr>
              <p:cNvPr id="5464" name="Google Shape;5464;p8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8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8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67" name="Google Shape;5467;p86"/>
          <p:cNvGrpSpPr/>
          <p:nvPr/>
        </p:nvGrpSpPr>
        <p:grpSpPr>
          <a:xfrm>
            <a:off x="8989006" y="3929604"/>
            <a:ext cx="79139" cy="71771"/>
            <a:chOff x="4478031" y="5599729"/>
            <a:chExt cx="79139" cy="71771"/>
          </a:xfrm>
        </p:grpSpPr>
        <p:sp>
          <p:nvSpPr>
            <p:cNvPr id="5468" name="Google Shape;5468;p86"/>
            <p:cNvSpPr/>
            <p:nvPr/>
          </p:nvSpPr>
          <p:spPr>
            <a:xfrm>
              <a:off x="4488655" y="56005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86"/>
            <p:cNvSpPr/>
            <p:nvPr/>
          </p:nvSpPr>
          <p:spPr>
            <a:xfrm>
              <a:off x="4478031" y="55997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0" name="Google Shape;5470;p86"/>
          <p:cNvGrpSpPr/>
          <p:nvPr/>
        </p:nvGrpSpPr>
        <p:grpSpPr>
          <a:xfrm>
            <a:off x="1538969" y="315450"/>
            <a:ext cx="364505" cy="133774"/>
            <a:chOff x="3230531" y="6330275"/>
            <a:chExt cx="364505" cy="133774"/>
          </a:xfrm>
        </p:grpSpPr>
        <p:sp>
          <p:nvSpPr>
            <p:cNvPr id="5471" name="Google Shape;5471;p86"/>
            <p:cNvSpPr/>
            <p:nvPr/>
          </p:nvSpPr>
          <p:spPr>
            <a:xfrm>
              <a:off x="3482478" y="63327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86"/>
            <p:cNvSpPr/>
            <p:nvPr/>
          </p:nvSpPr>
          <p:spPr>
            <a:xfrm>
              <a:off x="3365056" y="63327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86"/>
            <p:cNvSpPr/>
            <p:nvPr/>
          </p:nvSpPr>
          <p:spPr>
            <a:xfrm>
              <a:off x="3247667" y="63327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86"/>
            <p:cNvSpPr/>
            <p:nvPr/>
          </p:nvSpPr>
          <p:spPr>
            <a:xfrm>
              <a:off x="3464552" y="63302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86"/>
            <p:cNvSpPr/>
            <p:nvPr/>
          </p:nvSpPr>
          <p:spPr>
            <a:xfrm>
              <a:off x="3347131" y="63302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86"/>
            <p:cNvSpPr/>
            <p:nvPr/>
          </p:nvSpPr>
          <p:spPr>
            <a:xfrm>
              <a:off x="3230531" y="63302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7" name="Google Shape;5477;p86"/>
          <p:cNvGrpSpPr/>
          <p:nvPr/>
        </p:nvGrpSpPr>
        <p:grpSpPr>
          <a:xfrm>
            <a:off x="7903189" y="4334329"/>
            <a:ext cx="1556467" cy="1144034"/>
            <a:chOff x="7903189" y="4334329"/>
            <a:chExt cx="1556467" cy="1144034"/>
          </a:xfrm>
        </p:grpSpPr>
        <p:sp>
          <p:nvSpPr>
            <p:cNvPr id="5478" name="Google Shape;5478;p86"/>
            <p:cNvSpPr/>
            <p:nvPr/>
          </p:nvSpPr>
          <p:spPr>
            <a:xfrm rot="-5400000">
              <a:off x="8163725" y="4182432"/>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86"/>
            <p:cNvSpPr/>
            <p:nvPr/>
          </p:nvSpPr>
          <p:spPr>
            <a:xfrm rot="-5400000">
              <a:off x="8000222" y="4471993"/>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0" name="Google Shape;5480;p86"/>
            <p:cNvGrpSpPr/>
            <p:nvPr/>
          </p:nvGrpSpPr>
          <p:grpSpPr>
            <a:xfrm>
              <a:off x="8272486" y="4838770"/>
              <a:ext cx="293748" cy="298803"/>
              <a:chOff x="2300600" y="1393350"/>
              <a:chExt cx="143825" cy="146300"/>
            </a:xfrm>
          </p:grpSpPr>
          <p:sp>
            <p:nvSpPr>
              <p:cNvPr id="5481" name="Google Shape;5481;p8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8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8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8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8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8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8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8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8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8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8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8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8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8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 Box 0"/>
          <p:cNvSpPr txBox="1"/>
          <p:nvPr/>
        </p:nvSpPr>
        <p:spPr>
          <a:xfrm>
            <a:off x="-900430" y="1098550"/>
            <a:ext cx="3048000" cy="306705"/>
          </a:xfrm>
          <a:prstGeom prst="rect">
            <a:avLst/>
          </a:prstGeom>
          <a:noFill/>
        </p:spPr>
        <p:txBody>
          <a:bodyPr wrap="square" rtlCol="0">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1"/>
        <p:cNvGrpSpPr/>
        <p:nvPr/>
      </p:nvGrpSpPr>
      <p:grpSpPr>
        <a:xfrm>
          <a:off x="0" y="0"/>
          <a:ext cx="0" cy="0"/>
          <a:chOff x="0" y="0"/>
          <a:chExt cx="0" cy="0"/>
        </a:xfrm>
      </p:grpSpPr>
      <p:sp>
        <p:nvSpPr>
          <p:cNvPr id="3762" name="Google Shape;3762;p71"/>
          <p:cNvSpPr txBox="1">
            <a:spLocks noGrp="1"/>
          </p:cNvSpPr>
          <p:nvPr>
            <p:ph type="title"/>
          </p:nvPr>
        </p:nvSpPr>
        <p:spPr>
          <a:xfrm>
            <a:off x="4716060" y="1203620"/>
            <a:ext cx="3768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Conclusion</a:t>
            </a:r>
          </a:p>
        </p:txBody>
      </p:sp>
      <p:sp>
        <p:nvSpPr>
          <p:cNvPr id="3763" name="Google Shape;3763;p71"/>
          <p:cNvSpPr txBox="1">
            <a:spLocks noGrp="1"/>
          </p:cNvSpPr>
          <p:nvPr>
            <p:ph type="subTitle" idx="1"/>
          </p:nvPr>
        </p:nvSpPr>
        <p:spPr>
          <a:xfrm>
            <a:off x="4591050" y="1851660"/>
            <a:ext cx="3768725" cy="20421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E-commerce platforms have made it easier for businesses to reach customers and grow online. While they face challenges like competition and security risks, they offer many benefits. With future improvements in technology, such as AI and blockchain, these platforms will become even more secure and personalized, helping businesses succeed in the online world.</a:t>
            </a:r>
          </a:p>
        </p:txBody>
      </p:sp>
      <p:grpSp>
        <p:nvGrpSpPr>
          <p:cNvPr id="3764" name="Google Shape;3764;p71"/>
          <p:cNvGrpSpPr/>
          <p:nvPr/>
        </p:nvGrpSpPr>
        <p:grpSpPr>
          <a:xfrm>
            <a:off x="1297363" y="735560"/>
            <a:ext cx="2697276" cy="3672287"/>
            <a:chOff x="1297363" y="735560"/>
            <a:chExt cx="2697276" cy="3672287"/>
          </a:xfrm>
        </p:grpSpPr>
        <p:sp>
          <p:nvSpPr>
            <p:cNvPr id="3765" name="Google Shape;3765;p71"/>
            <p:cNvSpPr/>
            <p:nvPr/>
          </p:nvSpPr>
          <p:spPr>
            <a:xfrm>
              <a:off x="1297363" y="735560"/>
              <a:ext cx="2697276" cy="3672287"/>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1"/>
            <p:cNvSpPr/>
            <p:nvPr/>
          </p:nvSpPr>
          <p:spPr>
            <a:xfrm>
              <a:off x="2477436" y="4229872"/>
              <a:ext cx="340367" cy="114977"/>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7" name="Google Shape;3767;p71"/>
          <p:cNvGrpSpPr/>
          <p:nvPr/>
        </p:nvGrpSpPr>
        <p:grpSpPr>
          <a:xfrm>
            <a:off x="6090329" y="914813"/>
            <a:ext cx="257707" cy="139464"/>
            <a:chOff x="4391649" y="8983123"/>
            <a:chExt cx="257707" cy="139464"/>
          </a:xfrm>
        </p:grpSpPr>
        <p:sp>
          <p:nvSpPr>
            <p:cNvPr id="3768" name="Google Shape;3768;p71"/>
            <p:cNvSpPr/>
            <p:nvPr/>
          </p:nvSpPr>
          <p:spPr>
            <a:xfrm>
              <a:off x="4531897" y="89847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1"/>
            <p:cNvSpPr/>
            <p:nvPr/>
          </p:nvSpPr>
          <p:spPr>
            <a:xfrm>
              <a:off x="4409608" y="89847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1"/>
            <p:cNvSpPr/>
            <p:nvPr/>
          </p:nvSpPr>
          <p:spPr>
            <a:xfrm>
              <a:off x="4513149" y="89831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1"/>
            <p:cNvSpPr/>
            <p:nvPr/>
          </p:nvSpPr>
          <p:spPr>
            <a:xfrm>
              <a:off x="4391649" y="89831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2" name="Google Shape;3772;p71"/>
          <p:cNvGrpSpPr/>
          <p:nvPr/>
        </p:nvGrpSpPr>
        <p:grpSpPr>
          <a:xfrm>
            <a:off x="4240924" y="2504891"/>
            <a:ext cx="116536" cy="133598"/>
            <a:chOff x="2835236" y="8132041"/>
            <a:chExt cx="116536" cy="133598"/>
          </a:xfrm>
        </p:grpSpPr>
        <p:sp>
          <p:nvSpPr>
            <p:cNvPr id="3773" name="Google Shape;3773;p71"/>
            <p:cNvSpPr/>
            <p:nvPr/>
          </p:nvSpPr>
          <p:spPr>
            <a:xfrm>
              <a:off x="2849805" y="81555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4" name="Google Shape;3774;p71"/>
            <p:cNvGrpSpPr/>
            <p:nvPr/>
          </p:nvGrpSpPr>
          <p:grpSpPr>
            <a:xfrm>
              <a:off x="2835236" y="8132041"/>
              <a:ext cx="103578" cy="112558"/>
              <a:chOff x="2027925" y="3315775"/>
              <a:chExt cx="78725" cy="85550"/>
            </a:xfrm>
          </p:grpSpPr>
          <p:sp>
            <p:nvSpPr>
              <p:cNvPr id="3775" name="Google Shape;3775;p71"/>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1"/>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1"/>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8" name="Google Shape;3778;p71"/>
          <p:cNvGrpSpPr/>
          <p:nvPr/>
        </p:nvGrpSpPr>
        <p:grpSpPr>
          <a:xfrm>
            <a:off x="6962677" y="4387939"/>
            <a:ext cx="260964" cy="141076"/>
            <a:chOff x="2729127" y="5283852"/>
            <a:chExt cx="260964" cy="141076"/>
          </a:xfrm>
        </p:grpSpPr>
        <p:sp>
          <p:nvSpPr>
            <p:cNvPr id="3779" name="Google Shape;3779;p71"/>
            <p:cNvSpPr/>
            <p:nvPr/>
          </p:nvSpPr>
          <p:spPr>
            <a:xfrm>
              <a:off x="2729127" y="52854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1"/>
            <p:cNvSpPr/>
            <p:nvPr/>
          </p:nvSpPr>
          <p:spPr>
            <a:xfrm>
              <a:off x="2853062" y="52854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1"/>
            <p:cNvSpPr/>
            <p:nvPr/>
          </p:nvSpPr>
          <p:spPr>
            <a:xfrm>
              <a:off x="2740541" y="52838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1"/>
            <p:cNvSpPr/>
            <p:nvPr/>
          </p:nvSpPr>
          <p:spPr>
            <a:xfrm>
              <a:off x="2863685" y="52838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3" name="Google Shape;3783;p71"/>
          <p:cNvSpPr/>
          <p:nvPr/>
        </p:nvSpPr>
        <p:spPr>
          <a:xfrm>
            <a:off x="4457398" y="4257577"/>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84" name="Google Shape;3784;p71"/>
          <p:cNvPicPr preferRelativeResize="0"/>
          <p:nvPr/>
        </p:nvPicPr>
        <p:blipFill rotWithShape="1">
          <a:blip r:embed="rId3"/>
          <a:srcRect l="5581" r="9333" b="7063"/>
          <a:stretch>
            <a:fillRect/>
          </a:stretch>
        </p:blipFill>
        <p:spPr>
          <a:xfrm>
            <a:off x="1389775" y="848650"/>
            <a:ext cx="2512475" cy="3232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13"/>
        <p:cNvGrpSpPr/>
        <p:nvPr/>
      </p:nvGrpSpPr>
      <p:grpSpPr>
        <a:xfrm>
          <a:off x="0" y="0"/>
          <a:ext cx="0" cy="0"/>
          <a:chOff x="0" y="0"/>
          <a:chExt cx="0" cy="0"/>
        </a:xfrm>
      </p:grpSpPr>
      <p:sp>
        <p:nvSpPr>
          <p:cNvPr id="5214" name="Google Shape;5214;p85"/>
          <p:cNvSpPr txBox="1">
            <a:spLocks noGrp="1"/>
          </p:cNvSpPr>
          <p:nvPr>
            <p:ph type="subTitle" idx="1"/>
          </p:nvPr>
        </p:nvSpPr>
        <p:spPr>
          <a:xfrm>
            <a:off x="720000" y="1636800"/>
            <a:ext cx="33042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Do you have any questions? </a:t>
            </a:r>
            <a:r>
              <a:rPr lang="en-US" altLang="en-GB" sz="1500"/>
              <a:t>sttr07</a:t>
            </a:r>
            <a:r>
              <a:rPr lang="en-GB" sz="1500"/>
              <a:t>@</a:t>
            </a:r>
            <a:r>
              <a:rPr lang="en-US" altLang="en-GB" sz="1500"/>
              <a:t>gmail</a:t>
            </a:r>
            <a:r>
              <a:rPr lang="en-GB" sz="1500"/>
              <a:t>.com</a:t>
            </a:r>
            <a:endParaRPr sz="1500"/>
          </a:p>
          <a:p>
            <a:pPr marL="0" lvl="0" indent="0" algn="l" rtl="0">
              <a:spcBef>
                <a:spcPts val="0"/>
              </a:spcBef>
              <a:spcAft>
                <a:spcPts val="0"/>
              </a:spcAft>
              <a:buNone/>
            </a:pPr>
            <a:r>
              <a:rPr lang="en-GB" sz="1500"/>
              <a:t>+</a:t>
            </a:r>
            <a:r>
              <a:rPr lang="en-US" altLang="en-GB" sz="1500"/>
              <a:t>88001879123456</a:t>
            </a:r>
            <a:endParaRPr sz="1500"/>
          </a:p>
          <a:p>
            <a:pPr marL="0" lvl="0" indent="0" algn="l" rtl="0">
              <a:spcBef>
                <a:spcPts val="0"/>
              </a:spcBef>
              <a:spcAft>
                <a:spcPts val="0"/>
              </a:spcAft>
              <a:buNone/>
            </a:pPr>
            <a:r>
              <a:rPr lang="en-US" altLang="en-GB" sz="1500"/>
              <a:t>Happy Shopping</a:t>
            </a:r>
            <a:r>
              <a:rPr lang="en-GB" sz="1500"/>
              <a:t> </a:t>
            </a:r>
            <a:endParaRPr sz="1500"/>
          </a:p>
        </p:txBody>
      </p:sp>
      <p:sp>
        <p:nvSpPr>
          <p:cNvPr id="5215" name="Google Shape;5215;p85"/>
          <p:cNvSpPr txBox="1">
            <a:spLocks noGrp="1"/>
          </p:cNvSpPr>
          <p:nvPr>
            <p:ph type="ctrTitle"/>
          </p:nvPr>
        </p:nvSpPr>
        <p:spPr>
          <a:xfrm>
            <a:off x="720000" y="602075"/>
            <a:ext cx="3852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Thanks!</a:t>
            </a:r>
          </a:p>
        </p:txBody>
      </p:sp>
      <p:sp>
        <p:nvSpPr>
          <p:cNvPr id="5217" name="Google Shape;5217;p85"/>
          <p:cNvSpPr/>
          <p:nvPr/>
        </p:nvSpPr>
        <p:spPr>
          <a:xfrm>
            <a:off x="826736" y="2913950"/>
            <a:ext cx="482400" cy="482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85"/>
          <p:cNvSpPr/>
          <p:nvPr/>
        </p:nvSpPr>
        <p:spPr>
          <a:xfrm>
            <a:off x="1447511" y="2913950"/>
            <a:ext cx="482400" cy="482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85"/>
          <p:cNvSpPr/>
          <p:nvPr/>
        </p:nvSpPr>
        <p:spPr>
          <a:xfrm>
            <a:off x="2068286" y="2913950"/>
            <a:ext cx="482400" cy="482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85"/>
          <p:cNvSpPr/>
          <p:nvPr/>
        </p:nvSpPr>
        <p:spPr>
          <a:xfrm>
            <a:off x="2689061" y="2913950"/>
            <a:ext cx="482400" cy="482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1" name="Google Shape;5221;p85"/>
          <p:cNvGrpSpPr/>
          <p:nvPr/>
        </p:nvGrpSpPr>
        <p:grpSpPr>
          <a:xfrm>
            <a:off x="4533659" y="3504861"/>
            <a:ext cx="76672" cy="69370"/>
            <a:chOff x="3645171" y="8222686"/>
            <a:chExt cx="76672" cy="69370"/>
          </a:xfrm>
        </p:grpSpPr>
        <p:sp>
          <p:nvSpPr>
            <p:cNvPr id="5222" name="Google Shape;5222;p85"/>
            <p:cNvSpPr/>
            <p:nvPr/>
          </p:nvSpPr>
          <p:spPr>
            <a:xfrm>
              <a:off x="3654973" y="82243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85"/>
            <p:cNvSpPr/>
            <p:nvPr/>
          </p:nvSpPr>
          <p:spPr>
            <a:xfrm>
              <a:off x="3645171" y="82226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4" name="Google Shape;5224;p85"/>
          <p:cNvSpPr/>
          <p:nvPr/>
        </p:nvSpPr>
        <p:spPr>
          <a:xfrm>
            <a:off x="7635880" y="8685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85"/>
          <p:cNvSpPr/>
          <p:nvPr/>
        </p:nvSpPr>
        <p:spPr>
          <a:xfrm>
            <a:off x="4258320" y="46034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6" name="Google Shape;5226;p85"/>
          <p:cNvGrpSpPr/>
          <p:nvPr/>
        </p:nvGrpSpPr>
        <p:grpSpPr>
          <a:xfrm>
            <a:off x="5666339" y="854700"/>
            <a:ext cx="79139" cy="71804"/>
            <a:chOff x="3171439" y="4954750"/>
            <a:chExt cx="79139" cy="71804"/>
          </a:xfrm>
        </p:grpSpPr>
        <p:sp>
          <p:nvSpPr>
            <p:cNvPr id="5227" name="Google Shape;5227;p85"/>
            <p:cNvSpPr/>
            <p:nvPr/>
          </p:nvSpPr>
          <p:spPr>
            <a:xfrm>
              <a:off x="3171439" y="49563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85"/>
            <p:cNvSpPr/>
            <p:nvPr/>
          </p:nvSpPr>
          <p:spPr>
            <a:xfrm>
              <a:off x="3178773" y="49547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85"/>
          <p:cNvSpPr/>
          <p:nvPr/>
        </p:nvSpPr>
        <p:spPr>
          <a:xfrm>
            <a:off x="7956949" y="2167400"/>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85"/>
          <p:cNvSpPr/>
          <p:nvPr/>
        </p:nvSpPr>
        <p:spPr>
          <a:xfrm>
            <a:off x="3721847" y="23092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1" name="Google Shape;5231;p85"/>
          <p:cNvGrpSpPr/>
          <p:nvPr/>
        </p:nvGrpSpPr>
        <p:grpSpPr>
          <a:xfrm>
            <a:off x="4773228" y="1332800"/>
            <a:ext cx="3227788" cy="3016641"/>
            <a:chOff x="5680851" y="1227475"/>
            <a:chExt cx="2885560" cy="2696801"/>
          </a:xfrm>
        </p:grpSpPr>
        <p:sp>
          <p:nvSpPr>
            <p:cNvPr id="5232" name="Google Shape;5232;p85"/>
            <p:cNvSpPr/>
            <p:nvPr/>
          </p:nvSpPr>
          <p:spPr>
            <a:xfrm>
              <a:off x="6011588" y="3854900"/>
              <a:ext cx="2554823"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85"/>
            <p:cNvSpPr/>
            <p:nvPr/>
          </p:nvSpPr>
          <p:spPr>
            <a:xfrm>
              <a:off x="7074326" y="3088500"/>
              <a:ext cx="33611" cy="814313"/>
            </a:xfrm>
            <a:custGeom>
              <a:avLst/>
              <a:gdLst/>
              <a:ahLst/>
              <a:cxnLst/>
              <a:rect l="l" t="t" r="r" b="b"/>
              <a:pathLst>
                <a:path w="483" h="11702" extrusionOk="0">
                  <a:moveTo>
                    <a:pt x="0" y="1"/>
                  </a:moveTo>
                  <a:lnTo>
                    <a:pt x="0" y="11702"/>
                  </a:lnTo>
                  <a:lnTo>
                    <a:pt x="483" y="11702"/>
                  </a:lnTo>
                  <a:lnTo>
                    <a:pt x="4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85"/>
            <p:cNvSpPr/>
            <p:nvPr/>
          </p:nvSpPr>
          <p:spPr>
            <a:xfrm>
              <a:off x="6475949" y="3088500"/>
              <a:ext cx="394561" cy="814313"/>
            </a:xfrm>
            <a:custGeom>
              <a:avLst/>
              <a:gdLst/>
              <a:ahLst/>
              <a:cxnLst/>
              <a:rect l="l" t="t" r="r" b="b"/>
              <a:pathLst>
                <a:path w="5670" h="11702" extrusionOk="0">
                  <a:moveTo>
                    <a:pt x="5170" y="1"/>
                  </a:moveTo>
                  <a:lnTo>
                    <a:pt x="0" y="11702"/>
                  </a:lnTo>
                  <a:lnTo>
                    <a:pt x="483" y="11702"/>
                  </a:lnTo>
                  <a:lnTo>
                    <a:pt x="5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85"/>
            <p:cNvSpPr/>
            <p:nvPr/>
          </p:nvSpPr>
          <p:spPr>
            <a:xfrm>
              <a:off x="7306955" y="3088500"/>
              <a:ext cx="394561" cy="814313"/>
            </a:xfrm>
            <a:custGeom>
              <a:avLst/>
              <a:gdLst/>
              <a:ahLst/>
              <a:cxnLst/>
              <a:rect l="l" t="t" r="r" b="b"/>
              <a:pathLst>
                <a:path w="5670" h="11702" extrusionOk="0">
                  <a:moveTo>
                    <a:pt x="0" y="1"/>
                  </a:moveTo>
                  <a:lnTo>
                    <a:pt x="5187" y="11702"/>
                  </a:lnTo>
                  <a:lnTo>
                    <a:pt x="5670" y="11702"/>
                  </a:lnTo>
                  <a:lnTo>
                    <a:pt x="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85"/>
            <p:cNvSpPr/>
            <p:nvPr/>
          </p:nvSpPr>
          <p:spPr>
            <a:xfrm>
              <a:off x="5680851" y="1227475"/>
              <a:ext cx="2819338" cy="1900713"/>
            </a:xfrm>
            <a:custGeom>
              <a:avLst/>
              <a:gdLst/>
              <a:ahLst/>
              <a:cxnLst/>
              <a:rect l="l" t="t" r="r" b="b"/>
              <a:pathLst>
                <a:path w="40515" h="27314" extrusionOk="0">
                  <a:moveTo>
                    <a:pt x="1328" y="0"/>
                  </a:moveTo>
                  <a:cubicBezTo>
                    <a:pt x="604" y="0"/>
                    <a:pt x="1" y="586"/>
                    <a:pt x="1" y="1310"/>
                  </a:cubicBezTo>
                  <a:lnTo>
                    <a:pt x="1" y="25987"/>
                  </a:lnTo>
                  <a:cubicBezTo>
                    <a:pt x="1" y="26728"/>
                    <a:pt x="604" y="27313"/>
                    <a:pt x="1328" y="27313"/>
                  </a:cubicBezTo>
                  <a:lnTo>
                    <a:pt x="39205" y="27313"/>
                  </a:lnTo>
                  <a:cubicBezTo>
                    <a:pt x="39929" y="27313"/>
                    <a:pt x="40515" y="26728"/>
                    <a:pt x="40515" y="25987"/>
                  </a:cubicBezTo>
                  <a:lnTo>
                    <a:pt x="40515" y="1310"/>
                  </a:lnTo>
                  <a:cubicBezTo>
                    <a:pt x="40515" y="586"/>
                    <a:pt x="39929" y="0"/>
                    <a:pt x="39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85"/>
            <p:cNvSpPr/>
            <p:nvPr/>
          </p:nvSpPr>
          <p:spPr>
            <a:xfrm>
              <a:off x="6439973" y="2346219"/>
              <a:ext cx="244670" cy="212381"/>
            </a:xfrm>
            <a:custGeom>
              <a:avLst/>
              <a:gdLst/>
              <a:ahLst/>
              <a:cxnLst/>
              <a:rect l="l" t="t" r="r" b="b"/>
              <a:pathLst>
                <a:path w="3516" h="3052" extrusionOk="0">
                  <a:moveTo>
                    <a:pt x="0" y="1"/>
                  </a:moveTo>
                  <a:lnTo>
                    <a:pt x="0" y="3051"/>
                  </a:lnTo>
                  <a:lnTo>
                    <a:pt x="3516" y="3051"/>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85"/>
            <p:cNvSpPr/>
            <p:nvPr/>
          </p:nvSpPr>
          <p:spPr>
            <a:xfrm>
              <a:off x="6682205" y="2180742"/>
              <a:ext cx="244670" cy="377860"/>
            </a:xfrm>
            <a:custGeom>
              <a:avLst/>
              <a:gdLst/>
              <a:ahLst/>
              <a:cxnLst/>
              <a:rect l="l" t="t" r="r" b="b"/>
              <a:pathLst>
                <a:path w="3516" h="5430" extrusionOk="0">
                  <a:moveTo>
                    <a:pt x="0" y="1"/>
                  </a:moveTo>
                  <a:lnTo>
                    <a:pt x="0" y="5429"/>
                  </a:lnTo>
                  <a:lnTo>
                    <a:pt x="3516" y="5429"/>
                  </a:lnTo>
                  <a:lnTo>
                    <a:pt x="3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85"/>
            <p:cNvSpPr/>
            <p:nvPr/>
          </p:nvSpPr>
          <p:spPr>
            <a:xfrm>
              <a:off x="6924436" y="2006915"/>
              <a:ext cx="244670" cy="551690"/>
            </a:xfrm>
            <a:custGeom>
              <a:avLst/>
              <a:gdLst/>
              <a:ahLst/>
              <a:cxnLst/>
              <a:rect l="l" t="t" r="r" b="b"/>
              <a:pathLst>
                <a:path w="3516" h="7928" extrusionOk="0">
                  <a:moveTo>
                    <a:pt x="0" y="0"/>
                  </a:moveTo>
                  <a:lnTo>
                    <a:pt x="0" y="7927"/>
                  </a:lnTo>
                  <a:lnTo>
                    <a:pt x="3516" y="7927"/>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85"/>
            <p:cNvSpPr/>
            <p:nvPr/>
          </p:nvSpPr>
          <p:spPr>
            <a:xfrm>
              <a:off x="7166668" y="1836636"/>
              <a:ext cx="244670" cy="721970"/>
            </a:xfrm>
            <a:custGeom>
              <a:avLst/>
              <a:gdLst/>
              <a:ahLst/>
              <a:cxnLst/>
              <a:rect l="l" t="t" r="r" b="b"/>
              <a:pathLst>
                <a:path w="3516" h="10375" extrusionOk="0">
                  <a:moveTo>
                    <a:pt x="0" y="0"/>
                  </a:moveTo>
                  <a:lnTo>
                    <a:pt x="0" y="10374"/>
                  </a:lnTo>
                  <a:lnTo>
                    <a:pt x="3516" y="10374"/>
                  </a:lnTo>
                  <a:lnTo>
                    <a:pt x="3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85"/>
            <p:cNvSpPr/>
            <p:nvPr/>
          </p:nvSpPr>
          <p:spPr>
            <a:xfrm>
              <a:off x="7408899" y="1665105"/>
              <a:ext cx="243487" cy="893504"/>
            </a:xfrm>
            <a:custGeom>
              <a:avLst/>
              <a:gdLst/>
              <a:ahLst/>
              <a:cxnLst/>
              <a:rect l="l" t="t" r="r" b="b"/>
              <a:pathLst>
                <a:path w="3499" h="12840" extrusionOk="0">
                  <a:moveTo>
                    <a:pt x="0" y="1"/>
                  </a:moveTo>
                  <a:lnTo>
                    <a:pt x="0" y="12839"/>
                  </a:lnTo>
                  <a:lnTo>
                    <a:pt x="3498" y="12839"/>
                  </a:ln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85"/>
            <p:cNvSpPr/>
            <p:nvPr/>
          </p:nvSpPr>
          <p:spPr>
            <a:xfrm>
              <a:off x="7318924" y="2303076"/>
              <a:ext cx="167984" cy="317876"/>
            </a:xfrm>
            <a:custGeom>
              <a:avLst/>
              <a:gdLst/>
              <a:ahLst/>
              <a:cxnLst/>
              <a:rect l="l" t="t" r="r" b="b"/>
              <a:pathLst>
                <a:path w="2414" h="4568" extrusionOk="0">
                  <a:moveTo>
                    <a:pt x="294" y="1"/>
                  </a:moveTo>
                  <a:lnTo>
                    <a:pt x="1" y="138"/>
                  </a:lnTo>
                  <a:lnTo>
                    <a:pt x="2120" y="4567"/>
                  </a:lnTo>
                  <a:lnTo>
                    <a:pt x="2413" y="4429"/>
                  </a:lnTo>
                  <a:lnTo>
                    <a:pt x="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85"/>
            <p:cNvSpPr/>
            <p:nvPr/>
          </p:nvSpPr>
          <p:spPr>
            <a:xfrm>
              <a:off x="7440074" y="2570080"/>
              <a:ext cx="130755" cy="116768"/>
            </a:xfrm>
            <a:custGeom>
              <a:avLst/>
              <a:gdLst/>
              <a:ahLst/>
              <a:cxnLst/>
              <a:rect l="l" t="t" r="r" b="b"/>
              <a:pathLst>
                <a:path w="1879" h="1678" extrusionOk="0">
                  <a:moveTo>
                    <a:pt x="865" y="0"/>
                  </a:moveTo>
                  <a:cubicBezTo>
                    <a:pt x="808" y="0"/>
                    <a:pt x="750" y="13"/>
                    <a:pt x="689" y="41"/>
                  </a:cubicBezTo>
                  <a:cubicBezTo>
                    <a:pt x="0" y="368"/>
                    <a:pt x="810" y="1471"/>
                    <a:pt x="1017" y="1678"/>
                  </a:cubicBezTo>
                  <a:lnTo>
                    <a:pt x="1878" y="1471"/>
                  </a:lnTo>
                  <a:cubicBezTo>
                    <a:pt x="1878" y="1471"/>
                    <a:pt x="1475" y="0"/>
                    <a:pt x="86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85"/>
            <p:cNvSpPr/>
            <p:nvPr/>
          </p:nvSpPr>
          <p:spPr>
            <a:xfrm>
              <a:off x="7838180" y="3120927"/>
              <a:ext cx="482102" cy="743542"/>
            </a:xfrm>
            <a:custGeom>
              <a:avLst/>
              <a:gdLst/>
              <a:ahLst/>
              <a:cxnLst/>
              <a:rect l="l" t="t" r="r" b="b"/>
              <a:pathLst>
                <a:path w="6928" h="10685" extrusionOk="0">
                  <a:moveTo>
                    <a:pt x="0" y="0"/>
                  </a:moveTo>
                  <a:lnTo>
                    <a:pt x="138" y="10684"/>
                  </a:lnTo>
                  <a:lnTo>
                    <a:pt x="1086" y="10684"/>
                  </a:lnTo>
                  <a:cubicBezTo>
                    <a:pt x="1086" y="10684"/>
                    <a:pt x="1810" y="5308"/>
                    <a:pt x="2085" y="2344"/>
                  </a:cubicBezTo>
                  <a:lnTo>
                    <a:pt x="2740" y="2344"/>
                  </a:lnTo>
                  <a:lnTo>
                    <a:pt x="3412" y="6238"/>
                  </a:lnTo>
                  <a:lnTo>
                    <a:pt x="6204" y="9237"/>
                  </a:lnTo>
                  <a:lnTo>
                    <a:pt x="6928" y="8582"/>
                  </a:lnTo>
                  <a:lnTo>
                    <a:pt x="4825" y="5359"/>
                  </a:lnTo>
                  <a:cubicBezTo>
                    <a:pt x="4825" y="5359"/>
                    <a:pt x="5015" y="1379"/>
                    <a:pt x="4998" y="689"/>
                  </a:cubicBezTo>
                  <a:cubicBezTo>
                    <a:pt x="5032" y="569"/>
                    <a:pt x="4998" y="0"/>
                    <a:pt x="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85"/>
            <p:cNvSpPr/>
            <p:nvPr/>
          </p:nvSpPr>
          <p:spPr>
            <a:xfrm>
              <a:off x="7791418" y="2588450"/>
              <a:ext cx="442576" cy="532553"/>
            </a:xfrm>
            <a:custGeom>
              <a:avLst/>
              <a:gdLst/>
              <a:ahLst/>
              <a:cxnLst/>
              <a:rect l="l" t="t" r="r" b="b"/>
              <a:pathLst>
                <a:path w="6360" h="7653" extrusionOk="0">
                  <a:moveTo>
                    <a:pt x="1189" y="1"/>
                  </a:moveTo>
                  <a:cubicBezTo>
                    <a:pt x="517" y="1"/>
                    <a:pt x="0" y="466"/>
                    <a:pt x="52" y="1000"/>
                  </a:cubicBezTo>
                  <a:lnTo>
                    <a:pt x="672" y="7652"/>
                  </a:lnTo>
                  <a:lnTo>
                    <a:pt x="5670" y="7652"/>
                  </a:lnTo>
                  <a:lnTo>
                    <a:pt x="6307" y="1000"/>
                  </a:lnTo>
                  <a:cubicBezTo>
                    <a:pt x="6359" y="466"/>
                    <a:pt x="5825" y="1"/>
                    <a:pt x="5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85"/>
            <p:cNvSpPr/>
            <p:nvPr/>
          </p:nvSpPr>
          <p:spPr>
            <a:xfrm>
              <a:off x="7954460" y="2503346"/>
              <a:ext cx="117603" cy="134373"/>
            </a:xfrm>
            <a:custGeom>
              <a:avLst/>
              <a:gdLst/>
              <a:ahLst/>
              <a:cxnLst/>
              <a:rect l="l" t="t" r="r" b="b"/>
              <a:pathLst>
                <a:path w="1690" h="1931" extrusionOk="0">
                  <a:moveTo>
                    <a:pt x="1244" y="0"/>
                  </a:moveTo>
                  <a:cubicBezTo>
                    <a:pt x="1213" y="0"/>
                    <a:pt x="1183" y="0"/>
                    <a:pt x="1155" y="0"/>
                  </a:cubicBezTo>
                  <a:lnTo>
                    <a:pt x="518" y="0"/>
                  </a:lnTo>
                  <a:cubicBezTo>
                    <a:pt x="328" y="0"/>
                    <a:pt x="1" y="173"/>
                    <a:pt x="1" y="397"/>
                  </a:cubicBezTo>
                  <a:lnTo>
                    <a:pt x="1" y="1172"/>
                  </a:lnTo>
                  <a:cubicBezTo>
                    <a:pt x="1" y="1327"/>
                    <a:pt x="87" y="1930"/>
                    <a:pt x="811" y="1930"/>
                  </a:cubicBezTo>
                  <a:cubicBezTo>
                    <a:pt x="1690" y="1930"/>
                    <a:pt x="1690" y="1327"/>
                    <a:pt x="1690" y="1172"/>
                  </a:cubicBezTo>
                  <a:lnTo>
                    <a:pt x="1690" y="207"/>
                  </a:lnTo>
                  <a:cubicBezTo>
                    <a:pt x="1690" y="13"/>
                    <a:pt x="1444" y="0"/>
                    <a:pt x="124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85"/>
            <p:cNvSpPr/>
            <p:nvPr/>
          </p:nvSpPr>
          <p:spPr>
            <a:xfrm>
              <a:off x="7504372" y="2605221"/>
              <a:ext cx="362620" cy="365682"/>
            </a:xfrm>
            <a:custGeom>
              <a:avLst/>
              <a:gdLst/>
              <a:ahLst/>
              <a:cxnLst/>
              <a:rect l="l" t="t" r="r" b="b"/>
              <a:pathLst>
                <a:path w="5211" h="5255" extrusionOk="0">
                  <a:moveTo>
                    <a:pt x="4580" y="1"/>
                  </a:moveTo>
                  <a:cubicBezTo>
                    <a:pt x="4410" y="1"/>
                    <a:pt x="4210" y="401"/>
                    <a:pt x="4142" y="553"/>
                  </a:cubicBezTo>
                  <a:lnTo>
                    <a:pt x="2867" y="3000"/>
                  </a:lnTo>
                  <a:lnTo>
                    <a:pt x="903" y="725"/>
                  </a:lnTo>
                  <a:cubicBezTo>
                    <a:pt x="903" y="716"/>
                    <a:pt x="892" y="711"/>
                    <a:pt x="873" y="711"/>
                  </a:cubicBezTo>
                  <a:cubicBezTo>
                    <a:pt x="717" y="711"/>
                    <a:pt x="1" y="1004"/>
                    <a:pt x="93" y="1173"/>
                  </a:cubicBezTo>
                  <a:cubicBezTo>
                    <a:pt x="282" y="1500"/>
                    <a:pt x="1558" y="4102"/>
                    <a:pt x="2557" y="5154"/>
                  </a:cubicBezTo>
                  <a:cubicBezTo>
                    <a:pt x="2623" y="5223"/>
                    <a:pt x="2704" y="5254"/>
                    <a:pt x="2797" y="5254"/>
                  </a:cubicBezTo>
                  <a:cubicBezTo>
                    <a:pt x="3481" y="5254"/>
                    <a:pt x="4773" y="3567"/>
                    <a:pt x="4849" y="3430"/>
                  </a:cubicBezTo>
                  <a:cubicBezTo>
                    <a:pt x="4987" y="3206"/>
                    <a:pt x="5176" y="1724"/>
                    <a:pt x="5211" y="914"/>
                  </a:cubicBezTo>
                  <a:cubicBezTo>
                    <a:pt x="5211" y="725"/>
                    <a:pt x="5073" y="553"/>
                    <a:pt x="4883" y="535"/>
                  </a:cubicBezTo>
                  <a:lnTo>
                    <a:pt x="4590" y="1"/>
                  </a:lnTo>
                  <a:cubicBezTo>
                    <a:pt x="4587" y="1"/>
                    <a:pt x="4583" y="1"/>
                    <a:pt x="4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85"/>
            <p:cNvSpPr/>
            <p:nvPr/>
          </p:nvSpPr>
          <p:spPr>
            <a:xfrm>
              <a:off x="8142761" y="2604038"/>
              <a:ext cx="307020" cy="472569"/>
            </a:xfrm>
            <a:custGeom>
              <a:avLst/>
              <a:gdLst/>
              <a:ahLst/>
              <a:cxnLst/>
              <a:rect l="l" t="t" r="r" b="b"/>
              <a:pathLst>
                <a:path w="4412" h="6791" extrusionOk="0">
                  <a:moveTo>
                    <a:pt x="845" y="1"/>
                  </a:moveTo>
                  <a:lnTo>
                    <a:pt x="155" y="587"/>
                  </a:lnTo>
                  <a:cubicBezTo>
                    <a:pt x="155" y="587"/>
                    <a:pt x="0" y="1896"/>
                    <a:pt x="190" y="2189"/>
                  </a:cubicBezTo>
                  <a:cubicBezTo>
                    <a:pt x="242" y="2310"/>
                    <a:pt x="2206" y="3827"/>
                    <a:pt x="2206" y="3827"/>
                  </a:cubicBezTo>
                  <a:lnTo>
                    <a:pt x="810" y="5446"/>
                  </a:lnTo>
                  <a:lnTo>
                    <a:pt x="690" y="6790"/>
                  </a:lnTo>
                  <a:cubicBezTo>
                    <a:pt x="690" y="6790"/>
                    <a:pt x="2999" y="5205"/>
                    <a:pt x="3705" y="4309"/>
                  </a:cubicBezTo>
                  <a:cubicBezTo>
                    <a:pt x="3964" y="3982"/>
                    <a:pt x="4412" y="3671"/>
                    <a:pt x="3964" y="3241"/>
                  </a:cubicBezTo>
                  <a:cubicBezTo>
                    <a:pt x="3154" y="2465"/>
                    <a:pt x="845" y="1"/>
                    <a:pt x="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85"/>
            <p:cNvSpPr/>
            <p:nvPr/>
          </p:nvSpPr>
          <p:spPr>
            <a:xfrm>
              <a:off x="7765044" y="3863138"/>
              <a:ext cx="148708" cy="52886"/>
            </a:xfrm>
            <a:custGeom>
              <a:avLst/>
              <a:gdLst/>
              <a:ahLst/>
              <a:cxnLst/>
              <a:rect l="l" t="t" r="r" b="b"/>
              <a:pathLst>
                <a:path w="2137" h="760" extrusionOk="0">
                  <a:moveTo>
                    <a:pt x="1172" y="1"/>
                  </a:moveTo>
                  <a:lnTo>
                    <a:pt x="103" y="397"/>
                  </a:lnTo>
                  <a:cubicBezTo>
                    <a:pt x="0" y="466"/>
                    <a:pt x="35" y="759"/>
                    <a:pt x="172" y="759"/>
                  </a:cubicBezTo>
                  <a:lnTo>
                    <a:pt x="2137" y="759"/>
                  </a:lnTo>
                  <a:lnTo>
                    <a:pt x="2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85"/>
            <p:cNvSpPr/>
            <p:nvPr/>
          </p:nvSpPr>
          <p:spPr>
            <a:xfrm>
              <a:off x="7889744" y="2346846"/>
              <a:ext cx="227899" cy="216556"/>
            </a:xfrm>
            <a:custGeom>
              <a:avLst/>
              <a:gdLst/>
              <a:ahLst/>
              <a:cxnLst/>
              <a:rect l="l" t="t" r="r" b="b"/>
              <a:pathLst>
                <a:path w="3275" h="3112" extrusionOk="0">
                  <a:moveTo>
                    <a:pt x="1049" y="1"/>
                  </a:moveTo>
                  <a:cubicBezTo>
                    <a:pt x="405" y="1"/>
                    <a:pt x="217" y="581"/>
                    <a:pt x="104" y="1629"/>
                  </a:cubicBezTo>
                  <a:cubicBezTo>
                    <a:pt x="0" y="2611"/>
                    <a:pt x="121" y="3094"/>
                    <a:pt x="1017" y="3111"/>
                  </a:cubicBezTo>
                  <a:cubicBezTo>
                    <a:pt x="1930" y="3111"/>
                    <a:pt x="3274" y="2611"/>
                    <a:pt x="3154" y="1405"/>
                  </a:cubicBezTo>
                  <a:cubicBezTo>
                    <a:pt x="3016" y="199"/>
                    <a:pt x="1189" y="9"/>
                    <a:pt x="1189" y="9"/>
                  </a:cubicBezTo>
                  <a:cubicBezTo>
                    <a:pt x="1140" y="4"/>
                    <a:pt x="1094" y="1"/>
                    <a:pt x="1049" y="1"/>
                  </a:cubicBezTo>
                  <a:close/>
                </a:path>
              </a:pathLst>
            </a:custGeom>
            <a:solidFill>
              <a:srgbClr val="F8A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85"/>
            <p:cNvSpPr/>
            <p:nvPr/>
          </p:nvSpPr>
          <p:spPr>
            <a:xfrm>
              <a:off x="8229536" y="3718050"/>
              <a:ext cx="124353" cy="131103"/>
            </a:xfrm>
            <a:custGeom>
              <a:avLst/>
              <a:gdLst/>
              <a:ahLst/>
              <a:cxnLst/>
              <a:rect l="l" t="t" r="r" b="b"/>
              <a:pathLst>
                <a:path w="1787" h="1884" extrusionOk="0">
                  <a:moveTo>
                    <a:pt x="1304" y="1"/>
                  </a:moveTo>
                  <a:lnTo>
                    <a:pt x="580" y="656"/>
                  </a:lnTo>
                  <a:lnTo>
                    <a:pt x="29" y="1638"/>
                  </a:lnTo>
                  <a:cubicBezTo>
                    <a:pt x="0" y="1737"/>
                    <a:pt x="147" y="1884"/>
                    <a:pt x="258" y="1884"/>
                  </a:cubicBezTo>
                  <a:cubicBezTo>
                    <a:pt x="282" y="1884"/>
                    <a:pt x="303" y="1877"/>
                    <a:pt x="322" y="1862"/>
                  </a:cubicBezTo>
                  <a:lnTo>
                    <a:pt x="1786" y="570"/>
                  </a:lnTo>
                  <a:lnTo>
                    <a:pt x="1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85"/>
            <p:cNvSpPr/>
            <p:nvPr/>
          </p:nvSpPr>
          <p:spPr>
            <a:xfrm>
              <a:off x="7817791" y="2721570"/>
              <a:ext cx="6054" cy="253090"/>
            </a:xfrm>
            <a:custGeom>
              <a:avLst/>
              <a:gdLst/>
              <a:ahLst/>
              <a:cxnLst/>
              <a:rect l="l" t="t" r="r" b="b"/>
              <a:pathLst>
                <a:path w="87" h="3637" extrusionOk="0">
                  <a:moveTo>
                    <a:pt x="0" y="1"/>
                  </a:moveTo>
                  <a:lnTo>
                    <a:pt x="0" y="3637"/>
                  </a:lnTo>
                  <a:lnTo>
                    <a:pt x="86" y="3637"/>
                  </a:lnTo>
                  <a:lnTo>
                    <a:pt x="86" y="1"/>
                  </a:lnTo>
                  <a:close/>
                </a:path>
              </a:pathLst>
            </a:custGeom>
            <a:solidFill>
              <a:srgbClr val="F14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85"/>
            <p:cNvSpPr/>
            <p:nvPr/>
          </p:nvSpPr>
          <p:spPr>
            <a:xfrm>
              <a:off x="8196691" y="2733608"/>
              <a:ext cx="21642" cy="249471"/>
            </a:xfrm>
            <a:custGeom>
              <a:avLst/>
              <a:gdLst/>
              <a:ahLst/>
              <a:cxnLst/>
              <a:rect l="l" t="t" r="r" b="b"/>
              <a:pathLst>
                <a:path w="311" h="3585" extrusionOk="0">
                  <a:moveTo>
                    <a:pt x="225" y="0"/>
                  </a:moveTo>
                  <a:lnTo>
                    <a:pt x="1" y="3584"/>
                  </a:lnTo>
                  <a:lnTo>
                    <a:pt x="87" y="3584"/>
                  </a:lnTo>
                  <a:lnTo>
                    <a:pt x="311" y="17"/>
                  </a:lnTo>
                  <a:lnTo>
                    <a:pt x="225" y="0"/>
                  </a:lnTo>
                  <a:close/>
                </a:path>
              </a:pathLst>
            </a:custGeom>
            <a:solidFill>
              <a:srgbClr val="F14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85"/>
            <p:cNvSpPr/>
            <p:nvPr/>
          </p:nvSpPr>
          <p:spPr>
            <a:xfrm>
              <a:off x="7893293" y="2275798"/>
              <a:ext cx="278280" cy="276193"/>
            </a:xfrm>
            <a:custGeom>
              <a:avLst/>
              <a:gdLst/>
              <a:ahLst/>
              <a:cxnLst/>
              <a:rect l="l" t="t" r="r" b="b"/>
              <a:pathLst>
                <a:path w="3999" h="3969" extrusionOk="0">
                  <a:moveTo>
                    <a:pt x="1104" y="0"/>
                  </a:moveTo>
                  <a:cubicBezTo>
                    <a:pt x="1018" y="0"/>
                    <a:pt x="932" y="29"/>
                    <a:pt x="845" y="100"/>
                  </a:cubicBezTo>
                  <a:cubicBezTo>
                    <a:pt x="1" y="789"/>
                    <a:pt x="1087" y="1185"/>
                    <a:pt x="1035" y="1909"/>
                  </a:cubicBezTo>
                  <a:cubicBezTo>
                    <a:pt x="1017" y="2209"/>
                    <a:pt x="1117" y="2306"/>
                    <a:pt x="1251" y="2306"/>
                  </a:cubicBezTo>
                  <a:cubicBezTo>
                    <a:pt x="1378" y="2306"/>
                    <a:pt x="1537" y="2217"/>
                    <a:pt x="1655" y="2133"/>
                  </a:cubicBezTo>
                  <a:cubicBezTo>
                    <a:pt x="1790" y="2031"/>
                    <a:pt x="1893" y="1989"/>
                    <a:pt x="1971" y="1989"/>
                  </a:cubicBezTo>
                  <a:cubicBezTo>
                    <a:pt x="2181" y="1989"/>
                    <a:pt x="2201" y="2299"/>
                    <a:pt x="2138" y="2564"/>
                  </a:cubicBezTo>
                  <a:cubicBezTo>
                    <a:pt x="2052" y="2943"/>
                    <a:pt x="1517" y="3615"/>
                    <a:pt x="1948" y="3822"/>
                  </a:cubicBezTo>
                  <a:cubicBezTo>
                    <a:pt x="2163" y="3924"/>
                    <a:pt x="2371" y="3968"/>
                    <a:pt x="2562" y="3968"/>
                  </a:cubicBezTo>
                  <a:cubicBezTo>
                    <a:pt x="2951" y="3968"/>
                    <a:pt x="3268" y="3783"/>
                    <a:pt x="3430" y="3529"/>
                  </a:cubicBezTo>
                  <a:cubicBezTo>
                    <a:pt x="3689" y="3115"/>
                    <a:pt x="3465" y="2426"/>
                    <a:pt x="3499" y="2116"/>
                  </a:cubicBezTo>
                  <a:cubicBezTo>
                    <a:pt x="3516" y="1823"/>
                    <a:pt x="3999" y="1047"/>
                    <a:pt x="3603" y="617"/>
                  </a:cubicBezTo>
                  <a:cubicBezTo>
                    <a:pt x="3446" y="454"/>
                    <a:pt x="3243" y="409"/>
                    <a:pt x="3028" y="409"/>
                  </a:cubicBezTo>
                  <a:cubicBezTo>
                    <a:pt x="2766" y="409"/>
                    <a:pt x="2486" y="475"/>
                    <a:pt x="2250" y="475"/>
                  </a:cubicBezTo>
                  <a:cubicBezTo>
                    <a:pt x="2166" y="475"/>
                    <a:pt x="2087" y="467"/>
                    <a:pt x="2017" y="444"/>
                  </a:cubicBezTo>
                  <a:cubicBezTo>
                    <a:pt x="1685" y="325"/>
                    <a:pt x="1394" y="0"/>
                    <a:pt x="1104"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5" name="Google Shape;5255;p85"/>
          <p:cNvGrpSpPr/>
          <p:nvPr/>
        </p:nvGrpSpPr>
        <p:grpSpPr>
          <a:xfrm>
            <a:off x="919754" y="3006996"/>
            <a:ext cx="296322" cy="296322"/>
            <a:chOff x="4933458" y="1687279"/>
            <a:chExt cx="397907" cy="397907"/>
          </a:xfrm>
        </p:grpSpPr>
        <p:sp>
          <p:nvSpPr>
            <p:cNvPr id="5256" name="Google Shape;5256;p85"/>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85"/>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8" name="Google Shape;5258;p85"/>
          <p:cNvGrpSpPr/>
          <p:nvPr/>
        </p:nvGrpSpPr>
        <p:grpSpPr>
          <a:xfrm>
            <a:off x="1540538" y="3007017"/>
            <a:ext cx="296322" cy="296306"/>
            <a:chOff x="266768" y="1721375"/>
            <a:chExt cx="397907" cy="397887"/>
          </a:xfrm>
        </p:grpSpPr>
        <p:sp>
          <p:nvSpPr>
            <p:cNvPr id="5259" name="Google Shape;5259;p8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8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1" name="Google Shape;5261;p85"/>
          <p:cNvGrpSpPr/>
          <p:nvPr/>
        </p:nvGrpSpPr>
        <p:grpSpPr>
          <a:xfrm>
            <a:off x="2782108" y="3006998"/>
            <a:ext cx="296306" cy="296306"/>
            <a:chOff x="1379798" y="1723250"/>
            <a:chExt cx="397887" cy="397887"/>
          </a:xfrm>
        </p:grpSpPr>
        <p:sp>
          <p:nvSpPr>
            <p:cNvPr id="5262" name="Google Shape;5262;p8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8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8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8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85"/>
          <p:cNvGrpSpPr/>
          <p:nvPr/>
        </p:nvGrpSpPr>
        <p:grpSpPr>
          <a:xfrm>
            <a:off x="2161336" y="3007023"/>
            <a:ext cx="296291" cy="296306"/>
            <a:chOff x="864491" y="1723250"/>
            <a:chExt cx="397866" cy="397887"/>
          </a:xfrm>
        </p:grpSpPr>
        <p:sp>
          <p:nvSpPr>
            <p:cNvPr id="5267" name="Google Shape;5267;p8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8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8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6"/>
        <p:cNvGrpSpPr/>
        <p:nvPr/>
      </p:nvGrpSpPr>
      <p:grpSpPr>
        <a:xfrm>
          <a:off x="0" y="0"/>
          <a:ext cx="0" cy="0"/>
          <a:chOff x="0" y="0"/>
          <a:chExt cx="0" cy="0"/>
        </a:xfrm>
      </p:grpSpPr>
      <p:sp>
        <p:nvSpPr>
          <p:cNvPr id="5187" name="Google Shape;5187;p8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p>
        </p:txBody>
      </p:sp>
      <p:sp>
        <p:nvSpPr>
          <p:cNvPr id="5188" name="Google Shape;5188;p84"/>
          <p:cNvSpPr txBox="1">
            <a:spLocks noGrp="1"/>
          </p:cNvSpPr>
          <p:nvPr>
            <p:ph type="subTitle" idx="1"/>
          </p:nvPr>
        </p:nvSpPr>
        <p:spPr>
          <a:xfrm>
            <a:off x="395605" y="2947035"/>
            <a:ext cx="1997710" cy="4559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Roboto" panose="02000000000000000000"/>
                <a:ea typeface="Roboto" panose="02000000000000000000"/>
                <a:cs typeface="Roboto" panose="02000000000000000000"/>
                <a:sym typeface="Roboto" panose="02000000000000000000"/>
              </a:rPr>
              <a:t>Saikat Barua</a:t>
            </a:r>
          </a:p>
        </p:txBody>
      </p:sp>
      <p:sp>
        <p:nvSpPr>
          <p:cNvPr id="5189" name="Google Shape;5189;p84"/>
          <p:cNvSpPr txBox="1">
            <a:spLocks noGrp="1"/>
          </p:cNvSpPr>
          <p:nvPr>
            <p:ph type="subTitle" idx="2"/>
          </p:nvPr>
        </p:nvSpPr>
        <p:spPr>
          <a:xfrm>
            <a:off x="467995" y="3291840"/>
            <a:ext cx="1852295" cy="323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Open Sans Medium"/>
                <a:ea typeface="Open Sans Medium"/>
                <a:cs typeface="Open Sans Medium"/>
                <a:sym typeface="Open Sans Medium"/>
              </a:rPr>
              <a:t>2104010202196</a:t>
            </a:r>
          </a:p>
        </p:txBody>
      </p:sp>
      <p:sp>
        <p:nvSpPr>
          <p:cNvPr id="5190" name="Google Shape;5190;p84"/>
          <p:cNvSpPr txBox="1">
            <a:spLocks noGrp="1"/>
          </p:cNvSpPr>
          <p:nvPr>
            <p:ph type="subTitle" idx="3"/>
          </p:nvPr>
        </p:nvSpPr>
        <p:spPr>
          <a:xfrm>
            <a:off x="2340175" y="3291823"/>
            <a:ext cx="2336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Open Sans Medium"/>
                <a:ea typeface="Open Sans Medium"/>
                <a:cs typeface="Open Sans Medium"/>
                <a:sym typeface="Open Sans Medium"/>
              </a:rPr>
              <a:t>2104010202209</a:t>
            </a:r>
          </a:p>
        </p:txBody>
      </p:sp>
      <p:sp>
        <p:nvSpPr>
          <p:cNvPr id="5191" name="Google Shape;5191;p84"/>
          <p:cNvSpPr txBox="1">
            <a:spLocks noGrp="1"/>
          </p:cNvSpPr>
          <p:nvPr>
            <p:ph type="subTitle" idx="4"/>
          </p:nvPr>
        </p:nvSpPr>
        <p:spPr>
          <a:xfrm>
            <a:off x="4428345" y="3291823"/>
            <a:ext cx="2336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Open Sans Medium"/>
                <a:ea typeface="Open Sans Medium"/>
                <a:cs typeface="Open Sans Medium"/>
                <a:sym typeface="Open Sans Medium"/>
              </a:rPr>
              <a:t>2104010202213</a:t>
            </a:r>
          </a:p>
        </p:txBody>
      </p:sp>
      <p:sp>
        <p:nvSpPr>
          <p:cNvPr id="5192" name="Google Shape;5192;p84"/>
          <p:cNvSpPr txBox="1">
            <a:spLocks noGrp="1"/>
          </p:cNvSpPr>
          <p:nvPr>
            <p:ph type="subTitle" idx="5"/>
          </p:nvPr>
        </p:nvSpPr>
        <p:spPr>
          <a:xfrm>
            <a:off x="2340810" y="3060590"/>
            <a:ext cx="23364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Roboto" panose="02000000000000000000"/>
                <a:ea typeface="Roboto" panose="02000000000000000000"/>
                <a:cs typeface="Roboto" panose="02000000000000000000"/>
                <a:sym typeface="Roboto" panose="02000000000000000000"/>
              </a:rPr>
              <a:t>Jahirul Islam</a:t>
            </a:r>
          </a:p>
        </p:txBody>
      </p:sp>
      <p:sp>
        <p:nvSpPr>
          <p:cNvPr id="5193" name="Google Shape;5193;p84"/>
          <p:cNvSpPr txBox="1">
            <a:spLocks noGrp="1"/>
          </p:cNvSpPr>
          <p:nvPr>
            <p:ph type="subTitle" idx="6"/>
          </p:nvPr>
        </p:nvSpPr>
        <p:spPr>
          <a:xfrm>
            <a:off x="4428345" y="3034555"/>
            <a:ext cx="23364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Roboto" panose="02000000000000000000"/>
                <a:ea typeface="Roboto" panose="02000000000000000000"/>
                <a:cs typeface="Roboto" panose="02000000000000000000"/>
                <a:sym typeface="Roboto" panose="02000000000000000000"/>
              </a:rPr>
              <a:t>Jaman Taif</a:t>
            </a:r>
          </a:p>
        </p:txBody>
      </p:sp>
      <p:pic>
        <p:nvPicPr>
          <p:cNvPr id="5194" name="Google Shape;5194;p84" descr="C:\Users\DST\Desktop\pic\saikat.jpgsaikat"/>
          <p:cNvPicPr preferRelativeResize="0"/>
          <p:nvPr/>
        </p:nvPicPr>
        <p:blipFill rotWithShape="1">
          <a:blip r:embed="rId3"/>
          <a:srcRect l="745" t="14482" r="-745" b="9699"/>
          <a:stretch>
            <a:fillRect/>
          </a:stretch>
        </p:blipFill>
        <p:spPr>
          <a:xfrm>
            <a:off x="800100" y="1576070"/>
            <a:ext cx="1278890" cy="1288415"/>
          </a:xfrm>
          <a:prstGeom prst="rect">
            <a:avLst/>
          </a:prstGeom>
          <a:noFill/>
          <a:ln w="9525" cap="flat" cmpd="sng">
            <a:solidFill>
              <a:schemeClr val="dk1"/>
            </a:solidFill>
            <a:prstDash val="solid"/>
            <a:round/>
            <a:headEnd type="none" w="sm" len="sm"/>
            <a:tailEnd type="none" w="sm" len="sm"/>
          </a:ln>
        </p:spPr>
      </p:pic>
      <p:grpSp>
        <p:nvGrpSpPr>
          <p:cNvPr id="5197" name="Google Shape;5197;p84"/>
          <p:cNvGrpSpPr/>
          <p:nvPr/>
        </p:nvGrpSpPr>
        <p:grpSpPr>
          <a:xfrm>
            <a:off x="3027647" y="1182122"/>
            <a:ext cx="79928" cy="71771"/>
            <a:chOff x="4819847" y="7783309"/>
            <a:chExt cx="79928" cy="71771"/>
          </a:xfrm>
        </p:grpSpPr>
        <p:sp>
          <p:nvSpPr>
            <p:cNvPr id="5198" name="Google Shape;5198;p84"/>
            <p:cNvSpPr/>
            <p:nvPr/>
          </p:nvSpPr>
          <p:spPr>
            <a:xfrm>
              <a:off x="4819847" y="77841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84"/>
            <p:cNvSpPr/>
            <p:nvPr/>
          </p:nvSpPr>
          <p:spPr>
            <a:xfrm>
              <a:off x="4828004" y="77833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0" name="Google Shape;5200;p84"/>
          <p:cNvGrpSpPr/>
          <p:nvPr/>
        </p:nvGrpSpPr>
        <p:grpSpPr>
          <a:xfrm>
            <a:off x="803326" y="2000664"/>
            <a:ext cx="79928" cy="71771"/>
            <a:chOff x="4870401" y="9224864"/>
            <a:chExt cx="79928" cy="71771"/>
          </a:xfrm>
        </p:grpSpPr>
        <p:sp>
          <p:nvSpPr>
            <p:cNvPr id="5201" name="Google Shape;5201;p84"/>
            <p:cNvSpPr/>
            <p:nvPr/>
          </p:nvSpPr>
          <p:spPr>
            <a:xfrm>
              <a:off x="4870401" y="922565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84"/>
            <p:cNvSpPr/>
            <p:nvPr/>
          </p:nvSpPr>
          <p:spPr>
            <a:xfrm>
              <a:off x="4878558" y="922486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3" name="Google Shape;5203;p84"/>
          <p:cNvSpPr/>
          <p:nvPr/>
        </p:nvSpPr>
        <p:spPr>
          <a:xfrm>
            <a:off x="6087607" y="13298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4" name="Google Shape;5204;p84"/>
          <p:cNvGrpSpPr/>
          <p:nvPr/>
        </p:nvGrpSpPr>
        <p:grpSpPr>
          <a:xfrm>
            <a:off x="5896971" y="4261611"/>
            <a:ext cx="76672" cy="69370"/>
            <a:chOff x="3194821" y="8121661"/>
            <a:chExt cx="76672" cy="69370"/>
          </a:xfrm>
        </p:grpSpPr>
        <p:sp>
          <p:nvSpPr>
            <p:cNvPr id="5205" name="Google Shape;5205;p84"/>
            <p:cNvSpPr/>
            <p:nvPr/>
          </p:nvSpPr>
          <p:spPr>
            <a:xfrm>
              <a:off x="3204623" y="812330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84"/>
            <p:cNvSpPr/>
            <p:nvPr/>
          </p:nvSpPr>
          <p:spPr>
            <a:xfrm>
              <a:off x="3194821" y="812166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7" name="Google Shape;5207;p84"/>
          <p:cNvSpPr/>
          <p:nvPr/>
        </p:nvSpPr>
        <p:spPr>
          <a:xfrm>
            <a:off x="4549980" y="45814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84"/>
          <p:cNvSpPr/>
          <p:nvPr/>
        </p:nvSpPr>
        <p:spPr>
          <a:xfrm>
            <a:off x="3273699" y="2318125"/>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84"/>
          <p:cNvSpPr/>
          <p:nvPr/>
        </p:nvSpPr>
        <p:spPr>
          <a:xfrm>
            <a:off x="8318272" y="15298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5194;p84" descr="C:\Users\DST\Desktop\pic\RAKIB.jpgRAKIB"/>
          <p:cNvPicPr preferRelativeResize="0"/>
          <p:nvPr/>
        </p:nvPicPr>
        <p:blipFill rotWithShape="1">
          <a:blip r:embed="rId4"/>
          <a:srcRect l="50" t="9150" r="-50" b="15329"/>
          <a:stretch>
            <a:fillRect/>
          </a:stretch>
        </p:blipFill>
        <p:spPr>
          <a:xfrm>
            <a:off x="2844165" y="1576070"/>
            <a:ext cx="1278890" cy="1288415"/>
          </a:xfrm>
          <a:prstGeom prst="rect">
            <a:avLst/>
          </a:prstGeom>
          <a:noFill/>
          <a:ln w="9525" cap="flat" cmpd="sng">
            <a:solidFill>
              <a:schemeClr val="dk1"/>
            </a:solidFill>
            <a:prstDash val="solid"/>
            <a:round/>
            <a:headEnd type="none" w="sm" len="sm"/>
            <a:tailEnd type="none" w="sm" len="sm"/>
          </a:ln>
        </p:spPr>
      </p:pic>
      <p:pic>
        <p:nvPicPr>
          <p:cNvPr id="2" name="Google Shape;5194;p84" descr="C:\Users\DST\Desktop\pic\taif.jpgtaif"/>
          <p:cNvPicPr preferRelativeResize="0"/>
          <p:nvPr/>
        </p:nvPicPr>
        <p:blipFill rotWithShape="1">
          <a:blip r:embed="rId5"/>
          <a:srcRect t="24299" b="180"/>
          <a:stretch>
            <a:fillRect/>
          </a:stretch>
        </p:blipFill>
        <p:spPr>
          <a:xfrm>
            <a:off x="4932045" y="1576070"/>
            <a:ext cx="1278890" cy="1288415"/>
          </a:xfrm>
          <a:prstGeom prst="rect">
            <a:avLst/>
          </a:prstGeom>
          <a:noFill/>
          <a:ln w="9525" cap="flat" cmpd="sng">
            <a:solidFill>
              <a:schemeClr val="dk1"/>
            </a:solidFill>
            <a:prstDash val="solid"/>
            <a:round/>
            <a:headEnd type="none" w="sm" len="sm"/>
            <a:tailEnd type="none" w="sm" len="sm"/>
          </a:ln>
        </p:spPr>
      </p:pic>
      <p:pic>
        <p:nvPicPr>
          <p:cNvPr id="3" name="Google Shape;5194;p84" descr="C:\Users\DST\Desktop\pic\tonmoy.jpgtonmoy"/>
          <p:cNvPicPr preferRelativeResize="0"/>
          <p:nvPr/>
        </p:nvPicPr>
        <p:blipFill rotWithShape="1">
          <a:blip r:embed="rId6"/>
          <a:srcRect l="50" t="7704" r="-50" b="25066"/>
          <a:stretch>
            <a:fillRect/>
          </a:stretch>
        </p:blipFill>
        <p:spPr>
          <a:xfrm>
            <a:off x="7020560" y="1567180"/>
            <a:ext cx="1278890" cy="1288415"/>
          </a:xfrm>
          <a:prstGeom prst="rect">
            <a:avLst/>
          </a:prstGeom>
          <a:noFill/>
          <a:ln w="9525" cap="flat" cmpd="sng">
            <a:solidFill>
              <a:schemeClr val="dk1"/>
            </a:solidFill>
            <a:prstDash val="solid"/>
            <a:round/>
            <a:headEnd type="none" w="sm" len="sm"/>
            <a:tailEnd type="none" w="sm" len="sm"/>
          </a:ln>
        </p:spPr>
      </p:pic>
      <p:sp>
        <p:nvSpPr>
          <p:cNvPr id="8" name="Google Shape;5188;p84"/>
          <p:cNvSpPr txBox="1"/>
          <p:nvPr/>
        </p:nvSpPr>
        <p:spPr>
          <a:xfrm>
            <a:off x="6613525" y="3264535"/>
            <a:ext cx="2000250" cy="1384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400"/>
              <a:buFont typeface="Roboto" panose="02000000000000000000"/>
              <a:buNone/>
              <a:defRPr sz="2100" b="1"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ctr" rtl="0">
              <a:lnSpc>
                <a:spcPct val="100000"/>
              </a:lnSpc>
              <a:spcBef>
                <a:spcPts val="0"/>
              </a:spcBef>
              <a:spcAft>
                <a:spcPts val="0"/>
              </a:spcAft>
              <a:buClr>
                <a:schemeClr val="dk1"/>
              </a:buClr>
              <a:buSzPts val="2400"/>
              <a:buFont typeface="Roboto" panose="02000000000000000000"/>
              <a:buNone/>
              <a:defRPr sz="2400" b="1"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0"/>
              </a:spcBef>
              <a:spcAft>
                <a:spcPts val="0"/>
              </a:spcAft>
              <a:buNone/>
            </a:pPr>
            <a:r>
              <a:rPr lang="en-US" altLang="en-GB">
                <a:latin typeface="Roboto" panose="02000000000000000000"/>
                <a:ea typeface="Roboto" panose="02000000000000000000"/>
                <a:cs typeface="Roboto" panose="02000000000000000000"/>
                <a:sym typeface="Roboto" panose="02000000000000000000"/>
              </a:rPr>
              <a:t>Ismail Hossain</a:t>
            </a:r>
          </a:p>
        </p:txBody>
      </p:sp>
      <p:sp>
        <p:nvSpPr>
          <p:cNvPr id="9" name="Text Box 8"/>
          <p:cNvSpPr txBox="1"/>
          <p:nvPr/>
        </p:nvSpPr>
        <p:spPr>
          <a:xfrm>
            <a:off x="6791960" y="3363595"/>
            <a:ext cx="1507490" cy="306705"/>
          </a:xfrm>
          <a:prstGeom prst="rect">
            <a:avLst/>
          </a:prstGeom>
          <a:noFill/>
        </p:spPr>
        <p:txBody>
          <a:bodyPr wrap="square" rtlCol="0" anchor="t">
            <a:spAutoFit/>
          </a:bodyPr>
          <a:lstStyle/>
          <a:p>
            <a:r>
              <a:rPr lang="en-US"/>
              <a:t>2104010202210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1" name="Google Shape;2571;p53"/>
          <p:cNvSpPr txBox="1">
            <a:spLocks noGrp="1"/>
          </p:cNvSpPr>
          <p:nvPr>
            <p:ph type="title"/>
          </p:nvPr>
        </p:nvSpPr>
        <p:spPr>
          <a:xfrm>
            <a:off x="942050" y="144787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p>
        </p:txBody>
      </p:sp>
      <p:sp>
        <p:nvSpPr>
          <p:cNvPr id="2572" name="Google Shape;2572;p53"/>
          <p:cNvSpPr txBox="1">
            <a:spLocks noGrp="1"/>
          </p:cNvSpPr>
          <p:nvPr>
            <p:ph type="title" idx="2"/>
          </p:nvPr>
        </p:nvSpPr>
        <p:spPr>
          <a:xfrm>
            <a:off x="4841025" y="245222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p>
        </p:txBody>
      </p:sp>
      <p:sp>
        <p:nvSpPr>
          <p:cNvPr id="2574" name="Google Shape;2574;p53"/>
          <p:cNvSpPr txBox="1">
            <a:spLocks noGrp="1"/>
          </p:cNvSpPr>
          <p:nvPr>
            <p:ph type="title" idx="4"/>
          </p:nvPr>
        </p:nvSpPr>
        <p:spPr>
          <a:xfrm>
            <a:off x="942050" y="246192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p>
        </p:txBody>
      </p:sp>
      <p:sp>
        <p:nvSpPr>
          <p:cNvPr id="2576" name="Google Shape;2576;p53"/>
          <p:cNvSpPr txBox="1">
            <a:spLocks noGrp="1"/>
          </p:cNvSpPr>
          <p:nvPr>
            <p:ph type="title" idx="6"/>
          </p:nvPr>
        </p:nvSpPr>
        <p:spPr>
          <a:xfrm>
            <a:off x="942050" y="346157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p>
        </p:txBody>
      </p:sp>
      <p:sp>
        <p:nvSpPr>
          <p:cNvPr id="2577" name="Google Shape;2577;p53"/>
          <p:cNvSpPr txBox="1">
            <a:spLocks noGrp="1"/>
          </p:cNvSpPr>
          <p:nvPr>
            <p:ph type="title" idx="8"/>
          </p:nvPr>
        </p:nvSpPr>
        <p:spPr>
          <a:xfrm>
            <a:off x="4841025" y="1448950"/>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p>
        </p:txBody>
      </p:sp>
      <p:sp>
        <p:nvSpPr>
          <p:cNvPr id="2578" name="Google Shape;2578;p53"/>
          <p:cNvSpPr txBox="1">
            <a:spLocks noGrp="1"/>
          </p:cNvSpPr>
          <p:nvPr>
            <p:ph type="title" idx="13"/>
          </p:nvPr>
        </p:nvSpPr>
        <p:spPr>
          <a:xfrm>
            <a:off x="4841025" y="3458700"/>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p>
        </p:txBody>
      </p:sp>
      <p:sp>
        <p:nvSpPr>
          <p:cNvPr id="2579" name="Google Shape;2579;p53"/>
          <p:cNvSpPr txBox="1">
            <a:spLocks noGrp="1"/>
          </p:cNvSpPr>
          <p:nvPr>
            <p:ph type="subTitle" idx="15"/>
          </p:nvPr>
        </p:nvSpPr>
        <p:spPr>
          <a:xfrm>
            <a:off x="1404050" y="1635455"/>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p>
        </p:txBody>
      </p:sp>
      <p:sp>
        <p:nvSpPr>
          <p:cNvPr id="2580" name="Google Shape;2580;p53"/>
          <p:cNvSpPr txBox="1">
            <a:spLocks noGrp="1"/>
          </p:cNvSpPr>
          <p:nvPr>
            <p:ph type="subTitle" idx="16"/>
          </p:nvPr>
        </p:nvSpPr>
        <p:spPr>
          <a:xfrm>
            <a:off x="1444390" y="2644250"/>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Motivation</a:t>
            </a:r>
          </a:p>
        </p:txBody>
      </p:sp>
      <p:sp>
        <p:nvSpPr>
          <p:cNvPr id="2581" name="Google Shape;2581;p53"/>
          <p:cNvSpPr txBox="1">
            <a:spLocks noGrp="1"/>
          </p:cNvSpPr>
          <p:nvPr>
            <p:ph type="subTitle" idx="17"/>
          </p:nvPr>
        </p:nvSpPr>
        <p:spPr>
          <a:xfrm>
            <a:off x="1440430" y="3580046"/>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Features</a:t>
            </a:r>
          </a:p>
        </p:txBody>
      </p:sp>
      <p:sp>
        <p:nvSpPr>
          <p:cNvPr id="2582" name="Google Shape;2582;p53"/>
          <p:cNvSpPr txBox="1">
            <a:spLocks noGrp="1"/>
          </p:cNvSpPr>
          <p:nvPr>
            <p:ph type="title" idx="21"/>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2586" name="Google Shape;2586;p53"/>
          <p:cNvSpPr txBox="1">
            <a:spLocks noGrp="1"/>
          </p:cNvSpPr>
          <p:nvPr>
            <p:ph type="subTitle" idx="18"/>
          </p:nvPr>
        </p:nvSpPr>
        <p:spPr>
          <a:xfrm>
            <a:off x="5299987" y="1635835"/>
            <a:ext cx="2895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Methodology</a:t>
            </a:r>
          </a:p>
        </p:txBody>
      </p:sp>
      <p:sp>
        <p:nvSpPr>
          <p:cNvPr id="2587" name="Google Shape;2587;p53"/>
          <p:cNvSpPr txBox="1">
            <a:spLocks noGrp="1"/>
          </p:cNvSpPr>
          <p:nvPr>
            <p:ph type="subTitle" idx="19"/>
          </p:nvPr>
        </p:nvSpPr>
        <p:spPr>
          <a:xfrm>
            <a:off x="5303797" y="2643994"/>
            <a:ext cx="2895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Output</a:t>
            </a:r>
          </a:p>
        </p:txBody>
      </p:sp>
      <p:sp>
        <p:nvSpPr>
          <p:cNvPr id="2588" name="Google Shape;2588;p53"/>
          <p:cNvSpPr txBox="1">
            <a:spLocks noGrp="1"/>
          </p:cNvSpPr>
          <p:nvPr>
            <p:ph type="subTitle" idx="20"/>
          </p:nvPr>
        </p:nvSpPr>
        <p:spPr>
          <a:xfrm>
            <a:off x="5304294" y="3868077"/>
            <a:ext cx="2895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Limitions &amp; Future works</a:t>
            </a:r>
          </a:p>
        </p:txBody>
      </p:sp>
      <p:grpSp>
        <p:nvGrpSpPr>
          <p:cNvPr id="2589" name="Google Shape;2589;p53"/>
          <p:cNvGrpSpPr/>
          <p:nvPr/>
        </p:nvGrpSpPr>
        <p:grpSpPr>
          <a:xfrm>
            <a:off x="4257826" y="4434439"/>
            <a:ext cx="79928" cy="71771"/>
            <a:chOff x="4264076" y="4863714"/>
            <a:chExt cx="79928" cy="71771"/>
          </a:xfrm>
        </p:grpSpPr>
        <p:sp>
          <p:nvSpPr>
            <p:cNvPr id="2590" name="Google Shape;2590;p53"/>
            <p:cNvSpPr/>
            <p:nvPr/>
          </p:nvSpPr>
          <p:spPr>
            <a:xfrm>
              <a:off x="4264076" y="486450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3"/>
            <p:cNvSpPr/>
            <p:nvPr/>
          </p:nvSpPr>
          <p:spPr>
            <a:xfrm>
              <a:off x="4272233" y="486371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2" name="Google Shape;2592;p53"/>
          <p:cNvSpPr/>
          <p:nvPr/>
        </p:nvSpPr>
        <p:spPr>
          <a:xfrm>
            <a:off x="4692268" y="26811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8"/>
        <p:cNvGrpSpPr/>
        <p:nvPr/>
      </p:nvGrpSpPr>
      <p:grpSpPr>
        <a:xfrm>
          <a:off x="0" y="0"/>
          <a:ext cx="0" cy="0"/>
          <a:chOff x="0" y="0"/>
          <a:chExt cx="0" cy="0"/>
        </a:xfrm>
      </p:grpSpPr>
      <p:sp>
        <p:nvSpPr>
          <p:cNvPr id="2729" name="Google Shape;2729;p56"/>
          <p:cNvSpPr txBox="1">
            <a:spLocks noGrp="1"/>
          </p:cNvSpPr>
          <p:nvPr>
            <p:ph type="title"/>
          </p:nvPr>
        </p:nvSpPr>
        <p:spPr>
          <a:xfrm>
            <a:off x="4190100" y="1477050"/>
            <a:ext cx="4233900" cy="8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p>
        </p:txBody>
      </p:sp>
      <p:sp>
        <p:nvSpPr>
          <p:cNvPr id="2730" name="Google Shape;2730;p56"/>
          <p:cNvSpPr txBox="1">
            <a:spLocks noGrp="1"/>
          </p:cNvSpPr>
          <p:nvPr>
            <p:ph type="subTitle" idx="1"/>
          </p:nvPr>
        </p:nvSpPr>
        <p:spPr>
          <a:xfrm>
            <a:off x="4190365" y="2474595"/>
            <a:ext cx="4234180" cy="16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E-commerce platforms have become essential for businesses in the digital age, serving as online marketplaces that enable the buying and selling of products and services. They provide businesses with a digital storefront where customers can browse, purchase, and track orders seamlessly.</a:t>
            </a:r>
          </a:p>
        </p:txBody>
      </p:sp>
      <p:grpSp>
        <p:nvGrpSpPr>
          <p:cNvPr id="2731" name="Google Shape;2731;p56"/>
          <p:cNvGrpSpPr/>
          <p:nvPr/>
        </p:nvGrpSpPr>
        <p:grpSpPr>
          <a:xfrm>
            <a:off x="765713" y="1331650"/>
            <a:ext cx="2938065" cy="2492301"/>
            <a:chOff x="765713" y="1331650"/>
            <a:chExt cx="2938065" cy="2492301"/>
          </a:xfrm>
        </p:grpSpPr>
        <p:sp>
          <p:nvSpPr>
            <p:cNvPr id="2732" name="Google Shape;2732;p56"/>
            <p:cNvSpPr/>
            <p:nvPr/>
          </p:nvSpPr>
          <p:spPr>
            <a:xfrm>
              <a:off x="765713" y="3754575"/>
              <a:ext cx="2938065"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1238575" y="2184750"/>
              <a:ext cx="11775" cy="187500"/>
            </a:xfrm>
            <a:custGeom>
              <a:avLst/>
              <a:gdLst/>
              <a:ahLst/>
              <a:cxnLst/>
              <a:rect l="l" t="t" r="r" b="b"/>
              <a:pathLst>
                <a:path w="471" h="7500" extrusionOk="0">
                  <a:moveTo>
                    <a:pt x="226" y="1"/>
                  </a:moveTo>
                  <a:lnTo>
                    <a:pt x="1" y="225"/>
                  </a:lnTo>
                  <a:cubicBezTo>
                    <a:pt x="1" y="348"/>
                    <a:pt x="103" y="450"/>
                    <a:pt x="226" y="450"/>
                  </a:cubicBezTo>
                  <a:cubicBezTo>
                    <a:pt x="369" y="450"/>
                    <a:pt x="471" y="348"/>
                    <a:pt x="471" y="225"/>
                  </a:cubicBezTo>
                  <a:cubicBezTo>
                    <a:pt x="471" y="103"/>
                    <a:pt x="369" y="1"/>
                    <a:pt x="226" y="1"/>
                  </a:cubicBezTo>
                  <a:close/>
                  <a:moveTo>
                    <a:pt x="226" y="1390"/>
                  </a:moveTo>
                  <a:cubicBezTo>
                    <a:pt x="103" y="1390"/>
                    <a:pt x="1" y="1492"/>
                    <a:pt x="1" y="1635"/>
                  </a:cubicBezTo>
                  <a:cubicBezTo>
                    <a:pt x="1" y="1758"/>
                    <a:pt x="103" y="1860"/>
                    <a:pt x="226" y="1860"/>
                  </a:cubicBezTo>
                  <a:cubicBezTo>
                    <a:pt x="369" y="1860"/>
                    <a:pt x="471" y="1758"/>
                    <a:pt x="471" y="1635"/>
                  </a:cubicBezTo>
                  <a:cubicBezTo>
                    <a:pt x="471" y="1492"/>
                    <a:pt x="369" y="1390"/>
                    <a:pt x="226" y="1390"/>
                  </a:cubicBezTo>
                  <a:close/>
                  <a:moveTo>
                    <a:pt x="226" y="2821"/>
                  </a:moveTo>
                  <a:cubicBezTo>
                    <a:pt x="103" y="2821"/>
                    <a:pt x="1" y="2923"/>
                    <a:pt x="1" y="3045"/>
                  </a:cubicBezTo>
                  <a:cubicBezTo>
                    <a:pt x="1" y="3168"/>
                    <a:pt x="103" y="3270"/>
                    <a:pt x="226" y="3270"/>
                  </a:cubicBezTo>
                  <a:cubicBezTo>
                    <a:pt x="369" y="3270"/>
                    <a:pt x="471" y="3168"/>
                    <a:pt x="471" y="3045"/>
                  </a:cubicBezTo>
                  <a:cubicBezTo>
                    <a:pt x="471" y="2923"/>
                    <a:pt x="369" y="2821"/>
                    <a:pt x="226" y="2821"/>
                  </a:cubicBezTo>
                  <a:close/>
                  <a:moveTo>
                    <a:pt x="226" y="4230"/>
                  </a:moveTo>
                  <a:cubicBezTo>
                    <a:pt x="103" y="4230"/>
                    <a:pt x="1" y="4333"/>
                    <a:pt x="1" y="4455"/>
                  </a:cubicBezTo>
                  <a:cubicBezTo>
                    <a:pt x="1" y="4578"/>
                    <a:pt x="103" y="4680"/>
                    <a:pt x="226" y="4680"/>
                  </a:cubicBezTo>
                  <a:cubicBezTo>
                    <a:pt x="369" y="4680"/>
                    <a:pt x="471" y="4578"/>
                    <a:pt x="471" y="4455"/>
                  </a:cubicBezTo>
                  <a:cubicBezTo>
                    <a:pt x="471" y="4333"/>
                    <a:pt x="369" y="4230"/>
                    <a:pt x="226" y="4230"/>
                  </a:cubicBezTo>
                  <a:close/>
                  <a:moveTo>
                    <a:pt x="226" y="5620"/>
                  </a:moveTo>
                  <a:cubicBezTo>
                    <a:pt x="103" y="5620"/>
                    <a:pt x="1" y="5743"/>
                    <a:pt x="1" y="5865"/>
                  </a:cubicBezTo>
                  <a:cubicBezTo>
                    <a:pt x="1" y="5988"/>
                    <a:pt x="103" y="6090"/>
                    <a:pt x="226" y="6090"/>
                  </a:cubicBezTo>
                  <a:cubicBezTo>
                    <a:pt x="369" y="6090"/>
                    <a:pt x="471" y="5988"/>
                    <a:pt x="471" y="5865"/>
                  </a:cubicBezTo>
                  <a:cubicBezTo>
                    <a:pt x="471" y="5743"/>
                    <a:pt x="369" y="5620"/>
                    <a:pt x="226" y="5620"/>
                  </a:cubicBezTo>
                  <a:close/>
                  <a:moveTo>
                    <a:pt x="226" y="7050"/>
                  </a:moveTo>
                  <a:cubicBezTo>
                    <a:pt x="103" y="7050"/>
                    <a:pt x="1" y="7153"/>
                    <a:pt x="1" y="7275"/>
                  </a:cubicBezTo>
                  <a:cubicBezTo>
                    <a:pt x="1" y="7398"/>
                    <a:pt x="103" y="7500"/>
                    <a:pt x="226" y="7500"/>
                  </a:cubicBezTo>
                  <a:cubicBezTo>
                    <a:pt x="369" y="7500"/>
                    <a:pt x="471" y="7398"/>
                    <a:pt x="471" y="7275"/>
                  </a:cubicBezTo>
                  <a:cubicBezTo>
                    <a:pt x="471" y="7153"/>
                    <a:pt x="369" y="7050"/>
                    <a:pt x="226" y="7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1594150" y="1831750"/>
              <a:ext cx="616600" cy="11775"/>
            </a:xfrm>
            <a:custGeom>
              <a:avLst/>
              <a:gdLst/>
              <a:ahLst/>
              <a:cxnLst/>
              <a:rect l="l" t="t" r="r" b="b"/>
              <a:pathLst>
                <a:path w="24664" h="471" extrusionOk="0">
                  <a:moveTo>
                    <a:pt x="245" y="1"/>
                  </a:moveTo>
                  <a:cubicBezTo>
                    <a:pt x="123" y="1"/>
                    <a:pt x="0" y="103"/>
                    <a:pt x="0" y="246"/>
                  </a:cubicBezTo>
                  <a:cubicBezTo>
                    <a:pt x="0" y="369"/>
                    <a:pt x="123" y="471"/>
                    <a:pt x="245" y="471"/>
                  </a:cubicBezTo>
                  <a:cubicBezTo>
                    <a:pt x="368" y="471"/>
                    <a:pt x="470" y="369"/>
                    <a:pt x="470" y="246"/>
                  </a:cubicBezTo>
                  <a:cubicBezTo>
                    <a:pt x="470" y="103"/>
                    <a:pt x="368" y="1"/>
                    <a:pt x="245" y="1"/>
                  </a:cubicBezTo>
                  <a:close/>
                  <a:moveTo>
                    <a:pt x="1655" y="1"/>
                  </a:moveTo>
                  <a:cubicBezTo>
                    <a:pt x="1533" y="1"/>
                    <a:pt x="1430" y="103"/>
                    <a:pt x="1430" y="246"/>
                  </a:cubicBezTo>
                  <a:cubicBezTo>
                    <a:pt x="1430" y="369"/>
                    <a:pt x="1533" y="471"/>
                    <a:pt x="1655" y="471"/>
                  </a:cubicBezTo>
                  <a:cubicBezTo>
                    <a:pt x="1798" y="471"/>
                    <a:pt x="1900" y="369"/>
                    <a:pt x="1900" y="246"/>
                  </a:cubicBezTo>
                  <a:cubicBezTo>
                    <a:pt x="1900" y="103"/>
                    <a:pt x="1798" y="1"/>
                    <a:pt x="1655" y="1"/>
                  </a:cubicBezTo>
                  <a:close/>
                  <a:moveTo>
                    <a:pt x="3086" y="1"/>
                  </a:moveTo>
                  <a:cubicBezTo>
                    <a:pt x="2963" y="1"/>
                    <a:pt x="2861" y="103"/>
                    <a:pt x="2861" y="246"/>
                  </a:cubicBezTo>
                  <a:cubicBezTo>
                    <a:pt x="2861" y="369"/>
                    <a:pt x="2963" y="471"/>
                    <a:pt x="3086" y="471"/>
                  </a:cubicBezTo>
                  <a:cubicBezTo>
                    <a:pt x="3208" y="471"/>
                    <a:pt x="3310" y="369"/>
                    <a:pt x="3310" y="246"/>
                  </a:cubicBezTo>
                  <a:cubicBezTo>
                    <a:pt x="3310" y="103"/>
                    <a:pt x="3208" y="1"/>
                    <a:pt x="3086" y="1"/>
                  </a:cubicBezTo>
                  <a:close/>
                  <a:moveTo>
                    <a:pt x="4516" y="1"/>
                  </a:moveTo>
                  <a:cubicBezTo>
                    <a:pt x="4373" y="1"/>
                    <a:pt x="4271" y="103"/>
                    <a:pt x="4271" y="246"/>
                  </a:cubicBezTo>
                  <a:cubicBezTo>
                    <a:pt x="4271" y="369"/>
                    <a:pt x="4373" y="471"/>
                    <a:pt x="4516" y="471"/>
                  </a:cubicBezTo>
                  <a:cubicBezTo>
                    <a:pt x="4639" y="471"/>
                    <a:pt x="4741" y="369"/>
                    <a:pt x="4741" y="246"/>
                  </a:cubicBezTo>
                  <a:cubicBezTo>
                    <a:pt x="4741" y="103"/>
                    <a:pt x="4639" y="1"/>
                    <a:pt x="4516" y="1"/>
                  </a:cubicBezTo>
                  <a:close/>
                  <a:moveTo>
                    <a:pt x="5926" y="1"/>
                  </a:moveTo>
                  <a:cubicBezTo>
                    <a:pt x="5803" y="1"/>
                    <a:pt x="5701" y="103"/>
                    <a:pt x="5701" y="246"/>
                  </a:cubicBezTo>
                  <a:cubicBezTo>
                    <a:pt x="5701" y="369"/>
                    <a:pt x="5803" y="471"/>
                    <a:pt x="5926" y="471"/>
                  </a:cubicBezTo>
                  <a:cubicBezTo>
                    <a:pt x="6048" y="471"/>
                    <a:pt x="6151" y="369"/>
                    <a:pt x="6151" y="246"/>
                  </a:cubicBezTo>
                  <a:cubicBezTo>
                    <a:pt x="6151" y="103"/>
                    <a:pt x="6048" y="1"/>
                    <a:pt x="5926" y="1"/>
                  </a:cubicBezTo>
                  <a:close/>
                  <a:moveTo>
                    <a:pt x="7356" y="1"/>
                  </a:moveTo>
                  <a:cubicBezTo>
                    <a:pt x="7234" y="1"/>
                    <a:pt x="7132" y="103"/>
                    <a:pt x="7132" y="246"/>
                  </a:cubicBezTo>
                  <a:cubicBezTo>
                    <a:pt x="7132" y="369"/>
                    <a:pt x="7234" y="471"/>
                    <a:pt x="7356" y="471"/>
                  </a:cubicBezTo>
                  <a:cubicBezTo>
                    <a:pt x="7479" y="471"/>
                    <a:pt x="7581" y="369"/>
                    <a:pt x="7581" y="246"/>
                  </a:cubicBezTo>
                  <a:cubicBezTo>
                    <a:pt x="7581" y="103"/>
                    <a:pt x="7479" y="1"/>
                    <a:pt x="7356" y="1"/>
                  </a:cubicBezTo>
                  <a:close/>
                  <a:moveTo>
                    <a:pt x="8787" y="1"/>
                  </a:moveTo>
                  <a:cubicBezTo>
                    <a:pt x="8644" y="1"/>
                    <a:pt x="8541" y="103"/>
                    <a:pt x="8541" y="246"/>
                  </a:cubicBezTo>
                  <a:cubicBezTo>
                    <a:pt x="8541" y="369"/>
                    <a:pt x="8644" y="471"/>
                    <a:pt x="8787" y="471"/>
                  </a:cubicBezTo>
                  <a:cubicBezTo>
                    <a:pt x="8909" y="471"/>
                    <a:pt x="9011" y="369"/>
                    <a:pt x="9011" y="246"/>
                  </a:cubicBezTo>
                  <a:cubicBezTo>
                    <a:pt x="9011" y="103"/>
                    <a:pt x="8909" y="1"/>
                    <a:pt x="8787" y="1"/>
                  </a:cubicBezTo>
                  <a:close/>
                  <a:moveTo>
                    <a:pt x="10197" y="1"/>
                  </a:moveTo>
                  <a:cubicBezTo>
                    <a:pt x="10074" y="1"/>
                    <a:pt x="9972" y="103"/>
                    <a:pt x="9972" y="246"/>
                  </a:cubicBezTo>
                  <a:cubicBezTo>
                    <a:pt x="9972" y="369"/>
                    <a:pt x="10074" y="471"/>
                    <a:pt x="10197" y="471"/>
                  </a:cubicBezTo>
                  <a:cubicBezTo>
                    <a:pt x="10319" y="471"/>
                    <a:pt x="10421" y="369"/>
                    <a:pt x="10421" y="246"/>
                  </a:cubicBezTo>
                  <a:cubicBezTo>
                    <a:pt x="10421" y="103"/>
                    <a:pt x="10319" y="1"/>
                    <a:pt x="10197" y="1"/>
                  </a:cubicBezTo>
                  <a:close/>
                  <a:moveTo>
                    <a:pt x="11627" y="1"/>
                  </a:moveTo>
                  <a:cubicBezTo>
                    <a:pt x="11504" y="1"/>
                    <a:pt x="11402" y="103"/>
                    <a:pt x="11402" y="246"/>
                  </a:cubicBezTo>
                  <a:cubicBezTo>
                    <a:pt x="11402" y="369"/>
                    <a:pt x="11504" y="471"/>
                    <a:pt x="11627" y="471"/>
                  </a:cubicBezTo>
                  <a:cubicBezTo>
                    <a:pt x="11750" y="471"/>
                    <a:pt x="11852" y="369"/>
                    <a:pt x="11852" y="246"/>
                  </a:cubicBezTo>
                  <a:cubicBezTo>
                    <a:pt x="11852" y="103"/>
                    <a:pt x="11750" y="1"/>
                    <a:pt x="11627" y="1"/>
                  </a:cubicBezTo>
                  <a:close/>
                  <a:moveTo>
                    <a:pt x="13037" y="1"/>
                  </a:moveTo>
                  <a:cubicBezTo>
                    <a:pt x="12914" y="1"/>
                    <a:pt x="12812" y="103"/>
                    <a:pt x="12812" y="246"/>
                  </a:cubicBezTo>
                  <a:cubicBezTo>
                    <a:pt x="12812" y="369"/>
                    <a:pt x="12914" y="471"/>
                    <a:pt x="13037" y="471"/>
                  </a:cubicBezTo>
                  <a:cubicBezTo>
                    <a:pt x="13180" y="471"/>
                    <a:pt x="13282" y="369"/>
                    <a:pt x="13282" y="246"/>
                  </a:cubicBezTo>
                  <a:cubicBezTo>
                    <a:pt x="13282" y="103"/>
                    <a:pt x="13180" y="1"/>
                    <a:pt x="13037" y="1"/>
                  </a:cubicBezTo>
                  <a:close/>
                  <a:moveTo>
                    <a:pt x="14467" y="1"/>
                  </a:moveTo>
                  <a:cubicBezTo>
                    <a:pt x="14345" y="1"/>
                    <a:pt x="14243" y="103"/>
                    <a:pt x="14243" y="246"/>
                  </a:cubicBezTo>
                  <a:cubicBezTo>
                    <a:pt x="14243" y="369"/>
                    <a:pt x="14345" y="471"/>
                    <a:pt x="14467" y="471"/>
                  </a:cubicBezTo>
                  <a:cubicBezTo>
                    <a:pt x="14590" y="471"/>
                    <a:pt x="14692" y="369"/>
                    <a:pt x="14692" y="246"/>
                  </a:cubicBezTo>
                  <a:cubicBezTo>
                    <a:pt x="14692" y="103"/>
                    <a:pt x="14590" y="1"/>
                    <a:pt x="14467" y="1"/>
                  </a:cubicBezTo>
                  <a:close/>
                  <a:moveTo>
                    <a:pt x="15898" y="1"/>
                  </a:moveTo>
                  <a:cubicBezTo>
                    <a:pt x="15755" y="1"/>
                    <a:pt x="15653" y="103"/>
                    <a:pt x="15653" y="246"/>
                  </a:cubicBezTo>
                  <a:cubicBezTo>
                    <a:pt x="15653" y="369"/>
                    <a:pt x="15755" y="471"/>
                    <a:pt x="15898" y="471"/>
                  </a:cubicBezTo>
                  <a:cubicBezTo>
                    <a:pt x="16020" y="471"/>
                    <a:pt x="16122" y="369"/>
                    <a:pt x="16122" y="246"/>
                  </a:cubicBezTo>
                  <a:cubicBezTo>
                    <a:pt x="16122" y="103"/>
                    <a:pt x="16020" y="1"/>
                    <a:pt x="15898" y="1"/>
                  </a:cubicBezTo>
                  <a:close/>
                  <a:moveTo>
                    <a:pt x="17308" y="1"/>
                  </a:moveTo>
                  <a:cubicBezTo>
                    <a:pt x="17185" y="1"/>
                    <a:pt x="17083" y="103"/>
                    <a:pt x="17083" y="246"/>
                  </a:cubicBezTo>
                  <a:cubicBezTo>
                    <a:pt x="17083" y="369"/>
                    <a:pt x="17185" y="471"/>
                    <a:pt x="17308" y="471"/>
                  </a:cubicBezTo>
                  <a:cubicBezTo>
                    <a:pt x="17430" y="471"/>
                    <a:pt x="17553" y="369"/>
                    <a:pt x="17553" y="246"/>
                  </a:cubicBezTo>
                  <a:cubicBezTo>
                    <a:pt x="17553" y="103"/>
                    <a:pt x="17430" y="1"/>
                    <a:pt x="17308" y="1"/>
                  </a:cubicBezTo>
                  <a:close/>
                  <a:moveTo>
                    <a:pt x="18738" y="1"/>
                  </a:moveTo>
                  <a:cubicBezTo>
                    <a:pt x="18615" y="1"/>
                    <a:pt x="18513" y="103"/>
                    <a:pt x="18513" y="246"/>
                  </a:cubicBezTo>
                  <a:cubicBezTo>
                    <a:pt x="18513" y="369"/>
                    <a:pt x="18615" y="471"/>
                    <a:pt x="18738" y="471"/>
                  </a:cubicBezTo>
                  <a:cubicBezTo>
                    <a:pt x="18861" y="471"/>
                    <a:pt x="18963" y="369"/>
                    <a:pt x="18963" y="246"/>
                  </a:cubicBezTo>
                  <a:cubicBezTo>
                    <a:pt x="18963" y="103"/>
                    <a:pt x="18861" y="1"/>
                    <a:pt x="18738" y="1"/>
                  </a:cubicBezTo>
                  <a:close/>
                  <a:moveTo>
                    <a:pt x="20168" y="1"/>
                  </a:moveTo>
                  <a:cubicBezTo>
                    <a:pt x="20025" y="1"/>
                    <a:pt x="19923" y="103"/>
                    <a:pt x="19923" y="246"/>
                  </a:cubicBezTo>
                  <a:cubicBezTo>
                    <a:pt x="19923" y="369"/>
                    <a:pt x="20025" y="471"/>
                    <a:pt x="20168" y="471"/>
                  </a:cubicBezTo>
                  <a:cubicBezTo>
                    <a:pt x="20291" y="471"/>
                    <a:pt x="20393" y="369"/>
                    <a:pt x="20393" y="246"/>
                  </a:cubicBezTo>
                  <a:cubicBezTo>
                    <a:pt x="20393" y="103"/>
                    <a:pt x="20291" y="1"/>
                    <a:pt x="20168" y="1"/>
                  </a:cubicBezTo>
                  <a:close/>
                  <a:moveTo>
                    <a:pt x="21578" y="1"/>
                  </a:moveTo>
                  <a:cubicBezTo>
                    <a:pt x="21456" y="1"/>
                    <a:pt x="21354" y="103"/>
                    <a:pt x="21354" y="246"/>
                  </a:cubicBezTo>
                  <a:cubicBezTo>
                    <a:pt x="21354" y="369"/>
                    <a:pt x="21456" y="471"/>
                    <a:pt x="21578" y="471"/>
                  </a:cubicBezTo>
                  <a:cubicBezTo>
                    <a:pt x="21701" y="471"/>
                    <a:pt x="21803" y="369"/>
                    <a:pt x="21803" y="246"/>
                  </a:cubicBezTo>
                  <a:cubicBezTo>
                    <a:pt x="21803" y="103"/>
                    <a:pt x="21701" y="1"/>
                    <a:pt x="21578" y="1"/>
                  </a:cubicBezTo>
                  <a:close/>
                  <a:moveTo>
                    <a:pt x="23009" y="1"/>
                  </a:moveTo>
                  <a:cubicBezTo>
                    <a:pt x="22886" y="1"/>
                    <a:pt x="22784" y="103"/>
                    <a:pt x="22784" y="246"/>
                  </a:cubicBezTo>
                  <a:cubicBezTo>
                    <a:pt x="22784" y="369"/>
                    <a:pt x="22886" y="471"/>
                    <a:pt x="23009" y="471"/>
                  </a:cubicBezTo>
                  <a:cubicBezTo>
                    <a:pt x="23131" y="471"/>
                    <a:pt x="23234" y="369"/>
                    <a:pt x="23234" y="246"/>
                  </a:cubicBezTo>
                  <a:cubicBezTo>
                    <a:pt x="23234" y="103"/>
                    <a:pt x="23131" y="1"/>
                    <a:pt x="23009" y="1"/>
                  </a:cubicBezTo>
                  <a:close/>
                  <a:moveTo>
                    <a:pt x="24419" y="1"/>
                  </a:moveTo>
                  <a:cubicBezTo>
                    <a:pt x="24296" y="1"/>
                    <a:pt x="24194" y="103"/>
                    <a:pt x="24194" y="246"/>
                  </a:cubicBezTo>
                  <a:cubicBezTo>
                    <a:pt x="24194" y="369"/>
                    <a:pt x="24296" y="471"/>
                    <a:pt x="24419" y="471"/>
                  </a:cubicBezTo>
                  <a:cubicBezTo>
                    <a:pt x="24562" y="471"/>
                    <a:pt x="24664" y="369"/>
                    <a:pt x="24664" y="246"/>
                  </a:cubicBezTo>
                  <a:cubicBezTo>
                    <a:pt x="24664" y="103"/>
                    <a:pt x="24562" y="1"/>
                    <a:pt x="24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826325" y="1419750"/>
              <a:ext cx="846500" cy="835900"/>
            </a:xfrm>
            <a:custGeom>
              <a:avLst/>
              <a:gdLst/>
              <a:ahLst/>
              <a:cxnLst/>
              <a:rect l="l" t="t" r="r" b="b"/>
              <a:pathLst>
                <a:path w="33860" h="33436" extrusionOk="0">
                  <a:moveTo>
                    <a:pt x="20874" y="1"/>
                  </a:moveTo>
                  <a:cubicBezTo>
                    <a:pt x="20317" y="1"/>
                    <a:pt x="19760" y="215"/>
                    <a:pt x="19331" y="645"/>
                  </a:cubicBezTo>
                  <a:lnTo>
                    <a:pt x="838" y="19137"/>
                  </a:lnTo>
                  <a:cubicBezTo>
                    <a:pt x="1" y="19975"/>
                    <a:pt x="1" y="21365"/>
                    <a:pt x="838" y="22223"/>
                  </a:cubicBezTo>
                  <a:lnTo>
                    <a:pt x="11423" y="32808"/>
                  </a:lnTo>
                  <a:cubicBezTo>
                    <a:pt x="11852" y="33226"/>
                    <a:pt x="12414" y="33436"/>
                    <a:pt x="12974" y="33436"/>
                  </a:cubicBezTo>
                  <a:cubicBezTo>
                    <a:pt x="13533" y="33436"/>
                    <a:pt x="14090" y="33226"/>
                    <a:pt x="14509" y="32808"/>
                  </a:cubicBezTo>
                  <a:lnTo>
                    <a:pt x="33002" y="14315"/>
                  </a:lnTo>
                  <a:cubicBezTo>
                    <a:pt x="33860" y="13457"/>
                    <a:pt x="33860" y="12088"/>
                    <a:pt x="33002" y="11229"/>
                  </a:cubicBezTo>
                  <a:lnTo>
                    <a:pt x="22417" y="645"/>
                  </a:lnTo>
                  <a:cubicBezTo>
                    <a:pt x="21988" y="215"/>
                    <a:pt x="21431" y="1"/>
                    <a:pt x="20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1429125" y="1478250"/>
              <a:ext cx="14850" cy="14850"/>
            </a:xfrm>
            <a:custGeom>
              <a:avLst/>
              <a:gdLst/>
              <a:ahLst/>
              <a:cxnLst/>
              <a:rect l="l" t="t" r="r" b="b"/>
              <a:pathLst>
                <a:path w="594" h="594" extrusionOk="0">
                  <a:moveTo>
                    <a:pt x="593" y="593"/>
                  </a:moveTo>
                  <a:lnTo>
                    <a:pt x="1" y="1"/>
                  </a:lnTo>
                  <a:lnTo>
                    <a:pt x="1" y="1"/>
                  </a:lnTo>
                  <a:lnTo>
                    <a:pt x="593" y="593"/>
                  </a:lnTo>
                  <a:close/>
                </a:path>
              </a:pathLst>
            </a:custGeom>
            <a:solidFill>
              <a:srgbClr val="4DA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889675" y="1478250"/>
              <a:ext cx="607925" cy="607925"/>
            </a:xfrm>
            <a:custGeom>
              <a:avLst/>
              <a:gdLst/>
              <a:ahLst/>
              <a:cxnLst/>
              <a:rect l="l" t="t" r="r" b="b"/>
              <a:pathLst>
                <a:path w="24317" h="24317" extrusionOk="0">
                  <a:moveTo>
                    <a:pt x="21579" y="1"/>
                  </a:moveTo>
                  <a:lnTo>
                    <a:pt x="0" y="21558"/>
                  </a:lnTo>
                  <a:lnTo>
                    <a:pt x="2759" y="24317"/>
                  </a:lnTo>
                  <a:lnTo>
                    <a:pt x="24317" y="2739"/>
                  </a:lnTo>
                  <a:lnTo>
                    <a:pt x="22171" y="593"/>
                  </a:lnTo>
                  <a:lnTo>
                    <a:pt x="21579"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1038850" y="1769425"/>
              <a:ext cx="337175" cy="332600"/>
            </a:xfrm>
            <a:custGeom>
              <a:avLst/>
              <a:gdLst/>
              <a:ahLst/>
              <a:cxnLst/>
              <a:rect l="l" t="t" r="r" b="b"/>
              <a:pathLst>
                <a:path w="13487" h="13304" extrusionOk="0">
                  <a:moveTo>
                    <a:pt x="12445" y="1"/>
                  </a:moveTo>
                  <a:cubicBezTo>
                    <a:pt x="12199" y="1"/>
                    <a:pt x="11975" y="83"/>
                    <a:pt x="11791" y="267"/>
                  </a:cubicBezTo>
                  <a:lnTo>
                    <a:pt x="368" y="11689"/>
                  </a:lnTo>
                  <a:cubicBezTo>
                    <a:pt x="0" y="12057"/>
                    <a:pt x="0" y="12649"/>
                    <a:pt x="368" y="13017"/>
                  </a:cubicBezTo>
                  <a:cubicBezTo>
                    <a:pt x="552" y="13201"/>
                    <a:pt x="777" y="13303"/>
                    <a:pt x="1022" y="13303"/>
                  </a:cubicBezTo>
                  <a:cubicBezTo>
                    <a:pt x="1267" y="13303"/>
                    <a:pt x="1512" y="13201"/>
                    <a:pt x="1696" y="13017"/>
                  </a:cubicBezTo>
                  <a:lnTo>
                    <a:pt x="13119" y="1595"/>
                  </a:lnTo>
                  <a:cubicBezTo>
                    <a:pt x="13487" y="1227"/>
                    <a:pt x="13487" y="634"/>
                    <a:pt x="13119" y="267"/>
                  </a:cubicBezTo>
                  <a:cubicBezTo>
                    <a:pt x="12935" y="83"/>
                    <a:pt x="12690" y="1"/>
                    <a:pt x="12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1381625" y="1621300"/>
              <a:ext cx="142050" cy="137950"/>
            </a:xfrm>
            <a:custGeom>
              <a:avLst/>
              <a:gdLst/>
              <a:ahLst/>
              <a:cxnLst/>
              <a:rect l="l" t="t" r="r" b="b"/>
              <a:pathLst>
                <a:path w="5682" h="5518" extrusionOk="0">
                  <a:moveTo>
                    <a:pt x="4639" y="0"/>
                  </a:moveTo>
                  <a:cubicBezTo>
                    <a:pt x="4414" y="0"/>
                    <a:pt x="4169" y="102"/>
                    <a:pt x="3985" y="286"/>
                  </a:cubicBezTo>
                  <a:lnTo>
                    <a:pt x="368" y="3903"/>
                  </a:lnTo>
                  <a:cubicBezTo>
                    <a:pt x="0" y="4271"/>
                    <a:pt x="0" y="4863"/>
                    <a:pt x="368" y="5231"/>
                  </a:cubicBezTo>
                  <a:cubicBezTo>
                    <a:pt x="552" y="5415"/>
                    <a:pt x="777" y="5517"/>
                    <a:pt x="1022" y="5517"/>
                  </a:cubicBezTo>
                  <a:cubicBezTo>
                    <a:pt x="1267" y="5517"/>
                    <a:pt x="1513" y="5415"/>
                    <a:pt x="1696" y="5231"/>
                  </a:cubicBezTo>
                  <a:lnTo>
                    <a:pt x="5313" y="1614"/>
                  </a:lnTo>
                  <a:cubicBezTo>
                    <a:pt x="5681" y="1247"/>
                    <a:pt x="5681" y="654"/>
                    <a:pt x="5313" y="286"/>
                  </a:cubicBezTo>
                  <a:cubicBezTo>
                    <a:pt x="5129" y="102"/>
                    <a:pt x="4884" y="0"/>
                    <a:pt x="4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1063375" y="2381425"/>
              <a:ext cx="1776750" cy="1074850"/>
            </a:xfrm>
            <a:custGeom>
              <a:avLst/>
              <a:gdLst/>
              <a:ahLst/>
              <a:cxnLst/>
              <a:rect l="l" t="t" r="r" b="b"/>
              <a:pathLst>
                <a:path w="71070" h="42994" extrusionOk="0">
                  <a:moveTo>
                    <a:pt x="879" y="1"/>
                  </a:moveTo>
                  <a:cubicBezTo>
                    <a:pt x="409" y="1"/>
                    <a:pt x="0" y="389"/>
                    <a:pt x="0" y="879"/>
                  </a:cubicBezTo>
                  <a:lnTo>
                    <a:pt x="0" y="42135"/>
                  </a:lnTo>
                  <a:cubicBezTo>
                    <a:pt x="0" y="42605"/>
                    <a:pt x="409" y="42994"/>
                    <a:pt x="879" y="42994"/>
                  </a:cubicBezTo>
                  <a:lnTo>
                    <a:pt x="70191" y="42994"/>
                  </a:lnTo>
                  <a:cubicBezTo>
                    <a:pt x="70681" y="42994"/>
                    <a:pt x="71070" y="42605"/>
                    <a:pt x="71070" y="42135"/>
                  </a:cubicBezTo>
                  <a:lnTo>
                    <a:pt x="71070" y="879"/>
                  </a:lnTo>
                  <a:cubicBezTo>
                    <a:pt x="71070" y="389"/>
                    <a:pt x="70681" y="1"/>
                    <a:pt x="70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1675375" y="3415900"/>
              <a:ext cx="350450" cy="348925"/>
            </a:xfrm>
            <a:custGeom>
              <a:avLst/>
              <a:gdLst/>
              <a:ahLst/>
              <a:cxnLst/>
              <a:rect l="l" t="t" r="r" b="b"/>
              <a:pathLst>
                <a:path w="14018" h="13957" extrusionOk="0">
                  <a:moveTo>
                    <a:pt x="3167" y="0"/>
                  </a:moveTo>
                  <a:lnTo>
                    <a:pt x="1982" y="5252"/>
                  </a:lnTo>
                  <a:lnTo>
                    <a:pt x="0" y="13957"/>
                  </a:lnTo>
                  <a:lnTo>
                    <a:pt x="13936" y="13957"/>
                  </a:lnTo>
                  <a:lnTo>
                    <a:pt x="13997" y="2943"/>
                  </a:lnTo>
                  <a:lnTo>
                    <a:pt x="14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1623250" y="3750000"/>
              <a:ext cx="504250" cy="34750"/>
            </a:xfrm>
            <a:custGeom>
              <a:avLst/>
              <a:gdLst/>
              <a:ahLst/>
              <a:cxnLst/>
              <a:rect l="l" t="t" r="r" b="b"/>
              <a:pathLst>
                <a:path w="20170" h="1390" extrusionOk="0">
                  <a:moveTo>
                    <a:pt x="634" y="0"/>
                  </a:moveTo>
                  <a:cubicBezTo>
                    <a:pt x="287" y="0"/>
                    <a:pt x="1" y="286"/>
                    <a:pt x="1" y="634"/>
                  </a:cubicBezTo>
                  <a:lnTo>
                    <a:pt x="1" y="756"/>
                  </a:lnTo>
                  <a:cubicBezTo>
                    <a:pt x="1" y="1104"/>
                    <a:pt x="287" y="1390"/>
                    <a:pt x="634" y="1390"/>
                  </a:cubicBezTo>
                  <a:lnTo>
                    <a:pt x="19536" y="1390"/>
                  </a:lnTo>
                  <a:cubicBezTo>
                    <a:pt x="19883" y="1390"/>
                    <a:pt x="20169" y="1104"/>
                    <a:pt x="20169" y="756"/>
                  </a:cubicBezTo>
                  <a:lnTo>
                    <a:pt x="20169" y="634"/>
                  </a:lnTo>
                  <a:cubicBezTo>
                    <a:pt x="20169" y="286"/>
                    <a:pt x="19883" y="0"/>
                    <a:pt x="19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1756600" y="3750000"/>
              <a:ext cx="428100" cy="34750"/>
            </a:xfrm>
            <a:custGeom>
              <a:avLst/>
              <a:gdLst/>
              <a:ahLst/>
              <a:cxnLst/>
              <a:rect l="l" t="t" r="r" b="b"/>
              <a:pathLst>
                <a:path w="17124" h="1390" extrusionOk="0">
                  <a:moveTo>
                    <a:pt x="695" y="0"/>
                  </a:moveTo>
                  <a:cubicBezTo>
                    <a:pt x="307" y="0"/>
                    <a:pt x="0" y="327"/>
                    <a:pt x="0" y="695"/>
                  </a:cubicBezTo>
                  <a:cubicBezTo>
                    <a:pt x="0" y="1083"/>
                    <a:pt x="307" y="1390"/>
                    <a:pt x="695" y="1390"/>
                  </a:cubicBezTo>
                  <a:lnTo>
                    <a:pt x="16429" y="1390"/>
                  </a:lnTo>
                  <a:cubicBezTo>
                    <a:pt x="16817" y="1390"/>
                    <a:pt x="17124" y="1083"/>
                    <a:pt x="17124" y="695"/>
                  </a:cubicBezTo>
                  <a:cubicBezTo>
                    <a:pt x="17124" y="327"/>
                    <a:pt x="16817" y="0"/>
                    <a:pt x="16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1724925" y="3456250"/>
              <a:ext cx="300400" cy="90950"/>
            </a:xfrm>
            <a:custGeom>
              <a:avLst/>
              <a:gdLst/>
              <a:ahLst/>
              <a:cxnLst/>
              <a:rect l="l" t="t" r="r" b="b"/>
              <a:pathLst>
                <a:path w="12016" h="3638" extrusionOk="0">
                  <a:moveTo>
                    <a:pt x="817" y="1"/>
                  </a:moveTo>
                  <a:lnTo>
                    <a:pt x="0" y="3638"/>
                  </a:lnTo>
                  <a:cubicBezTo>
                    <a:pt x="2800" y="2800"/>
                    <a:pt x="7377" y="1656"/>
                    <a:pt x="12015" y="1329"/>
                  </a:cubicBezTo>
                  <a:lnTo>
                    <a:pt x="12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1095550" y="2381425"/>
              <a:ext cx="1776775" cy="1074850"/>
            </a:xfrm>
            <a:custGeom>
              <a:avLst/>
              <a:gdLst/>
              <a:ahLst/>
              <a:cxnLst/>
              <a:rect l="l" t="t" r="r" b="b"/>
              <a:pathLst>
                <a:path w="71071" h="42994" extrusionOk="0">
                  <a:moveTo>
                    <a:pt x="879" y="1"/>
                  </a:moveTo>
                  <a:cubicBezTo>
                    <a:pt x="409" y="1"/>
                    <a:pt x="0" y="389"/>
                    <a:pt x="0" y="859"/>
                  </a:cubicBezTo>
                  <a:lnTo>
                    <a:pt x="0" y="42135"/>
                  </a:lnTo>
                  <a:cubicBezTo>
                    <a:pt x="0" y="42605"/>
                    <a:pt x="409" y="42994"/>
                    <a:pt x="879" y="42994"/>
                  </a:cubicBezTo>
                  <a:lnTo>
                    <a:pt x="70191" y="42994"/>
                  </a:lnTo>
                  <a:cubicBezTo>
                    <a:pt x="70661" y="42994"/>
                    <a:pt x="71070" y="42605"/>
                    <a:pt x="71070" y="42135"/>
                  </a:cubicBezTo>
                  <a:lnTo>
                    <a:pt x="71070" y="859"/>
                  </a:lnTo>
                  <a:cubicBezTo>
                    <a:pt x="71070" y="389"/>
                    <a:pt x="70661" y="1"/>
                    <a:pt x="70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1136925" y="2436600"/>
              <a:ext cx="1694000" cy="863875"/>
            </a:xfrm>
            <a:custGeom>
              <a:avLst/>
              <a:gdLst/>
              <a:ahLst/>
              <a:cxnLst/>
              <a:rect l="l" t="t" r="r" b="b"/>
              <a:pathLst>
                <a:path w="67760" h="34555" extrusionOk="0">
                  <a:moveTo>
                    <a:pt x="491" y="1"/>
                  </a:moveTo>
                  <a:cubicBezTo>
                    <a:pt x="225" y="1"/>
                    <a:pt x="1" y="225"/>
                    <a:pt x="1" y="491"/>
                  </a:cubicBezTo>
                  <a:lnTo>
                    <a:pt x="1" y="34064"/>
                  </a:lnTo>
                  <a:cubicBezTo>
                    <a:pt x="1" y="34330"/>
                    <a:pt x="225" y="34554"/>
                    <a:pt x="491" y="34554"/>
                  </a:cubicBezTo>
                  <a:lnTo>
                    <a:pt x="67269" y="34554"/>
                  </a:lnTo>
                  <a:cubicBezTo>
                    <a:pt x="67556" y="34554"/>
                    <a:pt x="67760" y="34330"/>
                    <a:pt x="67760" y="34064"/>
                  </a:cubicBezTo>
                  <a:lnTo>
                    <a:pt x="67760" y="491"/>
                  </a:lnTo>
                  <a:cubicBezTo>
                    <a:pt x="67760" y="225"/>
                    <a:pt x="67556" y="1"/>
                    <a:pt x="67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2214825" y="1651425"/>
              <a:ext cx="1099375" cy="1318525"/>
            </a:xfrm>
            <a:custGeom>
              <a:avLst/>
              <a:gdLst/>
              <a:ahLst/>
              <a:cxnLst/>
              <a:rect l="l" t="t" r="r" b="b"/>
              <a:pathLst>
                <a:path w="43975" h="52741" extrusionOk="0">
                  <a:moveTo>
                    <a:pt x="1022" y="7214"/>
                  </a:moveTo>
                  <a:cubicBezTo>
                    <a:pt x="1145" y="7214"/>
                    <a:pt x="1247" y="7316"/>
                    <a:pt x="1247" y="7459"/>
                  </a:cubicBezTo>
                  <a:cubicBezTo>
                    <a:pt x="1247" y="7582"/>
                    <a:pt x="1145" y="7684"/>
                    <a:pt x="1022" y="7684"/>
                  </a:cubicBezTo>
                  <a:cubicBezTo>
                    <a:pt x="900" y="7684"/>
                    <a:pt x="797" y="7582"/>
                    <a:pt x="797" y="7459"/>
                  </a:cubicBezTo>
                  <a:cubicBezTo>
                    <a:pt x="797" y="7316"/>
                    <a:pt x="900" y="7214"/>
                    <a:pt x="1022" y="7214"/>
                  </a:cubicBezTo>
                  <a:close/>
                  <a:moveTo>
                    <a:pt x="2452" y="7214"/>
                  </a:moveTo>
                  <a:cubicBezTo>
                    <a:pt x="2575" y="7214"/>
                    <a:pt x="2677" y="7316"/>
                    <a:pt x="2677" y="7459"/>
                  </a:cubicBezTo>
                  <a:cubicBezTo>
                    <a:pt x="2677" y="7582"/>
                    <a:pt x="2575" y="7684"/>
                    <a:pt x="2452" y="7684"/>
                  </a:cubicBezTo>
                  <a:cubicBezTo>
                    <a:pt x="2330" y="7684"/>
                    <a:pt x="2228" y="7582"/>
                    <a:pt x="2228" y="7459"/>
                  </a:cubicBezTo>
                  <a:cubicBezTo>
                    <a:pt x="2228" y="7316"/>
                    <a:pt x="2330" y="7214"/>
                    <a:pt x="2452" y="7214"/>
                  </a:cubicBezTo>
                  <a:close/>
                  <a:moveTo>
                    <a:pt x="3862" y="7214"/>
                  </a:moveTo>
                  <a:cubicBezTo>
                    <a:pt x="4005" y="7214"/>
                    <a:pt x="4108" y="7316"/>
                    <a:pt x="4108" y="7459"/>
                  </a:cubicBezTo>
                  <a:cubicBezTo>
                    <a:pt x="4108" y="7582"/>
                    <a:pt x="4005" y="7684"/>
                    <a:pt x="3862" y="7684"/>
                  </a:cubicBezTo>
                  <a:cubicBezTo>
                    <a:pt x="3740" y="7684"/>
                    <a:pt x="3638" y="7582"/>
                    <a:pt x="3638" y="7459"/>
                  </a:cubicBezTo>
                  <a:cubicBezTo>
                    <a:pt x="3638" y="7316"/>
                    <a:pt x="3740" y="7214"/>
                    <a:pt x="3862" y="7214"/>
                  </a:cubicBezTo>
                  <a:close/>
                  <a:moveTo>
                    <a:pt x="5293" y="7214"/>
                  </a:moveTo>
                  <a:cubicBezTo>
                    <a:pt x="5415" y="7214"/>
                    <a:pt x="5518" y="7316"/>
                    <a:pt x="5518" y="7459"/>
                  </a:cubicBezTo>
                  <a:cubicBezTo>
                    <a:pt x="5518" y="7582"/>
                    <a:pt x="5415" y="7684"/>
                    <a:pt x="5293" y="7684"/>
                  </a:cubicBezTo>
                  <a:cubicBezTo>
                    <a:pt x="5170" y="7684"/>
                    <a:pt x="5068" y="7582"/>
                    <a:pt x="5068" y="7459"/>
                  </a:cubicBezTo>
                  <a:cubicBezTo>
                    <a:pt x="5068" y="7316"/>
                    <a:pt x="5170" y="7214"/>
                    <a:pt x="5293" y="7214"/>
                  </a:cubicBezTo>
                  <a:close/>
                  <a:moveTo>
                    <a:pt x="6723" y="7214"/>
                  </a:moveTo>
                  <a:cubicBezTo>
                    <a:pt x="6846" y="7214"/>
                    <a:pt x="6948" y="7316"/>
                    <a:pt x="6948" y="7459"/>
                  </a:cubicBezTo>
                  <a:cubicBezTo>
                    <a:pt x="6948" y="7582"/>
                    <a:pt x="6846" y="7684"/>
                    <a:pt x="6723" y="7684"/>
                  </a:cubicBezTo>
                  <a:cubicBezTo>
                    <a:pt x="6580" y="7684"/>
                    <a:pt x="6478" y="7582"/>
                    <a:pt x="6478" y="7459"/>
                  </a:cubicBezTo>
                  <a:cubicBezTo>
                    <a:pt x="6478" y="7316"/>
                    <a:pt x="6580" y="7214"/>
                    <a:pt x="6723" y="7214"/>
                  </a:cubicBezTo>
                  <a:close/>
                  <a:moveTo>
                    <a:pt x="8133" y="7214"/>
                  </a:moveTo>
                  <a:cubicBezTo>
                    <a:pt x="8256" y="7214"/>
                    <a:pt x="8358" y="7316"/>
                    <a:pt x="8358" y="7459"/>
                  </a:cubicBezTo>
                  <a:cubicBezTo>
                    <a:pt x="8358" y="7582"/>
                    <a:pt x="8256" y="7684"/>
                    <a:pt x="8133" y="7684"/>
                  </a:cubicBezTo>
                  <a:cubicBezTo>
                    <a:pt x="8011" y="7684"/>
                    <a:pt x="7908" y="7582"/>
                    <a:pt x="7908" y="7459"/>
                  </a:cubicBezTo>
                  <a:cubicBezTo>
                    <a:pt x="7908" y="7316"/>
                    <a:pt x="8011" y="7214"/>
                    <a:pt x="8133" y="7214"/>
                  </a:cubicBezTo>
                  <a:close/>
                  <a:moveTo>
                    <a:pt x="9564" y="7214"/>
                  </a:moveTo>
                  <a:cubicBezTo>
                    <a:pt x="9686" y="7214"/>
                    <a:pt x="9788" y="7316"/>
                    <a:pt x="9788" y="7459"/>
                  </a:cubicBezTo>
                  <a:cubicBezTo>
                    <a:pt x="9788" y="7582"/>
                    <a:pt x="9686" y="7684"/>
                    <a:pt x="9564" y="7684"/>
                  </a:cubicBezTo>
                  <a:cubicBezTo>
                    <a:pt x="9441" y="7684"/>
                    <a:pt x="9339" y="7582"/>
                    <a:pt x="9339" y="7459"/>
                  </a:cubicBezTo>
                  <a:cubicBezTo>
                    <a:pt x="9339" y="7316"/>
                    <a:pt x="9441" y="7214"/>
                    <a:pt x="9564" y="7214"/>
                  </a:cubicBezTo>
                  <a:close/>
                  <a:moveTo>
                    <a:pt x="10994" y="7214"/>
                  </a:moveTo>
                  <a:cubicBezTo>
                    <a:pt x="11117" y="7214"/>
                    <a:pt x="11219" y="7316"/>
                    <a:pt x="11219" y="7459"/>
                  </a:cubicBezTo>
                  <a:cubicBezTo>
                    <a:pt x="11219" y="7582"/>
                    <a:pt x="11117" y="7684"/>
                    <a:pt x="10994" y="7684"/>
                  </a:cubicBezTo>
                  <a:cubicBezTo>
                    <a:pt x="10851" y="7684"/>
                    <a:pt x="10749" y="7582"/>
                    <a:pt x="10749" y="7459"/>
                  </a:cubicBezTo>
                  <a:cubicBezTo>
                    <a:pt x="10749" y="7316"/>
                    <a:pt x="10851" y="7214"/>
                    <a:pt x="10994" y="7214"/>
                  </a:cubicBezTo>
                  <a:close/>
                  <a:moveTo>
                    <a:pt x="12404" y="7214"/>
                  </a:moveTo>
                  <a:cubicBezTo>
                    <a:pt x="12526" y="7214"/>
                    <a:pt x="12629" y="7316"/>
                    <a:pt x="12629" y="7459"/>
                  </a:cubicBezTo>
                  <a:cubicBezTo>
                    <a:pt x="12629" y="7582"/>
                    <a:pt x="12526" y="7684"/>
                    <a:pt x="12404" y="7684"/>
                  </a:cubicBezTo>
                  <a:cubicBezTo>
                    <a:pt x="12281" y="7684"/>
                    <a:pt x="12179" y="7582"/>
                    <a:pt x="12179" y="7459"/>
                  </a:cubicBezTo>
                  <a:cubicBezTo>
                    <a:pt x="12179" y="7316"/>
                    <a:pt x="12281" y="7214"/>
                    <a:pt x="12404" y="7214"/>
                  </a:cubicBezTo>
                  <a:close/>
                  <a:moveTo>
                    <a:pt x="13834" y="7214"/>
                  </a:moveTo>
                  <a:cubicBezTo>
                    <a:pt x="13957" y="7214"/>
                    <a:pt x="14059" y="7316"/>
                    <a:pt x="14059" y="7459"/>
                  </a:cubicBezTo>
                  <a:cubicBezTo>
                    <a:pt x="14059" y="7582"/>
                    <a:pt x="13957" y="7684"/>
                    <a:pt x="13834" y="7684"/>
                  </a:cubicBezTo>
                  <a:cubicBezTo>
                    <a:pt x="13712" y="7684"/>
                    <a:pt x="13609" y="7582"/>
                    <a:pt x="13609" y="7459"/>
                  </a:cubicBezTo>
                  <a:cubicBezTo>
                    <a:pt x="13609" y="7316"/>
                    <a:pt x="13712" y="7214"/>
                    <a:pt x="13834" y="7214"/>
                  </a:cubicBezTo>
                  <a:close/>
                  <a:moveTo>
                    <a:pt x="15346" y="7234"/>
                  </a:moveTo>
                  <a:lnTo>
                    <a:pt x="15408" y="7296"/>
                  </a:lnTo>
                  <a:cubicBezTo>
                    <a:pt x="15449" y="7336"/>
                    <a:pt x="15489" y="7398"/>
                    <a:pt x="15489" y="7459"/>
                  </a:cubicBezTo>
                  <a:lnTo>
                    <a:pt x="15469" y="7541"/>
                  </a:lnTo>
                  <a:lnTo>
                    <a:pt x="15408" y="7622"/>
                  </a:lnTo>
                  <a:cubicBezTo>
                    <a:pt x="15367" y="7663"/>
                    <a:pt x="15306" y="7684"/>
                    <a:pt x="15244" y="7684"/>
                  </a:cubicBezTo>
                  <a:cubicBezTo>
                    <a:pt x="15183" y="7684"/>
                    <a:pt x="15142" y="7663"/>
                    <a:pt x="15101" y="7622"/>
                  </a:cubicBezTo>
                  <a:lnTo>
                    <a:pt x="15040" y="7541"/>
                  </a:lnTo>
                  <a:lnTo>
                    <a:pt x="15019" y="7459"/>
                  </a:lnTo>
                  <a:cubicBezTo>
                    <a:pt x="15019" y="7418"/>
                    <a:pt x="15040" y="7398"/>
                    <a:pt x="15040" y="7357"/>
                  </a:cubicBezTo>
                  <a:lnTo>
                    <a:pt x="15101" y="7296"/>
                  </a:lnTo>
                  <a:cubicBezTo>
                    <a:pt x="15142" y="7255"/>
                    <a:pt x="15203" y="7234"/>
                    <a:pt x="15265" y="7234"/>
                  </a:cubicBezTo>
                  <a:close/>
                  <a:moveTo>
                    <a:pt x="15244" y="8644"/>
                  </a:moveTo>
                  <a:cubicBezTo>
                    <a:pt x="15387" y="8644"/>
                    <a:pt x="15489" y="8746"/>
                    <a:pt x="15489" y="8869"/>
                  </a:cubicBezTo>
                  <a:cubicBezTo>
                    <a:pt x="15489" y="8992"/>
                    <a:pt x="15387" y="9094"/>
                    <a:pt x="15244" y="9094"/>
                  </a:cubicBezTo>
                  <a:cubicBezTo>
                    <a:pt x="15122" y="9094"/>
                    <a:pt x="15019" y="8992"/>
                    <a:pt x="15019" y="8869"/>
                  </a:cubicBezTo>
                  <a:cubicBezTo>
                    <a:pt x="15019" y="8746"/>
                    <a:pt x="15122" y="8644"/>
                    <a:pt x="15244" y="8644"/>
                  </a:cubicBezTo>
                  <a:close/>
                  <a:moveTo>
                    <a:pt x="15244" y="10054"/>
                  </a:moveTo>
                  <a:cubicBezTo>
                    <a:pt x="15387" y="10054"/>
                    <a:pt x="15489" y="10136"/>
                    <a:pt x="15489" y="10279"/>
                  </a:cubicBezTo>
                  <a:cubicBezTo>
                    <a:pt x="15489" y="10401"/>
                    <a:pt x="15387" y="10504"/>
                    <a:pt x="15244" y="10504"/>
                  </a:cubicBezTo>
                  <a:cubicBezTo>
                    <a:pt x="15122" y="10504"/>
                    <a:pt x="15019" y="10401"/>
                    <a:pt x="15019" y="10279"/>
                  </a:cubicBezTo>
                  <a:cubicBezTo>
                    <a:pt x="15019" y="10136"/>
                    <a:pt x="15122" y="10054"/>
                    <a:pt x="15244" y="10054"/>
                  </a:cubicBezTo>
                  <a:close/>
                  <a:moveTo>
                    <a:pt x="15244" y="11444"/>
                  </a:moveTo>
                  <a:cubicBezTo>
                    <a:pt x="15387" y="11444"/>
                    <a:pt x="15489" y="11566"/>
                    <a:pt x="15489" y="11689"/>
                  </a:cubicBezTo>
                  <a:cubicBezTo>
                    <a:pt x="15489" y="11811"/>
                    <a:pt x="15387" y="11914"/>
                    <a:pt x="15244" y="11914"/>
                  </a:cubicBezTo>
                  <a:cubicBezTo>
                    <a:pt x="15122" y="11914"/>
                    <a:pt x="15019" y="11811"/>
                    <a:pt x="15019" y="11689"/>
                  </a:cubicBezTo>
                  <a:cubicBezTo>
                    <a:pt x="15019" y="11566"/>
                    <a:pt x="15122" y="11444"/>
                    <a:pt x="15244" y="11444"/>
                  </a:cubicBezTo>
                  <a:close/>
                  <a:moveTo>
                    <a:pt x="15244" y="12874"/>
                  </a:moveTo>
                  <a:cubicBezTo>
                    <a:pt x="15387" y="12874"/>
                    <a:pt x="15489" y="12976"/>
                    <a:pt x="15489" y="13099"/>
                  </a:cubicBezTo>
                  <a:cubicBezTo>
                    <a:pt x="15489" y="13221"/>
                    <a:pt x="15387" y="13324"/>
                    <a:pt x="15244" y="13324"/>
                  </a:cubicBezTo>
                  <a:cubicBezTo>
                    <a:pt x="15122" y="13324"/>
                    <a:pt x="15019" y="13221"/>
                    <a:pt x="15019" y="13099"/>
                  </a:cubicBezTo>
                  <a:cubicBezTo>
                    <a:pt x="15019" y="12976"/>
                    <a:pt x="15122" y="12874"/>
                    <a:pt x="15244" y="12874"/>
                  </a:cubicBezTo>
                  <a:close/>
                  <a:moveTo>
                    <a:pt x="15244" y="14284"/>
                  </a:moveTo>
                  <a:cubicBezTo>
                    <a:pt x="15387" y="14284"/>
                    <a:pt x="15489" y="14366"/>
                    <a:pt x="15489" y="14509"/>
                  </a:cubicBezTo>
                  <a:cubicBezTo>
                    <a:pt x="15489" y="14631"/>
                    <a:pt x="15387" y="14733"/>
                    <a:pt x="15244" y="14733"/>
                  </a:cubicBezTo>
                  <a:cubicBezTo>
                    <a:pt x="15122" y="14733"/>
                    <a:pt x="15019" y="14631"/>
                    <a:pt x="15019" y="14509"/>
                  </a:cubicBezTo>
                  <a:cubicBezTo>
                    <a:pt x="15019" y="14366"/>
                    <a:pt x="15122" y="14284"/>
                    <a:pt x="15244" y="14284"/>
                  </a:cubicBezTo>
                  <a:close/>
                  <a:moveTo>
                    <a:pt x="15244" y="15673"/>
                  </a:moveTo>
                  <a:cubicBezTo>
                    <a:pt x="15387" y="15673"/>
                    <a:pt x="15489" y="15796"/>
                    <a:pt x="15489" y="15919"/>
                  </a:cubicBezTo>
                  <a:cubicBezTo>
                    <a:pt x="15489" y="16041"/>
                    <a:pt x="15387" y="16143"/>
                    <a:pt x="15244" y="16143"/>
                  </a:cubicBezTo>
                  <a:cubicBezTo>
                    <a:pt x="15122" y="16143"/>
                    <a:pt x="15019" y="16041"/>
                    <a:pt x="15019" y="15919"/>
                  </a:cubicBezTo>
                  <a:cubicBezTo>
                    <a:pt x="15019" y="15796"/>
                    <a:pt x="15122" y="15673"/>
                    <a:pt x="15244" y="15673"/>
                  </a:cubicBezTo>
                  <a:close/>
                  <a:moveTo>
                    <a:pt x="15244" y="17104"/>
                  </a:moveTo>
                  <a:cubicBezTo>
                    <a:pt x="15387" y="17104"/>
                    <a:pt x="15489" y="17206"/>
                    <a:pt x="15489" y="17329"/>
                  </a:cubicBezTo>
                  <a:cubicBezTo>
                    <a:pt x="15489" y="17451"/>
                    <a:pt x="15387" y="17553"/>
                    <a:pt x="15244" y="17553"/>
                  </a:cubicBezTo>
                  <a:cubicBezTo>
                    <a:pt x="15122" y="17553"/>
                    <a:pt x="15019" y="17451"/>
                    <a:pt x="15019" y="17329"/>
                  </a:cubicBezTo>
                  <a:cubicBezTo>
                    <a:pt x="15019" y="17206"/>
                    <a:pt x="15122" y="17104"/>
                    <a:pt x="15244" y="17104"/>
                  </a:cubicBezTo>
                  <a:close/>
                  <a:moveTo>
                    <a:pt x="15244" y="18493"/>
                  </a:moveTo>
                  <a:cubicBezTo>
                    <a:pt x="15387" y="18493"/>
                    <a:pt x="15489" y="18595"/>
                    <a:pt x="15489" y="18739"/>
                  </a:cubicBezTo>
                  <a:cubicBezTo>
                    <a:pt x="15489" y="18861"/>
                    <a:pt x="15387" y="18963"/>
                    <a:pt x="15244" y="18963"/>
                  </a:cubicBezTo>
                  <a:cubicBezTo>
                    <a:pt x="15122" y="18963"/>
                    <a:pt x="15019" y="18861"/>
                    <a:pt x="15019" y="18739"/>
                  </a:cubicBezTo>
                  <a:cubicBezTo>
                    <a:pt x="15019" y="18595"/>
                    <a:pt x="15122" y="18493"/>
                    <a:pt x="15244" y="18493"/>
                  </a:cubicBezTo>
                  <a:close/>
                  <a:moveTo>
                    <a:pt x="15244" y="19924"/>
                  </a:moveTo>
                  <a:cubicBezTo>
                    <a:pt x="15387" y="19924"/>
                    <a:pt x="15489" y="20026"/>
                    <a:pt x="15489" y="20148"/>
                  </a:cubicBezTo>
                  <a:cubicBezTo>
                    <a:pt x="15489" y="20271"/>
                    <a:pt x="15387" y="20373"/>
                    <a:pt x="15244" y="20373"/>
                  </a:cubicBezTo>
                  <a:cubicBezTo>
                    <a:pt x="15122" y="20373"/>
                    <a:pt x="15019" y="20271"/>
                    <a:pt x="15019" y="20148"/>
                  </a:cubicBezTo>
                  <a:cubicBezTo>
                    <a:pt x="15019" y="20026"/>
                    <a:pt x="15122" y="19924"/>
                    <a:pt x="15244" y="19924"/>
                  </a:cubicBezTo>
                  <a:close/>
                  <a:moveTo>
                    <a:pt x="15244" y="21334"/>
                  </a:moveTo>
                  <a:cubicBezTo>
                    <a:pt x="15387" y="21334"/>
                    <a:pt x="15489" y="21436"/>
                    <a:pt x="15489" y="21558"/>
                  </a:cubicBezTo>
                  <a:cubicBezTo>
                    <a:pt x="15489" y="21681"/>
                    <a:pt x="15387" y="21783"/>
                    <a:pt x="15244" y="21783"/>
                  </a:cubicBezTo>
                  <a:cubicBezTo>
                    <a:pt x="15122" y="21783"/>
                    <a:pt x="15019" y="21681"/>
                    <a:pt x="15019" y="21558"/>
                  </a:cubicBezTo>
                  <a:cubicBezTo>
                    <a:pt x="15019" y="21436"/>
                    <a:pt x="15122" y="21334"/>
                    <a:pt x="15244" y="21334"/>
                  </a:cubicBezTo>
                  <a:close/>
                  <a:moveTo>
                    <a:pt x="15244" y="22723"/>
                  </a:moveTo>
                  <a:cubicBezTo>
                    <a:pt x="15387" y="22723"/>
                    <a:pt x="15489" y="22825"/>
                    <a:pt x="15489" y="22968"/>
                  </a:cubicBezTo>
                  <a:cubicBezTo>
                    <a:pt x="15489" y="23091"/>
                    <a:pt x="15387" y="23193"/>
                    <a:pt x="15244" y="23193"/>
                  </a:cubicBezTo>
                  <a:cubicBezTo>
                    <a:pt x="15122" y="23193"/>
                    <a:pt x="15019" y="23091"/>
                    <a:pt x="15019" y="22968"/>
                  </a:cubicBezTo>
                  <a:cubicBezTo>
                    <a:pt x="15019" y="22825"/>
                    <a:pt x="15122" y="22723"/>
                    <a:pt x="15244" y="22723"/>
                  </a:cubicBezTo>
                  <a:close/>
                  <a:moveTo>
                    <a:pt x="15244" y="24154"/>
                  </a:moveTo>
                  <a:cubicBezTo>
                    <a:pt x="15387" y="24154"/>
                    <a:pt x="15489" y="24256"/>
                    <a:pt x="15489" y="24378"/>
                  </a:cubicBezTo>
                  <a:cubicBezTo>
                    <a:pt x="15489" y="24501"/>
                    <a:pt x="15387" y="24603"/>
                    <a:pt x="15244" y="24603"/>
                  </a:cubicBezTo>
                  <a:cubicBezTo>
                    <a:pt x="15122" y="24603"/>
                    <a:pt x="15019" y="24501"/>
                    <a:pt x="15019" y="24378"/>
                  </a:cubicBezTo>
                  <a:cubicBezTo>
                    <a:pt x="15019" y="24256"/>
                    <a:pt x="15122" y="24154"/>
                    <a:pt x="15244" y="24154"/>
                  </a:cubicBezTo>
                  <a:close/>
                  <a:moveTo>
                    <a:pt x="15244" y="25563"/>
                  </a:moveTo>
                  <a:cubicBezTo>
                    <a:pt x="15387" y="25563"/>
                    <a:pt x="15489" y="25666"/>
                    <a:pt x="15489" y="25788"/>
                  </a:cubicBezTo>
                  <a:cubicBezTo>
                    <a:pt x="15489" y="25911"/>
                    <a:pt x="15387" y="26013"/>
                    <a:pt x="15244" y="26013"/>
                  </a:cubicBezTo>
                  <a:cubicBezTo>
                    <a:pt x="15122" y="26013"/>
                    <a:pt x="15019" y="25911"/>
                    <a:pt x="15019" y="25788"/>
                  </a:cubicBezTo>
                  <a:cubicBezTo>
                    <a:pt x="15019" y="25666"/>
                    <a:pt x="15122" y="25563"/>
                    <a:pt x="15244" y="25563"/>
                  </a:cubicBezTo>
                  <a:close/>
                  <a:moveTo>
                    <a:pt x="15244" y="26953"/>
                  </a:moveTo>
                  <a:cubicBezTo>
                    <a:pt x="15387" y="26953"/>
                    <a:pt x="15489" y="27076"/>
                    <a:pt x="15489" y="27198"/>
                  </a:cubicBezTo>
                  <a:cubicBezTo>
                    <a:pt x="15489" y="27321"/>
                    <a:pt x="15387" y="27423"/>
                    <a:pt x="15244" y="27423"/>
                  </a:cubicBezTo>
                  <a:cubicBezTo>
                    <a:pt x="15122" y="27423"/>
                    <a:pt x="15019" y="27321"/>
                    <a:pt x="15019" y="27198"/>
                  </a:cubicBezTo>
                  <a:cubicBezTo>
                    <a:pt x="15019" y="27076"/>
                    <a:pt x="15122" y="26953"/>
                    <a:pt x="15244" y="26953"/>
                  </a:cubicBezTo>
                  <a:close/>
                  <a:moveTo>
                    <a:pt x="15244" y="28383"/>
                  </a:moveTo>
                  <a:cubicBezTo>
                    <a:pt x="15387" y="28383"/>
                    <a:pt x="15489" y="28486"/>
                    <a:pt x="15489" y="28608"/>
                  </a:cubicBezTo>
                  <a:cubicBezTo>
                    <a:pt x="15489" y="28731"/>
                    <a:pt x="15387" y="28833"/>
                    <a:pt x="15244" y="28833"/>
                  </a:cubicBezTo>
                  <a:cubicBezTo>
                    <a:pt x="15122" y="28833"/>
                    <a:pt x="15019" y="28731"/>
                    <a:pt x="15019" y="28608"/>
                  </a:cubicBezTo>
                  <a:cubicBezTo>
                    <a:pt x="15019" y="28486"/>
                    <a:pt x="15122" y="28383"/>
                    <a:pt x="15244" y="28383"/>
                  </a:cubicBezTo>
                  <a:close/>
                  <a:moveTo>
                    <a:pt x="1431" y="1"/>
                  </a:moveTo>
                  <a:cubicBezTo>
                    <a:pt x="634" y="1"/>
                    <a:pt x="0" y="634"/>
                    <a:pt x="0" y="1411"/>
                  </a:cubicBezTo>
                  <a:lnTo>
                    <a:pt x="0" y="29201"/>
                  </a:lnTo>
                  <a:lnTo>
                    <a:pt x="25420" y="29201"/>
                  </a:lnTo>
                  <a:cubicBezTo>
                    <a:pt x="25890" y="29201"/>
                    <a:pt x="26299" y="29589"/>
                    <a:pt x="26299" y="30059"/>
                  </a:cubicBezTo>
                  <a:lnTo>
                    <a:pt x="26299" y="52741"/>
                  </a:lnTo>
                  <a:lnTo>
                    <a:pt x="42544" y="52741"/>
                  </a:lnTo>
                  <a:cubicBezTo>
                    <a:pt x="43341" y="52741"/>
                    <a:pt x="43975" y="52107"/>
                    <a:pt x="43975" y="51331"/>
                  </a:cubicBezTo>
                  <a:lnTo>
                    <a:pt x="43975" y="1411"/>
                  </a:lnTo>
                  <a:cubicBezTo>
                    <a:pt x="43975" y="634"/>
                    <a:pt x="43341" y="1"/>
                    <a:pt x="42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2234750" y="1831750"/>
              <a:ext cx="331575" cy="11775"/>
            </a:xfrm>
            <a:custGeom>
              <a:avLst/>
              <a:gdLst/>
              <a:ahLst/>
              <a:cxnLst/>
              <a:rect l="l" t="t" r="r" b="b"/>
              <a:pathLst>
                <a:path w="13263" h="471" extrusionOk="0">
                  <a:moveTo>
                    <a:pt x="225" y="1"/>
                  </a:moveTo>
                  <a:cubicBezTo>
                    <a:pt x="103" y="1"/>
                    <a:pt x="0" y="103"/>
                    <a:pt x="0" y="246"/>
                  </a:cubicBezTo>
                  <a:cubicBezTo>
                    <a:pt x="0" y="369"/>
                    <a:pt x="103" y="471"/>
                    <a:pt x="225" y="471"/>
                  </a:cubicBezTo>
                  <a:cubicBezTo>
                    <a:pt x="348" y="471"/>
                    <a:pt x="450" y="369"/>
                    <a:pt x="450" y="246"/>
                  </a:cubicBezTo>
                  <a:cubicBezTo>
                    <a:pt x="450" y="103"/>
                    <a:pt x="348" y="1"/>
                    <a:pt x="225" y="1"/>
                  </a:cubicBezTo>
                  <a:close/>
                  <a:moveTo>
                    <a:pt x="1655" y="1"/>
                  </a:moveTo>
                  <a:cubicBezTo>
                    <a:pt x="1533" y="1"/>
                    <a:pt x="1431" y="103"/>
                    <a:pt x="1431" y="246"/>
                  </a:cubicBezTo>
                  <a:cubicBezTo>
                    <a:pt x="1431" y="369"/>
                    <a:pt x="1533" y="471"/>
                    <a:pt x="1655" y="471"/>
                  </a:cubicBezTo>
                  <a:cubicBezTo>
                    <a:pt x="1778" y="471"/>
                    <a:pt x="1880" y="369"/>
                    <a:pt x="1880" y="246"/>
                  </a:cubicBezTo>
                  <a:cubicBezTo>
                    <a:pt x="1880" y="103"/>
                    <a:pt x="1778" y="1"/>
                    <a:pt x="1655" y="1"/>
                  </a:cubicBezTo>
                  <a:close/>
                  <a:moveTo>
                    <a:pt x="3065" y="1"/>
                  </a:moveTo>
                  <a:cubicBezTo>
                    <a:pt x="2943" y="1"/>
                    <a:pt x="2841" y="103"/>
                    <a:pt x="2841" y="246"/>
                  </a:cubicBezTo>
                  <a:cubicBezTo>
                    <a:pt x="2841" y="369"/>
                    <a:pt x="2943" y="471"/>
                    <a:pt x="3065" y="471"/>
                  </a:cubicBezTo>
                  <a:cubicBezTo>
                    <a:pt x="3208" y="471"/>
                    <a:pt x="3311" y="369"/>
                    <a:pt x="3311" y="246"/>
                  </a:cubicBezTo>
                  <a:cubicBezTo>
                    <a:pt x="3311" y="103"/>
                    <a:pt x="3208" y="1"/>
                    <a:pt x="3065" y="1"/>
                  </a:cubicBezTo>
                  <a:close/>
                  <a:moveTo>
                    <a:pt x="4496" y="1"/>
                  </a:moveTo>
                  <a:cubicBezTo>
                    <a:pt x="4373" y="1"/>
                    <a:pt x="4271" y="103"/>
                    <a:pt x="4271" y="246"/>
                  </a:cubicBezTo>
                  <a:cubicBezTo>
                    <a:pt x="4271" y="369"/>
                    <a:pt x="4373" y="471"/>
                    <a:pt x="4496" y="471"/>
                  </a:cubicBezTo>
                  <a:cubicBezTo>
                    <a:pt x="4618" y="471"/>
                    <a:pt x="4721" y="369"/>
                    <a:pt x="4721" y="246"/>
                  </a:cubicBezTo>
                  <a:cubicBezTo>
                    <a:pt x="4721" y="103"/>
                    <a:pt x="4618" y="1"/>
                    <a:pt x="4496" y="1"/>
                  </a:cubicBezTo>
                  <a:close/>
                  <a:moveTo>
                    <a:pt x="5926" y="1"/>
                  </a:moveTo>
                  <a:cubicBezTo>
                    <a:pt x="5783" y="1"/>
                    <a:pt x="5681" y="103"/>
                    <a:pt x="5681" y="246"/>
                  </a:cubicBezTo>
                  <a:cubicBezTo>
                    <a:pt x="5681" y="369"/>
                    <a:pt x="5783" y="471"/>
                    <a:pt x="5926" y="471"/>
                  </a:cubicBezTo>
                  <a:cubicBezTo>
                    <a:pt x="6049" y="471"/>
                    <a:pt x="6151" y="369"/>
                    <a:pt x="6151" y="246"/>
                  </a:cubicBezTo>
                  <a:cubicBezTo>
                    <a:pt x="6151" y="103"/>
                    <a:pt x="6049" y="1"/>
                    <a:pt x="5926" y="1"/>
                  </a:cubicBezTo>
                  <a:close/>
                  <a:moveTo>
                    <a:pt x="7336" y="1"/>
                  </a:moveTo>
                  <a:cubicBezTo>
                    <a:pt x="7214" y="1"/>
                    <a:pt x="7111" y="103"/>
                    <a:pt x="7111" y="246"/>
                  </a:cubicBezTo>
                  <a:cubicBezTo>
                    <a:pt x="7111" y="369"/>
                    <a:pt x="7214" y="471"/>
                    <a:pt x="7336" y="471"/>
                  </a:cubicBezTo>
                  <a:cubicBezTo>
                    <a:pt x="7459" y="471"/>
                    <a:pt x="7561" y="369"/>
                    <a:pt x="7561" y="246"/>
                  </a:cubicBezTo>
                  <a:cubicBezTo>
                    <a:pt x="7561" y="103"/>
                    <a:pt x="7459" y="1"/>
                    <a:pt x="7336" y="1"/>
                  </a:cubicBezTo>
                  <a:close/>
                  <a:moveTo>
                    <a:pt x="8767" y="1"/>
                  </a:moveTo>
                  <a:cubicBezTo>
                    <a:pt x="8644" y="1"/>
                    <a:pt x="8542" y="103"/>
                    <a:pt x="8542" y="246"/>
                  </a:cubicBezTo>
                  <a:cubicBezTo>
                    <a:pt x="8542" y="369"/>
                    <a:pt x="8644" y="471"/>
                    <a:pt x="8767" y="471"/>
                  </a:cubicBezTo>
                  <a:cubicBezTo>
                    <a:pt x="8889" y="471"/>
                    <a:pt x="8991" y="369"/>
                    <a:pt x="8991" y="246"/>
                  </a:cubicBezTo>
                  <a:cubicBezTo>
                    <a:pt x="8991" y="103"/>
                    <a:pt x="8889" y="1"/>
                    <a:pt x="8767" y="1"/>
                  </a:cubicBezTo>
                  <a:close/>
                  <a:moveTo>
                    <a:pt x="10197" y="1"/>
                  </a:moveTo>
                  <a:cubicBezTo>
                    <a:pt x="10054" y="1"/>
                    <a:pt x="9952" y="103"/>
                    <a:pt x="9952" y="246"/>
                  </a:cubicBezTo>
                  <a:cubicBezTo>
                    <a:pt x="9952" y="369"/>
                    <a:pt x="10054" y="471"/>
                    <a:pt x="10197" y="471"/>
                  </a:cubicBezTo>
                  <a:cubicBezTo>
                    <a:pt x="10320" y="471"/>
                    <a:pt x="10422" y="369"/>
                    <a:pt x="10422" y="246"/>
                  </a:cubicBezTo>
                  <a:cubicBezTo>
                    <a:pt x="10422" y="103"/>
                    <a:pt x="10320" y="1"/>
                    <a:pt x="10197" y="1"/>
                  </a:cubicBezTo>
                  <a:close/>
                  <a:moveTo>
                    <a:pt x="11607" y="1"/>
                  </a:moveTo>
                  <a:cubicBezTo>
                    <a:pt x="11484" y="1"/>
                    <a:pt x="11382" y="103"/>
                    <a:pt x="11382" y="246"/>
                  </a:cubicBezTo>
                  <a:cubicBezTo>
                    <a:pt x="11382" y="369"/>
                    <a:pt x="11484" y="471"/>
                    <a:pt x="11607" y="471"/>
                  </a:cubicBezTo>
                  <a:cubicBezTo>
                    <a:pt x="11729" y="471"/>
                    <a:pt x="11832" y="369"/>
                    <a:pt x="11832" y="246"/>
                  </a:cubicBezTo>
                  <a:cubicBezTo>
                    <a:pt x="11832" y="103"/>
                    <a:pt x="11729" y="1"/>
                    <a:pt x="11607" y="1"/>
                  </a:cubicBezTo>
                  <a:close/>
                  <a:moveTo>
                    <a:pt x="13037" y="1"/>
                  </a:moveTo>
                  <a:cubicBezTo>
                    <a:pt x="12915" y="1"/>
                    <a:pt x="12812" y="103"/>
                    <a:pt x="12812" y="246"/>
                  </a:cubicBezTo>
                  <a:cubicBezTo>
                    <a:pt x="12812" y="369"/>
                    <a:pt x="12915" y="471"/>
                    <a:pt x="13037" y="471"/>
                  </a:cubicBezTo>
                  <a:cubicBezTo>
                    <a:pt x="13160" y="471"/>
                    <a:pt x="13262" y="369"/>
                    <a:pt x="13262" y="246"/>
                  </a:cubicBezTo>
                  <a:cubicBezTo>
                    <a:pt x="13262" y="103"/>
                    <a:pt x="13160" y="1"/>
                    <a:pt x="13037" y="1"/>
                  </a:cubicBez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2590300" y="1832275"/>
              <a:ext cx="11775" cy="11250"/>
            </a:xfrm>
            <a:custGeom>
              <a:avLst/>
              <a:gdLst/>
              <a:ahLst/>
              <a:cxnLst/>
              <a:rect l="l" t="t" r="r" b="b"/>
              <a:pathLst>
                <a:path w="471" h="450" extrusionOk="0">
                  <a:moveTo>
                    <a:pt x="246" y="0"/>
                  </a:moveTo>
                  <a:cubicBezTo>
                    <a:pt x="184" y="0"/>
                    <a:pt x="123" y="21"/>
                    <a:pt x="82" y="62"/>
                  </a:cubicBezTo>
                  <a:lnTo>
                    <a:pt x="21" y="123"/>
                  </a:lnTo>
                  <a:cubicBezTo>
                    <a:pt x="21" y="164"/>
                    <a:pt x="0" y="184"/>
                    <a:pt x="0" y="225"/>
                  </a:cubicBezTo>
                  <a:lnTo>
                    <a:pt x="21" y="307"/>
                  </a:lnTo>
                  <a:lnTo>
                    <a:pt x="82" y="388"/>
                  </a:lnTo>
                  <a:cubicBezTo>
                    <a:pt x="123" y="429"/>
                    <a:pt x="164" y="450"/>
                    <a:pt x="225" y="450"/>
                  </a:cubicBezTo>
                  <a:cubicBezTo>
                    <a:pt x="287" y="450"/>
                    <a:pt x="348" y="429"/>
                    <a:pt x="389" y="388"/>
                  </a:cubicBezTo>
                  <a:lnTo>
                    <a:pt x="450" y="307"/>
                  </a:lnTo>
                  <a:lnTo>
                    <a:pt x="470" y="225"/>
                  </a:lnTo>
                  <a:cubicBezTo>
                    <a:pt x="470" y="164"/>
                    <a:pt x="430" y="102"/>
                    <a:pt x="389" y="62"/>
                  </a:cubicBezTo>
                  <a:lnTo>
                    <a:pt x="327" y="0"/>
                  </a:ln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2590300" y="1867525"/>
              <a:ext cx="11775" cy="504725"/>
            </a:xfrm>
            <a:custGeom>
              <a:avLst/>
              <a:gdLst/>
              <a:ahLst/>
              <a:cxnLst/>
              <a:rect l="l" t="t" r="r" b="b"/>
              <a:pathLst>
                <a:path w="471" h="20189" extrusionOk="0">
                  <a:moveTo>
                    <a:pt x="225" y="0"/>
                  </a:moveTo>
                  <a:cubicBezTo>
                    <a:pt x="103" y="0"/>
                    <a:pt x="0" y="102"/>
                    <a:pt x="0" y="225"/>
                  </a:cubicBezTo>
                  <a:cubicBezTo>
                    <a:pt x="0" y="348"/>
                    <a:pt x="103" y="450"/>
                    <a:pt x="225" y="450"/>
                  </a:cubicBezTo>
                  <a:cubicBezTo>
                    <a:pt x="368" y="450"/>
                    <a:pt x="470" y="348"/>
                    <a:pt x="470" y="225"/>
                  </a:cubicBezTo>
                  <a:cubicBezTo>
                    <a:pt x="470" y="102"/>
                    <a:pt x="368" y="0"/>
                    <a:pt x="225" y="0"/>
                  </a:cubicBezTo>
                  <a:close/>
                  <a:moveTo>
                    <a:pt x="225" y="1410"/>
                  </a:moveTo>
                  <a:cubicBezTo>
                    <a:pt x="103" y="1410"/>
                    <a:pt x="0" y="1492"/>
                    <a:pt x="0" y="1635"/>
                  </a:cubicBezTo>
                  <a:cubicBezTo>
                    <a:pt x="0" y="1757"/>
                    <a:pt x="103" y="1860"/>
                    <a:pt x="225" y="1860"/>
                  </a:cubicBezTo>
                  <a:cubicBezTo>
                    <a:pt x="368" y="1860"/>
                    <a:pt x="470" y="1757"/>
                    <a:pt x="470" y="1635"/>
                  </a:cubicBezTo>
                  <a:cubicBezTo>
                    <a:pt x="470" y="1492"/>
                    <a:pt x="368" y="1410"/>
                    <a:pt x="225" y="1410"/>
                  </a:cubicBezTo>
                  <a:close/>
                  <a:moveTo>
                    <a:pt x="225" y="2800"/>
                  </a:moveTo>
                  <a:cubicBezTo>
                    <a:pt x="103" y="2800"/>
                    <a:pt x="0" y="2922"/>
                    <a:pt x="0" y="3045"/>
                  </a:cubicBezTo>
                  <a:cubicBezTo>
                    <a:pt x="0" y="3167"/>
                    <a:pt x="103" y="3270"/>
                    <a:pt x="225" y="3270"/>
                  </a:cubicBezTo>
                  <a:cubicBezTo>
                    <a:pt x="368" y="3270"/>
                    <a:pt x="470" y="3167"/>
                    <a:pt x="470" y="3045"/>
                  </a:cubicBezTo>
                  <a:cubicBezTo>
                    <a:pt x="470" y="2922"/>
                    <a:pt x="368" y="2800"/>
                    <a:pt x="225" y="2800"/>
                  </a:cubicBezTo>
                  <a:close/>
                  <a:moveTo>
                    <a:pt x="225" y="4230"/>
                  </a:moveTo>
                  <a:cubicBezTo>
                    <a:pt x="103" y="4230"/>
                    <a:pt x="0" y="4332"/>
                    <a:pt x="0" y="4455"/>
                  </a:cubicBezTo>
                  <a:cubicBezTo>
                    <a:pt x="0" y="4577"/>
                    <a:pt x="103" y="4680"/>
                    <a:pt x="225" y="4680"/>
                  </a:cubicBezTo>
                  <a:cubicBezTo>
                    <a:pt x="368" y="4680"/>
                    <a:pt x="470" y="4577"/>
                    <a:pt x="470" y="4455"/>
                  </a:cubicBezTo>
                  <a:cubicBezTo>
                    <a:pt x="470" y="4332"/>
                    <a:pt x="368" y="4230"/>
                    <a:pt x="225" y="4230"/>
                  </a:cubicBezTo>
                  <a:close/>
                  <a:moveTo>
                    <a:pt x="225" y="5640"/>
                  </a:moveTo>
                  <a:cubicBezTo>
                    <a:pt x="103" y="5640"/>
                    <a:pt x="0" y="5722"/>
                    <a:pt x="0" y="5865"/>
                  </a:cubicBezTo>
                  <a:cubicBezTo>
                    <a:pt x="0" y="5987"/>
                    <a:pt x="103" y="6089"/>
                    <a:pt x="225" y="6089"/>
                  </a:cubicBezTo>
                  <a:cubicBezTo>
                    <a:pt x="368" y="6089"/>
                    <a:pt x="470" y="5987"/>
                    <a:pt x="470" y="5865"/>
                  </a:cubicBezTo>
                  <a:cubicBezTo>
                    <a:pt x="470" y="5722"/>
                    <a:pt x="368" y="5640"/>
                    <a:pt x="225" y="5640"/>
                  </a:cubicBezTo>
                  <a:close/>
                  <a:moveTo>
                    <a:pt x="225" y="7029"/>
                  </a:moveTo>
                  <a:cubicBezTo>
                    <a:pt x="103" y="7029"/>
                    <a:pt x="0" y="7152"/>
                    <a:pt x="0" y="7275"/>
                  </a:cubicBezTo>
                  <a:cubicBezTo>
                    <a:pt x="0" y="7397"/>
                    <a:pt x="103" y="7499"/>
                    <a:pt x="225" y="7499"/>
                  </a:cubicBezTo>
                  <a:cubicBezTo>
                    <a:pt x="368" y="7499"/>
                    <a:pt x="470" y="7397"/>
                    <a:pt x="470" y="7275"/>
                  </a:cubicBezTo>
                  <a:cubicBezTo>
                    <a:pt x="470" y="7152"/>
                    <a:pt x="368" y="7029"/>
                    <a:pt x="225" y="7029"/>
                  </a:cubicBezTo>
                  <a:close/>
                  <a:moveTo>
                    <a:pt x="225" y="8460"/>
                  </a:moveTo>
                  <a:cubicBezTo>
                    <a:pt x="103" y="8460"/>
                    <a:pt x="0" y="8562"/>
                    <a:pt x="0" y="8685"/>
                  </a:cubicBezTo>
                  <a:cubicBezTo>
                    <a:pt x="0" y="8807"/>
                    <a:pt x="103" y="8909"/>
                    <a:pt x="225" y="8909"/>
                  </a:cubicBezTo>
                  <a:cubicBezTo>
                    <a:pt x="368" y="8909"/>
                    <a:pt x="470" y="8807"/>
                    <a:pt x="470" y="8685"/>
                  </a:cubicBezTo>
                  <a:cubicBezTo>
                    <a:pt x="470" y="8562"/>
                    <a:pt x="368" y="8460"/>
                    <a:pt x="225" y="8460"/>
                  </a:cubicBezTo>
                  <a:close/>
                  <a:moveTo>
                    <a:pt x="225" y="9849"/>
                  </a:moveTo>
                  <a:cubicBezTo>
                    <a:pt x="103" y="9849"/>
                    <a:pt x="0" y="9951"/>
                    <a:pt x="0" y="10095"/>
                  </a:cubicBezTo>
                  <a:cubicBezTo>
                    <a:pt x="0" y="10217"/>
                    <a:pt x="103" y="10319"/>
                    <a:pt x="225" y="10319"/>
                  </a:cubicBezTo>
                  <a:cubicBezTo>
                    <a:pt x="368" y="10319"/>
                    <a:pt x="470" y="10217"/>
                    <a:pt x="470" y="10095"/>
                  </a:cubicBezTo>
                  <a:cubicBezTo>
                    <a:pt x="470" y="9951"/>
                    <a:pt x="368" y="9849"/>
                    <a:pt x="225" y="9849"/>
                  </a:cubicBezTo>
                  <a:close/>
                  <a:moveTo>
                    <a:pt x="225" y="11280"/>
                  </a:moveTo>
                  <a:cubicBezTo>
                    <a:pt x="103" y="11280"/>
                    <a:pt x="0" y="11382"/>
                    <a:pt x="0" y="11504"/>
                  </a:cubicBezTo>
                  <a:cubicBezTo>
                    <a:pt x="0" y="11627"/>
                    <a:pt x="103" y="11729"/>
                    <a:pt x="225" y="11729"/>
                  </a:cubicBezTo>
                  <a:cubicBezTo>
                    <a:pt x="368" y="11729"/>
                    <a:pt x="470" y="11627"/>
                    <a:pt x="470" y="11504"/>
                  </a:cubicBezTo>
                  <a:cubicBezTo>
                    <a:pt x="470" y="11382"/>
                    <a:pt x="368" y="11280"/>
                    <a:pt x="225" y="11280"/>
                  </a:cubicBezTo>
                  <a:close/>
                  <a:moveTo>
                    <a:pt x="225" y="12690"/>
                  </a:moveTo>
                  <a:cubicBezTo>
                    <a:pt x="103" y="12690"/>
                    <a:pt x="0" y="12792"/>
                    <a:pt x="0" y="12914"/>
                  </a:cubicBezTo>
                  <a:cubicBezTo>
                    <a:pt x="0" y="13037"/>
                    <a:pt x="103" y="13139"/>
                    <a:pt x="225" y="13139"/>
                  </a:cubicBezTo>
                  <a:cubicBezTo>
                    <a:pt x="368" y="13139"/>
                    <a:pt x="470" y="13037"/>
                    <a:pt x="470" y="12914"/>
                  </a:cubicBezTo>
                  <a:cubicBezTo>
                    <a:pt x="470" y="12792"/>
                    <a:pt x="368" y="12690"/>
                    <a:pt x="225" y="12690"/>
                  </a:cubicBezTo>
                  <a:close/>
                  <a:moveTo>
                    <a:pt x="225" y="14079"/>
                  </a:moveTo>
                  <a:cubicBezTo>
                    <a:pt x="103" y="14079"/>
                    <a:pt x="0" y="14181"/>
                    <a:pt x="0" y="14324"/>
                  </a:cubicBezTo>
                  <a:cubicBezTo>
                    <a:pt x="0" y="14447"/>
                    <a:pt x="103" y="14549"/>
                    <a:pt x="225" y="14549"/>
                  </a:cubicBezTo>
                  <a:cubicBezTo>
                    <a:pt x="368" y="14549"/>
                    <a:pt x="470" y="14447"/>
                    <a:pt x="470" y="14324"/>
                  </a:cubicBezTo>
                  <a:cubicBezTo>
                    <a:pt x="470" y="14181"/>
                    <a:pt x="368" y="14079"/>
                    <a:pt x="225" y="14079"/>
                  </a:cubicBezTo>
                  <a:close/>
                  <a:moveTo>
                    <a:pt x="225" y="15510"/>
                  </a:moveTo>
                  <a:cubicBezTo>
                    <a:pt x="103" y="15510"/>
                    <a:pt x="0" y="15612"/>
                    <a:pt x="0" y="15734"/>
                  </a:cubicBezTo>
                  <a:cubicBezTo>
                    <a:pt x="0" y="15857"/>
                    <a:pt x="103" y="15959"/>
                    <a:pt x="225" y="15959"/>
                  </a:cubicBezTo>
                  <a:cubicBezTo>
                    <a:pt x="368" y="15959"/>
                    <a:pt x="470" y="15857"/>
                    <a:pt x="470" y="15734"/>
                  </a:cubicBezTo>
                  <a:cubicBezTo>
                    <a:pt x="470" y="15612"/>
                    <a:pt x="368" y="15510"/>
                    <a:pt x="225" y="15510"/>
                  </a:cubicBezTo>
                  <a:close/>
                  <a:moveTo>
                    <a:pt x="225" y="16919"/>
                  </a:moveTo>
                  <a:cubicBezTo>
                    <a:pt x="103" y="16919"/>
                    <a:pt x="0" y="17022"/>
                    <a:pt x="0" y="17144"/>
                  </a:cubicBezTo>
                  <a:cubicBezTo>
                    <a:pt x="0" y="17267"/>
                    <a:pt x="103" y="17369"/>
                    <a:pt x="225" y="17369"/>
                  </a:cubicBezTo>
                  <a:cubicBezTo>
                    <a:pt x="368" y="17369"/>
                    <a:pt x="470" y="17267"/>
                    <a:pt x="470" y="17144"/>
                  </a:cubicBezTo>
                  <a:cubicBezTo>
                    <a:pt x="470" y="17022"/>
                    <a:pt x="368" y="16919"/>
                    <a:pt x="225" y="16919"/>
                  </a:cubicBezTo>
                  <a:close/>
                  <a:moveTo>
                    <a:pt x="225" y="18309"/>
                  </a:moveTo>
                  <a:cubicBezTo>
                    <a:pt x="103" y="18309"/>
                    <a:pt x="0" y="18432"/>
                    <a:pt x="0" y="18554"/>
                  </a:cubicBezTo>
                  <a:cubicBezTo>
                    <a:pt x="0" y="18677"/>
                    <a:pt x="103" y="18779"/>
                    <a:pt x="225" y="18779"/>
                  </a:cubicBezTo>
                  <a:cubicBezTo>
                    <a:pt x="368" y="18779"/>
                    <a:pt x="470" y="18677"/>
                    <a:pt x="470" y="18554"/>
                  </a:cubicBezTo>
                  <a:cubicBezTo>
                    <a:pt x="470" y="18432"/>
                    <a:pt x="368" y="18309"/>
                    <a:pt x="225" y="18309"/>
                  </a:cubicBezTo>
                  <a:close/>
                  <a:moveTo>
                    <a:pt x="225" y="19739"/>
                  </a:moveTo>
                  <a:cubicBezTo>
                    <a:pt x="103" y="19739"/>
                    <a:pt x="0" y="19842"/>
                    <a:pt x="0" y="19964"/>
                  </a:cubicBezTo>
                  <a:cubicBezTo>
                    <a:pt x="0" y="20087"/>
                    <a:pt x="103" y="20189"/>
                    <a:pt x="225" y="20189"/>
                  </a:cubicBezTo>
                  <a:cubicBezTo>
                    <a:pt x="368" y="20189"/>
                    <a:pt x="470" y="20087"/>
                    <a:pt x="470" y="19964"/>
                  </a:cubicBezTo>
                  <a:cubicBezTo>
                    <a:pt x="470" y="19842"/>
                    <a:pt x="368" y="19739"/>
                    <a:pt x="225" y="19739"/>
                  </a:cubicBez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2214825" y="2381425"/>
              <a:ext cx="657500" cy="588525"/>
            </a:xfrm>
            <a:custGeom>
              <a:avLst/>
              <a:gdLst/>
              <a:ahLst/>
              <a:cxnLst/>
              <a:rect l="l" t="t" r="r" b="b"/>
              <a:pathLst>
                <a:path w="26300" h="23541" extrusionOk="0">
                  <a:moveTo>
                    <a:pt x="0" y="1"/>
                  </a:moveTo>
                  <a:lnTo>
                    <a:pt x="0" y="2208"/>
                  </a:lnTo>
                  <a:lnTo>
                    <a:pt x="24153" y="2208"/>
                  </a:lnTo>
                  <a:cubicBezTo>
                    <a:pt x="24440" y="2208"/>
                    <a:pt x="24644" y="2432"/>
                    <a:pt x="24644" y="2698"/>
                  </a:cubicBezTo>
                  <a:lnTo>
                    <a:pt x="24644" y="23541"/>
                  </a:lnTo>
                  <a:lnTo>
                    <a:pt x="26299" y="23541"/>
                  </a:lnTo>
                  <a:lnTo>
                    <a:pt x="26299" y="859"/>
                  </a:lnTo>
                  <a:cubicBezTo>
                    <a:pt x="26299" y="389"/>
                    <a:pt x="25890" y="1"/>
                    <a:pt x="2542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2214825" y="2436600"/>
              <a:ext cx="616100" cy="533350"/>
            </a:xfrm>
            <a:custGeom>
              <a:avLst/>
              <a:gdLst/>
              <a:ahLst/>
              <a:cxnLst/>
              <a:rect l="l" t="t" r="r" b="b"/>
              <a:pathLst>
                <a:path w="24644" h="21334" extrusionOk="0">
                  <a:moveTo>
                    <a:pt x="0" y="1"/>
                  </a:moveTo>
                  <a:lnTo>
                    <a:pt x="0" y="19924"/>
                  </a:lnTo>
                  <a:cubicBezTo>
                    <a:pt x="0" y="20700"/>
                    <a:pt x="634" y="21334"/>
                    <a:pt x="1431" y="21334"/>
                  </a:cubicBezTo>
                  <a:lnTo>
                    <a:pt x="24644" y="21334"/>
                  </a:lnTo>
                  <a:lnTo>
                    <a:pt x="24644" y="491"/>
                  </a:lnTo>
                  <a:cubicBezTo>
                    <a:pt x="24644" y="225"/>
                    <a:pt x="24440" y="1"/>
                    <a:pt x="24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2214825" y="3007725"/>
              <a:ext cx="1099375" cy="135925"/>
            </a:xfrm>
            <a:custGeom>
              <a:avLst/>
              <a:gdLst/>
              <a:ahLst/>
              <a:cxnLst/>
              <a:rect l="l" t="t" r="r" b="b"/>
              <a:pathLst>
                <a:path w="43975" h="5437" extrusionOk="0">
                  <a:moveTo>
                    <a:pt x="900" y="1"/>
                  </a:moveTo>
                  <a:cubicBezTo>
                    <a:pt x="409" y="1"/>
                    <a:pt x="0" y="409"/>
                    <a:pt x="0" y="900"/>
                  </a:cubicBezTo>
                  <a:lnTo>
                    <a:pt x="0" y="4537"/>
                  </a:lnTo>
                  <a:cubicBezTo>
                    <a:pt x="0" y="5027"/>
                    <a:pt x="409" y="5436"/>
                    <a:pt x="900" y="5436"/>
                  </a:cubicBezTo>
                  <a:lnTo>
                    <a:pt x="43075" y="5436"/>
                  </a:lnTo>
                  <a:cubicBezTo>
                    <a:pt x="43566" y="5436"/>
                    <a:pt x="43975" y="5027"/>
                    <a:pt x="43975" y="4537"/>
                  </a:cubicBezTo>
                  <a:lnTo>
                    <a:pt x="43975" y="900"/>
                  </a:lnTo>
                  <a:cubicBezTo>
                    <a:pt x="43975" y="409"/>
                    <a:pt x="43566" y="1"/>
                    <a:pt x="43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2781350" y="1521150"/>
              <a:ext cx="492500" cy="692225"/>
            </a:xfrm>
            <a:custGeom>
              <a:avLst/>
              <a:gdLst/>
              <a:ahLst/>
              <a:cxnLst/>
              <a:rect l="l" t="t" r="r" b="b"/>
              <a:pathLst>
                <a:path w="19700" h="27689" extrusionOk="0">
                  <a:moveTo>
                    <a:pt x="1145" y="1"/>
                  </a:moveTo>
                  <a:cubicBezTo>
                    <a:pt x="512" y="1"/>
                    <a:pt x="1" y="532"/>
                    <a:pt x="1" y="1166"/>
                  </a:cubicBezTo>
                  <a:lnTo>
                    <a:pt x="1" y="26524"/>
                  </a:lnTo>
                  <a:cubicBezTo>
                    <a:pt x="1" y="27158"/>
                    <a:pt x="512" y="27689"/>
                    <a:pt x="1145" y="27689"/>
                  </a:cubicBezTo>
                  <a:lnTo>
                    <a:pt x="18555" y="27689"/>
                  </a:lnTo>
                  <a:cubicBezTo>
                    <a:pt x="19188" y="27689"/>
                    <a:pt x="19699" y="27158"/>
                    <a:pt x="19699" y="26524"/>
                  </a:cubicBezTo>
                  <a:lnTo>
                    <a:pt x="19699" y="1166"/>
                  </a:lnTo>
                  <a:cubicBezTo>
                    <a:pt x="19699" y="532"/>
                    <a:pt x="19188" y="1"/>
                    <a:pt x="18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2259775" y="1948750"/>
              <a:ext cx="493000" cy="539475"/>
            </a:xfrm>
            <a:custGeom>
              <a:avLst/>
              <a:gdLst/>
              <a:ahLst/>
              <a:cxnLst/>
              <a:rect l="l" t="t" r="r" b="b"/>
              <a:pathLst>
                <a:path w="19720" h="21579" extrusionOk="0">
                  <a:moveTo>
                    <a:pt x="1022" y="0"/>
                  </a:moveTo>
                  <a:cubicBezTo>
                    <a:pt x="471" y="0"/>
                    <a:pt x="1" y="450"/>
                    <a:pt x="1" y="1022"/>
                  </a:cubicBezTo>
                  <a:lnTo>
                    <a:pt x="1" y="20557"/>
                  </a:lnTo>
                  <a:cubicBezTo>
                    <a:pt x="1" y="21129"/>
                    <a:pt x="471" y="21578"/>
                    <a:pt x="1022" y="21578"/>
                  </a:cubicBezTo>
                  <a:lnTo>
                    <a:pt x="18698" y="21578"/>
                  </a:lnTo>
                  <a:cubicBezTo>
                    <a:pt x="19270" y="21578"/>
                    <a:pt x="19719" y="21129"/>
                    <a:pt x="19719" y="20557"/>
                  </a:cubicBezTo>
                  <a:lnTo>
                    <a:pt x="19719" y="1022"/>
                  </a:lnTo>
                  <a:cubicBezTo>
                    <a:pt x="19719" y="450"/>
                    <a:pt x="19270" y="0"/>
                    <a:pt x="18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2259775" y="2511700"/>
              <a:ext cx="493000" cy="582900"/>
            </a:xfrm>
            <a:custGeom>
              <a:avLst/>
              <a:gdLst/>
              <a:ahLst/>
              <a:cxnLst/>
              <a:rect l="l" t="t" r="r" b="b"/>
              <a:pathLst>
                <a:path w="19720" h="23316" extrusionOk="0">
                  <a:moveTo>
                    <a:pt x="1063" y="0"/>
                  </a:moveTo>
                  <a:cubicBezTo>
                    <a:pt x="491" y="0"/>
                    <a:pt x="1" y="470"/>
                    <a:pt x="1" y="1063"/>
                  </a:cubicBezTo>
                  <a:lnTo>
                    <a:pt x="1" y="22253"/>
                  </a:lnTo>
                  <a:cubicBezTo>
                    <a:pt x="1" y="22845"/>
                    <a:pt x="491" y="23315"/>
                    <a:pt x="1063" y="23315"/>
                  </a:cubicBezTo>
                  <a:lnTo>
                    <a:pt x="18657" y="23315"/>
                  </a:lnTo>
                  <a:cubicBezTo>
                    <a:pt x="19249" y="23315"/>
                    <a:pt x="19719" y="22845"/>
                    <a:pt x="19719" y="22253"/>
                  </a:cubicBezTo>
                  <a:lnTo>
                    <a:pt x="19719" y="1063"/>
                  </a:lnTo>
                  <a:cubicBezTo>
                    <a:pt x="19719" y="470"/>
                    <a:pt x="19249" y="0"/>
                    <a:pt x="18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2259775" y="1331650"/>
              <a:ext cx="493000" cy="582900"/>
            </a:xfrm>
            <a:custGeom>
              <a:avLst/>
              <a:gdLst/>
              <a:ahLst/>
              <a:cxnLst/>
              <a:rect l="l" t="t" r="r" b="b"/>
              <a:pathLst>
                <a:path w="19720" h="23316" extrusionOk="0">
                  <a:moveTo>
                    <a:pt x="1063" y="0"/>
                  </a:moveTo>
                  <a:cubicBezTo>
                    <a:pt x="491" y="0"/>
                    <a:pt x="1" y="470"/>
                    <a:pt x="1" y="1063"/>
                  </a:cubicBezTo>
                  <a:lnTo>
                    <a:pt x="1" y="22253"/>
                  </a:lnTo>
                  <a:cubicBezTo>
                    <a:pt x="1" y="22845"/>
                    <a:pt x="491" y="23315"/>
                    <a:pt x="1063" y="23315"/>
                  </a:cubicBezTo>
                  <a:lnTo>
                    <a:pt x="18657" y="23315"/>
                  </a:lnTo>
                  <a:cubicBezTo>
                    <a:pt x="19249" y="23315"/>
                    <a:pt x="19719" y="22845"/>
                    <a:pt x="19719" y="22253"/>
                  </a:cubicBezTo>
                  <a:lnTo>
                    <a:pt x="19719" y="1063"/>
                  </a:lnTo>
                  <a:cubicBezTo>
                    <a:pt x="19719" y="470"/>
                    <a:pt x="19249" y="0"/>
                    <a:pt x="18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2781350" y="2239425"/>
              <a:ext cx="492500" cy="539475"/>
            </a:xfrm>
            <a:custGeom>
              <a:avLst/>
              <a:gdLst/>
              <a:ahLst/>
              <a:cxnLst/>
              <a:rect l="l" t="t" r="r" b="b"/>
              <a:pathLst>
                <a:path w="19700" h="21579" extrusionOk="0">
                  <a:moveTo>
                    <a:pt x="1022" y="0"/>
                  </a:moveTo>
                  <a:cubicBezTo>
                    <a:pt x="450" y="0"/>
                    <a:pt x="1" y="450"/>
                    <a:pt x="1" y="1022"/>
                  </a:cubicBezTo>
                  <a:lnTo>
                    <a:pt x="1" y="20557"/>
                  </a:lnTo>
                  <a:cubicBezTo>
                    <a:pt x="1" y="21129"/>
                    <a:pt x="450" y="21578"/>
                    <a:pt x="1022" y="21578"/>
                  </a:cubicBezTo>
                  <a:lnTo>
                    <a:pt x="18678" y="21578"/>
                  </a:lnTo>
                  <a:cubicBezTo>
                    <a:pt x="19250" y="21578"/>
                    <a:pt x="19699" y="21129"/>
                    <a:pt x="19699" y="20557"/>
                  </a:cubicBezTo>
                  <a:lnTo>
                    <a:pt x="19699" y="1022"/>
                  </a:lnTo>
                  <a:cubicBezTo>
                    <a:pt x="19699" y="450"/>
                    <a:pt x="19250" y="0"/>
                    <a:pt x="18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2820025" y="1716825"/>
              <a:ext cx="415150" cy="300775"/>
            </a:xfrm>
            <a:custGeom>
              <a:avLst/>
              <a:gdLst/>
              <a:ahLst/>
              <a:cxnLst/>
              <a:rect l="l" t="t" r="r" b="b"/>
              <a:pathLst>
                <a:path w="16606" h="12031" extrusionOk="0">
                  <a:moveTo>
                    <a:pt x="5483" y="0"/>
                  </a:moveTo>
                  <a:cubicBezTo>
                    <a:pt x="4482" y="0"/>
                    <a:pt x="3521" y="409"/>
                    <a:pt x="2806" y="1104"/>
                  </a:cubicBezTo>
                  <a:lnTo>
                    <a:pt x="252" y="3658"/>
                  </a:lnTo>
                  <a:cubicBezTo>
                    <a:pt x="1" y="3928"/>
                    <a:pt x="2179" y="6153"/>
                    <a:pt x="2659" y="6153"/>
                  </a:cubicBezTo>
                  <a:cubicBezTo>
                    <a:pt x="2687" y="6153"/>
                    <a:pt x="2709" y="6146"/>
                    <a:pt x="2725" y="6130"/>
                  </a:cubicBezTo>
                  <a:lnTo>
                    <a:pt x="4073" y="4782"/>
                  </a:lnTo>
                  <a:lnTo>
                    <a:pt x="4073" y="11341"/>
                  </a:lnTo>
                  <a:cubicBezTo>
                    <a:pt x="4073" y="11801"/>
                    <a:pt x="6188" y="12031"/>
                    <a:pt x="8303" y="12031"/>
                  </a:cubicBezTo>
                  <a:cubicBezTo>
                    <a:pt x="10418" y="12031"/>
                    <a:pt x="12533" y="11801"/>
                    <a:pt x="12533" y="11341"/>
                  </a:cubicBezTo>
                  <a:lnTo>
                    <a:pt x="12533" y="4782"/>
                  </a:lnTo>
                  <a:lnTo>
                    <a:pt x="13882" y="6130"/>
                  </a:lnTo>
                  <a:cubicBezTo>
                    <a:pt x="13897" y="6146"/>
                    <a:pt x="13919" y="6153"/>
                    <a:pt x="13947" y="6153"/>
                  </a:cubicBezTo>
                  <a:cubicBezTo>
                    <a:pt x="14427" y="6153"/>
                    <a:pt x="16605" y="3928"/>
                    <a:pt x="16354" y="3658"/>
                  </a:cubicBezTo>
                  <a:lnTo>
                    <a:pt x="13800" y="1104"/>
                  </a:lnTo>
                  <a:cubicBezTo>
                    <a:pt x="13085" y="409"/>
                    <a:pt x="12124" y="0"/>
                    <a:pt x="11123" y="0"/>
                  </a:cubicBezTo>
                  <a:lnTo>
                    <a:pt x="10265" y="0"/>
                  </a:lnTo>
                  <a:cubicBezTo>
                    <a:pt x="10101" y="0"/>
                    <a:pt x="9958" y="123"/>
                    <a:pt x="9958" y="286"/>
                  </a:cubicBezTo>
                  <a:cubicBezTo>
                    <a:pt x="9917" y="756"/>
                    <a:pt x="9652" y="1655"/>
                    <a:pt x="8303" y="1655"/>
                  </a:cubicBezTo>
                  <a:cubicBezTo>
                    <a:pt x="6934" y="1655"/>
                    <a:pt x="6689" y="756"/>
                    <a:pt x="6648" y="286"/>
                  </a:cubicBezTo>
                  <a:cubicBezTo>
                    <a:pt x="6648" y="123"/>
                    <a:pt x="6505" y="0"/>
                    <a:pt x="6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2360425" y="2147975"/>
              <a:ext cx="291700" cy="155825"/>
            </a:xfrm>
            <a:custGeom>
              <a:avLst/>
              <a:gdLst/>
              <a:ahLst/>
              <a:cxnLst/>
              <a:rect l="l" t="t" r="r" b="b"/>
              <a:pathLst>
                <a:path w="11668" h="6233" extrusionOk="0">
                  <a:moveTo>
                    <a:pt x="388" y="0"/>
                  </a:moveTo>
                  <a:lnTo>
                    <a:pt x="0" y="1594"/>
                  </a:lnTo>
                  <a:cubicBezTo>
                    <a:pt x="0" y="1594"/>
                    <a:pt x="3617" y="2166"/>
                    <a:pt x="4680" y="5395"/>
                  </a:cubicBezTo>
                  <a:cubicBezTo>
                    <a:pt x="4843" y="5906"/>
                    <a:pt x="5293" y="6233"/>
                    <a:pt x="5824" y="6233"/>
                  </a:cubicBezTo>
                  <a:cubicBezTo>
                    <a:pt x="6376" y="6233"/>
                    <a:pt x="6825" y="5865"/>
                    <a:pt x="6989" y="5354"/>
                  </a:cubicBezTo>
                  <a:cubicBezTo>
                    <a:pt x="8010" y="1860"/>
                    <a:pt x="11668" y="1594"/>
                    <a:pt x="11668" y="1594"/>
                  </a:cubicBezTo>
                  <a:lnTo>
                    <a:pt x="11280" y="0"/>
                  </a:lnTo>
                  <a:lnTo>
                    <a:pt x="11218" y="21"/>
                  </a:lnTo>
                  <a:cubicBezTo>
                    <a:pt x="9492" y="726"/>
                    <a:pt x="7663" y="1078"/>
                    <a:pt x="5834" y="1078"/>
                  </a:cubicBezTo>
                  <a:cubicBezTo>
                    <a:pt x="4005" y="1078"/>
                    <a:pt x="2176" y="726"/>
                    <a:pt x="450" y="21"/>
                  </a:cubicBezTo>
                  <a:lnTo>
                    <a:pt x="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2916725" y="2326250"/>
              <a:ext cx="221750" cy="360175"/>
            </a:xfrm>
            <a:custGeom>
              <a:avLst/>
              <a:gdLst/>
              <a:ahLst/>
              <a:cxnLst/>
              <a:rect l="l" t="t" r="r" b="b"/>
              <a:pathLst>
                <a:path w="8870" h="14407" extrusionOk="0">
                  <a:moveTo>
                    <a:pt x="2412" y="1"/>
                  </a:moveTo>
                  <a:lnTo>
                    <a:pt x="2412" y="1023"/>
                  </a:lnTo>
                  <a:cubicBezTo>
                    <a:pt x="2412" y="1268"/>
                    <a:pt x="2371" y="1513"/>
                    <a:pt x="2289" y="1738"/>
                  </a:cubicBezTo>
                  <a:cubicBezTo>
                    <a:pt x="2106" y="2351"/>
                    <a:pt x="1738" y="3679"/>
                    <a:pt x="1901" y="4537"/>
                  </a:cubicBezTo>
                  <a:cubicBezTo>
                    <a:pt x="1962" y="4905"/>
                    <a:pt x="2085" y="5171"/>
                    <a:pt x="2208" y="5375"/>
                  </a:cubicBezTo>
                  <a:cubicBezTo>
                    <a:pt x="2412" y="5702"/>
                    <a:pt x="2535" y="6111"/>
                    <a:pt x="2535" y="6519"/>
                  </a:cubicBezTo>
                  <a:lnTo>
                    <a:pt x="2535" y="6621"/>
                  </a:lnTo>
                  <a:cubicBezTo>
                    <a:pt x="2535" y="7071"/>
                    <a:pt x="2392" y="7521"/>
                    <a:pt x="2126" y="7868"/>
                  </a:cubicBezTo>
                  <a:cubicBezTo>
                    <a:pt x="1" y="10770"/>
                    <a:pt x="634" y="14407"/>
                    <a:pt x="634" y="14407"/>
                  </a:cubicBezTo>
                  <a:lnTo>
                    <a:pt x="8236" y="14407"/>
                  </a:lnTo>
                  <a:cubicBezTo>
                    <a:pt x="8236" y="14407"/>
                    <a:pt x="8869" y="10770"/>
                    <a:pt x="6744" y="7868"/>
                  </a:cubicBezTo>
                  <a:cubicBezTo>
                    <a:pt x="6478" y="7521"/>
                    <a:pt x="6335" y="7071"/>
                    <a:pt x="6335" y="6621"/>
                  </a:cubicBezTo>
                  <a:lnTo>
                    <a:pt x="6335" y="6519"/>
                  </a:lnTo>
                  <a:cubicBezTo>
                    <a:pt x="6335" y="6111"/>
                    <a:pt x="6458" y="5702"/>
                    <a:pt x="6662" y="5375"/>
                  </a:cubicBezTo>
                  <a:cubicBezTo>
                    <a:pt x="6785" y="5171"/>
                    <a:pt x="6908" y="4905"/>
                    <a:pt x="6969" y="4537"/>
                  </a:cubicBezTo>
                  <a:cubicBezTo>
                    <a:pt x="7132" y="3679"/>
                    <a:pt x="6764" y="2351"/>
                    <a:pt x="6581" y="1738"/>
                  </a:cubicBezTo>
                  <a:cubicBezTo>
                    <a:pt x="6499" y="1513"/>
                    <a:pt x="6458" y="1268"/>
                    <a:pt x="6458" y="1023"/>
                  </a:cubicBezTo>
                  <a:lnTo>
                    <a:pt x="6458" y="1"/>
                  </a:lnTo>
                  <a:lnTo>
                    <a:pt x="6172" y="1"/>
                  </a:lnTo>
                  <a:cubicBezTo>
                    <a:pt x="6172" y="1"/>
                    <a:pt x="6213" y="2902"/>
                    <a:pt x="4435" y="2902"/>
                  </a:cubicBezTo>
                  <a:cubicBezTo>
                    <a:pt x="2657" y="2902"/>
                    <a:pt x="2698" y="1"/>
                    <a:pt x="2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2399250" y="2697650"/>
              <a:ext cx="252875" cy="195175"/>
            </a:xfrm>
            <a:custGeom>
              <a:avLst/>
              <a:gdLst/>
              <a:ahLst/>
              <a:cxnLst/>
              <a:rect l="l" t="t" r="r" b="b"/>
              <a:pathLst>
                <a:path w="10115" h="7807" extrusionOk="0">
                  <a:moveTo>
                    <a:pt x="4475" y="1328"/>
                  </a:moveTo>
                  <a:cubicBezTo>
                    <a:pt x="4659" y="1328"/>
                    <a:pt x="4659" y="1635"/>
                    <a:pt x="4475" y="1635"/>
                  </a:cubicBezTo>
                  <a:cubicBezTo>
                    <a:pt x="4271" y="1635"/>
                    <a:pt x="4271" y="1328"/>
                    <a:pt x="4475" y="1328"/>
                  </a:cubicBezTo>
                  <a:close/>
                  <a:moveTo>
                    <a:pt x="4475" y="1942"/>
                  </a:moveTo>
                  <a:cubicBezTo>
                    <a:pt x="4680" y="1942"/>
                    <a:pt x="4680" y="2248"/>
                    <a:pt x="4475" y="2248"/>
                  </a:cubicBezTo>
                  <a:cubicBezTo>
                    <a:pt x="4291" y="2248"/>
                    <a:pt x="4291" y="1942"/>
                    <a:pt x="4475" y="1942"/>
                  </a:cubicBezTo>
                  <a:close/>
                  <a:moveTo>
                    <a:pt x="4475" y="2473"/>
                  </a:moveTo>
                  <a:cubicBezTo>
                    <a:pt x="4680" y="2473"/>
                    <a:pt x="4680" y="2779"/>
                    <a:pt x="4475" y="2779"/>
                  </a:cubicBezTo>
                  <a:cubicBezTo>
                    <a:pt x="4291" y="2779"/>
                    <a:pt x="4291" y="2473"/>
                    <a:pt x="4475" y="2473"/>
                  </a:cubicBezTo>
                  <a:close/>
                  <a:moveTo>
                    <a:pt x="4475" y="2963"/>
                  </a:moveTo>
                  <a:cubicBezTo>
                    <a:pt x="4680" y="2963"/>
                    <a:pt x="4680" y="3249"/>
                    <a:pt x="4475" y="3249"/>
                  </a:cubicBezTo>
                  <a:cubicBezTo>
                    <a:pt x="4291" y="3249"/>
                    <a:pt x="4291" y="2963"/>
                    <a:pt x="4475" y="2963"/>
                  </a:cubicBezTo>
                  <a:close/>
                  <a:moveTo>
                    <a:pt x="0" y="0"/>
                  </a:moveTo>
                  <a:lnTo>
                    <a:pt x="0" y="1022"/>
                  </a:lnTo>
                  <a:lnTo>
                    <a:pt x="266" y="1022"/>
                  </a:lnTo>
                  <a:lnTo>
                    <a:pt x="266" y="6560"/>
                  </a:lnTo>
                  <a:cubicBezTo>
                    <a:pt x="266" y="6743"/>
                    <a:pt x="429" y="6887"/>
                    <a:pt x="593" y="6887"/>
                  </a:cubicBezTo>
                  <a:lnTo>
                    <a:pt x="266" y="6887"/>
                  </a:lnTo>
                  <a:lnTo>
                    <a:pt x="266" y="7806"/>
                  </a:lnTo>
                  <a:lnTo>
                    <a:pt x="3801" y="7806"/>
                  </a:lnTo>
                  <a:lnTo>
                    <a:pt x="3801" y="7438"/>
                  </a:lnTo>
                  <a:lnTo>
                    <a:pt x="4557" y="7438"/>
                  </a:lnTo>
                  <a:lnTo>
                    <a:pt x="4557" y="7806"/>
                  </a:lnTo>
                  <a:lnTo>
                    <a:pt x="5619" y="7806"/>
                  </a:lnTo>
                  <a:lnTo>
                    <a:pt x="5619" y="7438"/>
                  </a:lnTo>
                  <a:lnTo>
                    <a:pt x="5946" y="7438"/>
                  </a:lnTo>
                  <a:lnTo>
                    <a:pt x="5946" y="7806"/>
                  </a:lnTo>
                  <a:lnTo>
                    <a:pt x="6989" y="7806"/>
                  </a:lnTo>
                  <a:lnTo>
                    <a:pt x="6989" y="7438"/>
                  </a:lnTo>
                  <a:lnTo>
                    <a:pt x="7336" y="7438"/>
                  </a:lnTo>
                  <a:lnTo>
                    <a:pt x="7336" y="7806"/>
                  </a:lnTo>
                  <a:lnTo>
                    <a:pt x="8378" y="7806"/>
                  </a:lnTo>
                  <a:lnTo>
                    <a:pt x="8378" y="7438"/>
                  </a:lnTo>
                  <a:lnTo>
                    <a:pt x="8725" y="7438"/>
                  </a:lnTo>
                  <a:lnTo>
                    <a:pt x="8725" y="7806"/>
                  </a:lnTo>
                  <a:lnTo>
                    <a:pt x="9768" y="7806"/>
                  </a:lnTo>
                  <a:lnTo>
                    <a:pt x="9768" y="7438"/>
                  </a:lnTo>
                  <a:lnTo>
                    <a:pt x="10115" y="7438"/>
                  </a:lnTo>
                  <a:lnTo>
                    <a:pt x="10115" y="6887"/>
                  </a:lnTo>
                  <a:lnTo>
                    <a:pt x="9992" y="6887"/>
                  </a:lnTo>
                  <a:cubicBezTo>
                    <a:pt x="9992" y="3249"/>
                    <a:pt x="7009" y="3351"/>
                    <a:pt x="5068" y="3331"/>
                  </a:cubicBezTo>
                  <a:lnTo>
                    <a:pt x="5068" y="1022"/>
                  </a:lnTo>
                  <a:lnTo>
                    <a:pt x="5313" y="1022"/>
                  </a:lnTo>
                  <a:lnTo>
                    <a:pt x="53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1455700" y="2381425"/>
              <a:ext cx="535900" cy="55200"/>
            </a:xfrm>
            <a:custGeom>
              <a:avLst/>
              <a:gdLst/>
              <a:ahLst/>
              <a:cxnLst/>
              <a:rect l="l" t="t" r="r" b="b"/>
              <a:pathLst>
                <a:path w="21436" h="2208" extrusionOk="0">
                  <a:moveTo>
                    <a:pt x="0" y="1"/>
                  </a:moveTo>
                  <a:lnTo>
                    <a:pt x="0" y="2208"/>
                  </a:lnTo>
                  <a:lnTo>
                    <a:pt x="21436" y="2208"/>
                  </a:lnTo>
                  <a:lnTo>
                    <a:pt x="21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1455700" y="2436600"/>
              <a:ext cx="535900" cy="254425"/>
            </a:xfrm>
            <a:custGeom>
              <a:avLst/>
              <a:gdLst/>
              <a:ahLst/>
              <a:cxnLst/>
              <a:rect l="l" t="t" r="r" b="b"/>
              <a:pathLst>
                <a:path w="21436" h="10177" extrusionOk="0">
                  <a:moveTo>
                    <a:pt x="0" y="1"/>
                  </a:moveTo>
                  <a:lnTo>
                    <a:pt x="0" y="8072"/>
                  </a:lnTo>
                  <a:cubicBezTo>
                    <a:pt x="0" y="9237"/>
                    <a:pt x="940" y="10177"/>
                    <a:pt x="2105" y="10177"/>
                  </a:cubicBezTo>
                  <a:lnTo>
                    <a:pt x="19331" y="10177"/>
                  </a:lnTo>
                  <a:cubicBezTo>
                    <a:pt x="20496" y="10177"/>
                    <a:pt x="21436" y="9237"/>
                    <a:pt x="21436" y="8072"/>
                  </a:cubicBezTo>
                  <a:lnTo>
                    <a:pt x="21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1495550" y="2101475"/>
              <a:ext cx="549175" cy="549700"/>
            </a:xfrm>
            <a:custGeom>
              <a:avLst/>
              <a:gdLst/>
              <a:ahLst/>
              <a:cxnLst/>
              <a:rect l="l" t="t" r="r" b="b"/>
              <a:pathLst>
                <a:path w="21967" h="21988" extrusionOk="0">
                  <a:moveTo>
                    <a:pt x="1758" y="1"/>
                  </a:moveTo>
                  <a:lnTo>
                    <a:pt x="613" y="1145"/>
                  </a:lnTo>
                  <a:lnTo>
                    <a:pt x="634" y="1145"/>
                  </a:lnTo>
                  <a:cubicBezTo>
                    <a:pt x="225" y="1533"/>
                    <a:pt x="0" y="2065"/>
                    <a:pt x="0" y="2657"/>
                  </a:cubicBezTo>
                  <a:lnTo>
                    <a:pt x="0" y="19883"/>
                  </a:lnTo>
                  <a:cubicBezTo>
                    <a:pt x="0" y="21048"/>
                    <a:pt x="940" y="21988"/>
                    <a:pt x="2085" y="21988"/>
                  </a:cubicBezTo>
                  <a:lnTo>
                    <a:pt x="19331" y="21988"/>
                  </a:lnTo>
                  <a:cubicBezTo>
                    <a:pt x="19923" y="21988"/>
                    <a:pt x="20455" y="21743"/>
                    <a:pt x="20823" y="21375"/>
                  </a:cubicBezTo>
                  <a:lnTo>
                    <a:pt x="21967" y="20230"/>
                  </a:lnTo>
                  <a:lnTo>
                    <a:pt x="21436" y="19699"/>
                  </a:lnTo>
                  <a:lnTo>
                    <a:pt x="21436" y="2657"/>
                  </a:lnTo>
                  <a:cubicBezTo>
                    <a:pt x="21436" y="1493"/>
                    <a:pt x="20496" y="553"/>
                    <a:pt x="19331" y="553"/>
                  </a:cubicBezTo>
                  <a:lnTo>
                    <a:pt x="2289" y="553"/>
                  </a:lnTo>
                  <a:lnTo>
                    <a:pt x="17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1524150" y="2086675"/>
              <a:ext cx="535900" cy="535900"/>
            </a:xfrm>
            <a:custGeom>
              <a:avLst/>
              <a:gdLst/>
              <a:ahLst/>
              <a:cxnLst/>
              <a:rect l="l" t="t" r="r" b="b"/>
              <a:pathLst>
                <a:path w="21436" h="21436" extrusionOk="0">
                  <a:moveTo>
                    <a:pt x="2105" y="0"/>
                  </a:moveTo>
                  <a:cubicBezTo>
                    <a:pt x="941" y="0"/>
                    <a:pt x="1" y="940"/>
                    <a:pt x="1" y="2085"/>
                  </a:cubicBezTo>
                  <a:lnTo>
                    <a:pt x="1" y="19331"/>
                  </a:lnTo>
                  <a:cubicBezTo>
                    <a:pt x="1" y="20496"/>
                    <a:pt x="941" y="21436"/>
                    <a:pt x="2105" y="21436"/>
                  </a:cubicBezTo>
                  <a:lnTo>
                    <a:pt x="19331" y="21436"/>
                  </a:lnTo>
                  <a:cubicBezTo>
                    <a:pt x="20496" y="21436"/>
                    <a:pt x="21436" y="20496"/>
                    <a:pt x="21436" y="19331"/>
                  </a:cubicBezTo>
                  <a:lnTo>
                    <a:pt x="21436" y="2085"/>
                  </a:lnTo>
                  <a:cubicBezTo>
                    <a:pt x="21436" y="940"/>
                    <a:pt x="20496" y="0"/>
                    <a:pt x="19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1629400" y="2192925"/>
              <a:ext cx="324400" cy="322925"/>
            </a:xfrm>
            <a:custGeom>
              <a:avLst/>
              <a:gdLst/>
              <a:ahLst/>
              <a:cxnLst/>
              <a:rect l="l" t="t" r="r" b="b"/>
              <a:pathLst>
                <a:path w="12976" h="12917" extrusionOk="0">
                  <a:moveTo>
                    <a:pt x="6805" y="736"/>
                  </a:moveTo>
                  <a:cubicBezTo>
                    <a:pt x="7622" y="1451"/>
                    <a:pt x="8194" y="2310"/>
                    <a:pt x="8644" y="3290"/>
                  </a:cubicBezTo>
                  <a:lnTo>
                    <a:pt x="6805" y="3290"/>
                  </a:lnTo>
                  <a:lnTo>
                    <a:pt x="6805" y="736"/>
                  </a:lnTo>
                  <a:close/>
                  <a:moveTo>
                    <a:pt x="5088" y="757"/>
                  </a:moveTo>
                  <a:lnTo>
                    <a:pt x="5088" y="757"/>
                  </a:lnTo>
                  <a:cubicBezTo>
                    <a:pt x="4802" y="1165"/>
                    <a:pt x="4536" y="1513"/>
                    <a:pt x="4291" y="1881"/>
                  </a:cubicBezTo>
                  <a:cubicBezTo>
                    <a:pt x="4046" y="2269"/>
                    <a:pt x="3842" y="2677"/>
                    <a:pt x="3637" y="3086"/>
                  </a:cubicBezTo>
                  <a:cubicBezTo>
                    <a:pt x="3555" y="3250"/>
                    <a:pt x="3494" y="3311"/>
                    <a:pt x="3310" y="3311"/>
                  </a:cubicBezTo>
                  <a:cubicBezTo>
                    <a:pt x="3126" y="3304"/>
                    <a:pt x="2942" y="3302"/>
                    <a:pt x="2756" y="3302"/>
                  </a:cubicBezTo>
                  <a:cubicBezTo>
                    <a:pt x="2384" y="3302"/>
                    <a:pt x="2003" y="3311"/>
                    <a:pt x="1594" y="3311"/>
                  </a:cubicBezTo>
                  <a:cubicBezTo>
                    <a:pt x="2452" y="1983"/>
                    <a:pt x="3596" y="1186"/>
                    <a:pt x="5088" y="757"/>
                  </a:cubicBezTo>
                  <a:close/>
                  <a:moveTo>
                    <a:pt x="6130" y="736"/>
                  </a:moveTo>
                  <a:lnTo>
                    <a:pt x="6130" y="3331"/>
                  </a:lnTo>
                  <a:lnTo>
                    <a:pt x="4291" y="3331"/>
                  </a:lnTo>
                  <a:cubicBezTo>
                    <a:pt x="4720" y="2350"/>
                    <a:pt x="5292" y="1492"/>
                    <a:pt x="6130" y="736"/>
                  </a:cubicBezTo>
                  <a:close/>
                  <a:moveTo>
                    <a:pt x="7806" y="818"/>
                  </a:moveTo>
                  <a:cubicBezTo>
                    <a:pt x="9338" y="1206"/>
                    <a:pt x="10503" y="2003"/>
                    <a:pt x="11382" y="3331"/>
                  </a:cubicBezTo>
                  <a:cubicBezTo>
                    <a:pt x="10707" y="3331"/>
                    <a:pt x="10115" y="3331"/>
                    <a:pt x="9522" y="3311"/>
                  </a:cubicBezTo>
                  <a:cubicBezTo>
                    <a:pt x="9461" y="3311"/>
                    <a:pt x="9379" y="3270"/>
                    <a:pt x="9338" y="3209"/>
                  </a:cubicBezTo>
                  <a:cubicBezTo>
                    <a:pt x="8971" y="2350"/>
                    <a:pt x="8460" y="1574"/>
                    <a:pt x="7806" y="818"/>
                  </a:cubicBezTo>
                  <a:close/>
                  <a:moveTo>
                    <a:pt x="3290" y="3985"/>
                  </a:moveTo>
                  <a:cubicBezTo>
                    <a:pt x="3147" y="4700"/>
                    <a:pt x="3024" y="5375"/>
                    <a:pt x="2902" y="6090"/>
                  </a:cubicBezTo>
                  <a:lnTo>
                    <a:pt x="674" y="6090"/>
                  </a:lnTo>
                  <a:cubicBezTo>
                    <a:pt x="715" y="5395"/>
                    <a:pt x="858" y="4741"/>
                    <a:pt x="1144" y="4108"/>
                  </a:cubicBezTo>
                  <a:cubicBezTo>
                    <a:pt x="1165" y="4046"/>
                    <a:pt x="1267" y="4006"/>
                    <a:pt x="1328" y="4006"/>
                  </a:cubicBezTo>
                  <a:cubicBezTo>
                    <a:pt x="1982" y="3985"/>
                    <a:pt x="2636" y="3985"/>
                    <a:pt x="3290" y="3985"/>
                  </a:cubicBezTo>
                  <a:close/>
                  <a:moveTo>
                    <a:pt x="10980" y="3997"/>
                  </a:moveTo>
                  <a:cubicBezTo>
                    <a:pt x="11200" y="3997"/>
                    <a:pt x="11423" y="3999"/>
                    <a:pt x="11647" y="4006"/>
                  </a:cubicBezTo>
                  <a:cubicBezTo>
                    <a:pt x="11688" y="4006"/>
                    <a:pt x="11770" y="4087"/>
                    <a:pt x="11790" y="4149"/>
                  </a:cubicBezTo>
                  <a:cubicBezTo>
                    <a:pt x="12056" y="4762"/>
                    <a:pt x="12240" y="5395"/>
                    <a:pt x="12260" y="6090"/>
                  </a:cubicBezTo>
                  <a:lnTo>
                    <a:pt x="10013" y="6090"/>
                  </a:lnTo>
                  <a:cubicBezTo>
                    <a:pt x="9910" y="5395"/>
                    <a:pt x="9788" y="4700"/>
                    <a:pt x="9686" y="4006"/>
                  </a:cubicBezTo>
                  <a:cubicBezTo>
                    <a:pt x="10108" y="4006"/>
                    <a:pt x="10539" y="3997"/>
                    <a:pt x="10980" y="3997"/>
                  </a:cubicBezTo>
                  <a:close/>
                  <a:moveTo>
                    <a:pt x="6110" y="3985"/>
                  </a:moveTo>
                  <a:lnTo>
                    <a:pt x="6110" y="6110"/>
                  </a:lnTo>
                  <a:lnTo>
                    <a:pt x="3596" y="6110"/>
                  </a:lnTo>
                  <a:cubicBezTo>
                    <a:pt x="3719" y="5416"/>
                    <a:pt x="3842" y="4762"/>
                    <a:pt x="3985" y="4108"/>
                  </a:cubicBezTo>
                  <a:cubicBezTo>
                    <a:pt x="3985" y="4046"/>
                    <a:pt x="4087" y="3985"/>
                    <a:pt x="4148" y="3985"/>
                  </a:cubicBezTo>
                  <a:close/>
                  <a:moveTo>
                    <a:pt x="8357" y="4006"/>
                  </a:moveTo>
                  <a:cubicBezTo>
                    <a:pt x="8930" y="4006"/>
                    <a:pt x="8930" y="4006"/>
                    <a:pt x="9073" y="4557"/>
                  </a:cubicBezTo>
                  <a:cubicBezTo>
                    <a:pt x="9175" y="5068"/>
                    <a:pt x="9257" y="5579"/>
                    <a:pt x="9359" y="6110"/>
                  </a:cubicBezTo>
                  <a:lnTo>
                    <a:pt x="6825" y="6110"/>
                  </a:lnTo>
                  <a:lnTo>
                    <a:pt x="6825" y="4006"/>
                  </a:lnTo>
                  <a:close/>
                  <a:moveTo>
                    <a:pt x="6110" y="6744"/>
                  </a:moveTo>
                  <a:lnTo>
                    <a:pt x="6110" y="8910"/>
                  </a:lnTo>
                  <a:lnTo>
                    <a:pt x="4169" y="8910"/>
                  </a:lnTo>
                  <a:cubicBezTo>
                    <a:pt x="4107" y="8910"/>
                    <a:pt x="4025" y="8848"/>
                    <a:pt x="4005" y="8808"/>
                  </a:cubicBezTo>
                  <a:cubicBezTo>
                    <a:pt x="3862" y="8133"/>
                    <a:pt x="3719" y="7459"/>
                    <a:pt x="3555" y="6744"/>
                  </a:cubicBezTo>
                  <a:close/>
                  <a:moveTo>
                    <a:pt x="2942" y="6785"/>
                  </a:moveTo>
                  <a:cubicBezTo>
                    <a:pt x="3065" y="7500"/>
                    <a:pt x="3188" y="8195"/>
                    <a:pt x="3310" y="8930"/>
                  </a:cubicBezTo>
                  <a:lnTo>
                    <a:pt x="1328" y="8930"/>
                  </a:lnTo>
                  <a:cubicBezTo>
                    <a:pt x="1267" y="8930"/>
                    <a:pt x="1185" y="8848"/>
                    <a:pt x="1165" y="8787"/>
                  </a:cubicBezTo>
                  <a:cubicBezTo>
                    <a:pt x="879" y="8154"/>
                    <a:pt x="695" y="7500"/>
                    <a:pt x="695" y="6785"/>
                  </a:cubicBezTo>
                  <a:close/>
                  <a:moveTo>
                    <a:pt x="9359" y="6805"/>
                  </a:moveTo>
                  <a:cubicBezTo>
                    <a:pt x="9216" y="7520"/>
                    <a:pt x="9073" y="8235"/>
                    <a:pt x="8950" y="8930"/>
                  </a:cubicBezTo>
                  <a:lnTo>
                    <a:pt x="6825" y="8930"/>
                  </a:lnTo>
                  <a:lnTo>
                    <a:pt x="6825" y="6805"/>
                  </a:lnTo>
                  <a:close/>
                  <a:moveTo>
                    <a:pt x="12260" y="6805"/>
                  </a:moveTo>
                  <a:cubicBezTo>
                    <a:pt x="12220" y="7500"/>
                    <a:pt x="12056" y="8174"/>
                    <a:pt x="11770" y="8808"/>
                  </a:cubicBezTo>
                  <a:cubicBezTo>
                    <a:pt x="11750" y="8869"/>
                    <a:pt x="11647" y="8930"/>
                    <a:pt x="11607" y="8930"/>
                  </a:cubicBezTo>
                  <a:lnTo>
                    <a:pt x="9645" y="8930"/>
                  </a:lnTo>
                  <a:cubicBezTo>
                    <a:pt x="9788" y="8215"/>
                    <a:pt x="9910" y="7520"/>
                    <a:pt x="10033" y="6805"/>
                  </a:cubicBezTo>
                  <a:close/>
                  <a:moveTo>
                    <a:pt x="3392" y="9564"/>
                  </a:moveTo>
                  <a:cubicBezTo>
                    <a:pt x="3453" y="9584"/>
                    <a:pt x="3555" y="9625"/>
                    <a:pt x="3576" y="9686"/>
                  </a:cubicBezTo>
                  <a:cubicBezTo>
                    <a:pt x="3944" y="10524"/>
                    <a:pt x="4434" y="11301"/>
                    <a:pt x="5068" y="12077"/>
                  </a:cubicBezTo>
                  <a:cubicBezTo>
                    <a:pt x="3555" y="11668"/>
                    <a:pt x="2432" y="10851"/>
                    <a:pt x="1553" y="9564"/>
                  </a:cubicBezTo>
                  <a:close/>
                  <a:moveTo>
                    <a:pt x="11361" y="9543"/>
                  </a:moveTo>
                  <a:cubicBezTo>
                    <a:pt x="10524" y="10871"/>
                    <a:pt x="9400" y="11689"/>
                    <a:pt x="7888" y="12097"/>
                  </a:cubicBezTo>
                  <a:cubicBezTo>
                    <a:pt x="7949" y="11995"/>
                    <a:pt x="7969" y="11954"/>
                    <a:pt x="8010" y="11893"/>
                  </a:cubicBezTo>
                  <a:cubicBezTo>
                    <a:pt x="8562" y="11239"/>
                    <a:pt x="9011" y="10524"/>
                    <a:pt x="9359" y="9748"/>
                  </a:cubicBezTo>
                  <a:cubicBezTo>
                    <a:pt x="9400" y="9666"/>
                    <a:pt x="9522" y="9564"/>
                    <a:pt x="9604" y="9564"/>
                  </a:cubicBezTo>
                  <a:cubicBezTo>
                    <a:pt x="10176" y="9543"/>
                    <a:pt x="10748" y="9543"/>
                    <a:pt x="11361" y="9543"/>
                  </a:cubicBezTo>
                  <a:close/>
                  <a:moveTo>
                    <a:pt x="6130" y="9564"/>
                  </a:moveTo>
                  <a:lnTo>
                    <a:pt x="6130" y="12159"/>
                  </a:lnTo>
                  <a:cubicBezTo>
                    <a:pt x="5313" y="11423"/>
                    <a:pt x="4741" y="10565"/>
                    <a:pt x="4312" y="9564"/>
                  </a:cubicBezTo>
                  <a:close/>
                  <a:moveTo>
                    <a:pt x="8623" y="9605"/>
                  </a:moveTo>
                  <a:cubicBezTo>
                    <a:pt x="8174" y="10565"/>
                    <a:pt x="7622" y="11423"/>
                    <a:pt x="6825" y="12159"/>
                  </a:cubicBezTo>
                  <a:lnTo>
                    <a:pt x="6825" y="9605"/>
                  </a:lnTo>
                  <a:close/>
                  <a:moveTo>
                    <a:pt x="6482" y="0"/>
                  </a:moveTo>
                  <a:cubicBezTo>
                    <a:pt x="3326" y="0"/>
                    <a:pt x="122" y="2631"/>
                    <a:pt x="61" y="6376"/>
                  </a:cubicBezTo>
                  <a:cubicBezTo>
                    <a:pt x="0" y="10061"/>
                    <a:pt x="3064" y="12915"/>
                    <a:pt x="6441" y="12915"/>
                  </a:cubicBezTo>
                  <a:cubicBezTo>
                    <a:pt x="6453" y="12915"/>
                    <a:pt x="6466" y="12915"/>
                    <a:pt x="6478" y="12915"/>
                  </a:cubicBezTo>
                  <a:cubicBezTo>
                    <a:pt x="6525" y="12916"/>
                    <a:pt x="6573" y="12917"/>
                    <a:pt x="6621" y="12917"/>
                  </a:cubicBezTo>
                  <a:cubicBezTo>
                    <a:pt x="10014" y="12917"/>
                    <a:pt x="12935" y="10067"/>
                    <a:pt x="12955" y="6601"/>
                  </a:cubicBezTo>
                  <a:cubicBezTo>
                    <a:pt x="12976" y="3004"/>
                    <a:pt x="10237" y="41"/>
                    <a:pt x="6518" y="1"/>
                  </a:cubicBezTo>
                  <a:cubicBezTo>
                    <a:pt x="6506" y="1"/>
                    <a:pt x="6494" y="0"/>
                    <a:pt x="6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2950450" y="2770175"/>
              <a:ext cx="335650" cy="299400"/>
            </a:xfrm>
            <a:custGeom>
              <a:avLst/>
              <a:gdLst/>
              <a:ahLst/>
              <a:cxnLst/>
              <a:rect l="l" t="t" r="r" b="b"/>
              <a:pathLst>
                <a:path w="13426" h="11976" extrusionOk="0">
                  <a:moveTo>
                    <a:pt x="6723" y="1"/>
                  </a:moveTo>
                  <a:cubicBezTo>
                    <a:pt x="3025" y="1"/>
                    <a:pt x="0" y="3025"/>
                    <a:pt x="0" y="6724"/>
                  </a:cubicBezTo>
                  <a:lnTo>
                    <a:pt x="0" y="11975"/>
                  </a:lnTo>
                  <a:lnTo>
                    <a:pt x="409" y="11975"/>
                  </a:lnTo>
                  <a:lnTo>
                    <a:pt x="409" y="6724"/>
                  </a:lnTo>
                  <a:cubicBezTo>
                    <a:pt x="409" y="3250"/>
                    <a:pt x="3249" y="410"/>
                    <a:pt x="6723" y="410"/>
                  </a:cubicBezTo>
                  <a:cubicBezTo>
                    <a:pt x="10197" y="410"/>
                    <a:pt x="13017" y="3250"/>
                    <a:pt x="13017" y="6724"/>
                  </a:cubicBezTo>
                  <a:lnTo>
                    <a:pt x="13017" y="11975"/>
                  </a:lnTo>
                  <a:lnTo>
                    <a:pt x="13426" y="11975"/>
                  </a:lnTo>
                  <a:lnTo>
                    <a:pt x="13426" y="6724"/>
                  </a:lnTo>
                  <a:cubicBezTo>
                    <a:pt x="13426" y="3025"/>
                    <a:pt x="10422" y="1"/>
                    <a:pt x="6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2944325" y="3058300"/>
              <a:ext cx="23000" cy="23025"/>
            </a:xfrm>
            <a:custGeom>
              <a:avLst/>
              <a:gdLst/>
              <a:ahLst/>
              <a:cxnLst/>
              <a:rect l="l" t="t" r="r" b="b"/>
              <a:pathLst>
                <a:path w="920" h="921" extrusionOk="0">
                  <a:moveTo>
                    <a:pt x="450" y="1"/>
                  </a:moveTo>
                  <a:cubicBezTo>
                    <a:pt x="205" y="1"/>
                    <a:pt x="0" y="205"/>
                    <a:pt x="0" y="450"/>
                  </a:cubicBezTo>
                  <a:cubicBezTo>
                    <a:pt x="0" y="716"/>
                    <a:pt x="205" y="920"/>
                    <a:pt x="450" y="920"/>
                  </a:cubicBezTo>
                  <a:cubicBezTo>
                    <a:pt x="715" y="920"/>
                    <a:pt x="920" y="716"/>
                    <a:pt x="920" y="450"/>
                  </a:cubicBezTo>
                  <a:cubicBezTo>
                    <a:pt x="920" y="205"/>
                    <a:pt x="715" y="1"/>
                    <a:pt x="450" y="1"/>
                  </a:cubicBezTo>
                  <a:close/>
                </a:path>
              </a:pathLst>
            </a:custGeom>
            <a:solidFill>
              <a:srgbClr val="FCD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3269725" y="3058300"/>
              <a:ext cx="23025" cy="23025"/>
            </a:xfrm>
            <a:custGeom>
              <a:avLst/>
              <a:gdLst/>
              <a:ahLst/>
              <a:cxnLst/>
              <a:rect l="l" t="t" r="r" b="b"/>
              <a:pathLst>
                <a:path w="921" h="921" extrusionOk="0">
                  <a:moveTo>
                    <a:pt x="450" y="1"/>
                  </a:moveTo>
                  <a:cubicBezTo>
                    <a:pt x="205" y="1"/>
                    <a:pt x="1" y="205"/>
                    <a:pt x="1" y="450"/>
                  </a:cubicBezTo>
                  <a:cubicBezTo>
                    <a:pt x="1" y="716"/>
                    <a:pt x="205" y="920"/>
                    <a:pt x="450" y="920"/>
                  </a:cubicBezTo>
                  <a:cubicBezTo>
                    <a:pt x="716" y="920"/>
                    <a:pt x="920" y="716"/>
                    <a:pt x="920" y="450"/>
                  </a:cubicBezTo>
                  <a:cubicBezTo>
                    <a:pt x="920" y="205"/>
                    <a:pt x="716" y="1"/>
                    <a:pt x="450" y="1"/>
                  </a:cubicBezTo>
                  <a:close/>
                </a:path>
              </a:pathLst>
            </a:custGeom>
            <a:solidFill>
              <a:srgbClr val="FCD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2772675" y="2994450"/>
              <a:ext cx="711650" cy="775500"/>
            </a:xfrm>
            <a:custGeom>
              <a:avLst/>
              <a:gdLst/>
              <a:ahLst/>
              <a:cxnLst/>
              <a:rect l="l" t="t" r="r" b="b"/>
              <a:pathLst>
                <a:path w="28466" h="31020" extrusionOk="0">
                  <a:moveTo>
                    <a:pt x="1043" y="0"/>
                  </a:moveTo>
                  <a:lnTo>
                    <a:pt x="0" y="31019"/>
                  </a:lnTo>
                  <a:lnTo>
                    <a:pt x="28465" y="31019"/>
                  </a:lnTo>
                  <a:lnTo>
                    <a:pt x="27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2852875" y="2987300"/>
              <a:ext cx="711650" cy="799500"/>
            </a:xfrm>
            <a:custGeom>
              <a:avLst/>
              <a:gdLst/>
              <a:ahLst/>
              <a:cxnLst/>
              <a:rect l="l" t="t" r="r" b="b"/>
              <a:pathLst>
                <a:path w="28466" h="31980" extrusionOk="0">
                  <a:moveTo>
                    <a:pt x="1043" y="0"/>
                  </a:moveTo>
                  <a:lnTo>
                    <a:pt x="1" y="31979"/>
                  </a:lnTo>
                  <a:lnTo>
                    <a:pt x="28465" y="31979"/>
                  </a:lnTo>
                  <a:lnTo>
                    <a:pt x="27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3040875" y="2770175"/>
              <a:ext cx="335650" cy="299400"/>
            </a:xfrm>
            <a:custGeom>
              <a:avLst/>
              <a:gdLst/>
              <a:ahLst/>
              <a:cxnLst/>
              <a:rect l="l" t="t" r="r" b="b"/>
              <a:pathLst>
                <a:path w="13426" h="11976" extrusionOk="0">
                  <a:moveTo>
                    <a:pt x="6703" y="1"/>
                  </a:moveTo>
                  <a:cubicBezTo>
                    <a:pt x="3004" y="1"/>
                    <a:pt x="0" y="3025"/>
                    <a:pt x="0" y="6724"/>
                  </a:cubicBezTo>
                  <a:lnTo>
                    <a:pt x="0" y="11975"/>
                  </a:lnTo>
                  <a:lnTo>
                    <a:pt x="409" y="11975"/>
                  </a:lnTo>
                  <a:lnTo>
                    <a:pt x="409" y="6724"/>
                  </a:lnTo>
                  <a:cubicBezTo>
                    <a:pt x="409" y="3250"/>
                    <a:pt x="3229" y="410"/>
                    <a:pt x="6703" y="410"/>
                  </a:cubicBezTo>
                  <a:cubicBezTo>
                    <a:pt x="10176" y="410"/>
                    <a:pt x="13017" y="3250"/>
                    <a:pt x="13017" y="6724"/>
                  </a:cubicBezTo>
                  <a:lnTo>
                    <a:pt x="13017" y="11975"/>
                  </a:lnTo>
                  <a:lnTo>
                    <a:pt x="13425" y="11975"/>
                  </a:lnTo>
                  <a:lnTo>
                    <a:pt x="13425" y="6724"/>
                  </a:lnTo>
                  <a:cubicBezTo>
                    <a:pt x="13425" y="3025"/>
                    <a:pt x="10401" y="1"/>
                    <a:pt x="6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3034225" y="3058300"/>
              <a:ext cx="23025" cy="23025"/>
            </a:xfrm>
            <a:custGeom>
              <a:avLst/>
              <a:gdLst/>
              <a:ahLst/>
              <a:cxnLst/>
              <a:rect l="l" t="t" r="r" b="b"/>
              <a:pathLst>
                <a:path w="921" h="921" extrusionOk="0">
                  <a:moveTo>
                    <a:pt x="471" y="1"/>
                  </a:moveTo>
                  <a:cubicBezTo>
                    <a:pt x="205" y="1"/>
                    <a:pt x="1" y="205"/>
                    <a:pt x="1" y="450"/>
                  </a:cubicBezTo>
                  <a:cubicBezTo>
                    <a:pt x="1" y="716"/>
                    <a:pt x="205" y="920"/>
                    <a:pt x="471" y="920"/>
                  </a:cubicBezTo>
                  <a:cubicBezTo>
                    <a:pt x="716" y="920"/>
                    <a:pt x="920" y="716"/>
                    <a:pt x="920" y="450"/>
                  </a:cubicBezTo>
                  <a:cubicBezTo>
                    <a:pt x="920" y="205"/>
                    <a:pt x="716"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3359650" y="3058300"/>
              <a:ext cx="23000" cy="23025"/>
            </a:xfrm>
            <a:custGeom>
              <a:avLst/>
              <a:gdLst/>
              <a:ahLst/>
              <a:cxnLst/>
              <a:rect l="l" t="t" r="r" b="b"/>
              <a:pathLst>
                <a:path w="920" h="921" extrusionOk="0">
                  <a:moveTo>
                    <a:pt x="470" y="1"/>
                  </a:moveTo>
                  <a:cubicBezTo>
                    <a:pt x="204" y="1"/>
                    <a:pt x="0" y="205"/>
                    <a:pt x="0" y="450"/>
                  </a:cubicBezTo>
                  <a:cubicBezTo>
                    <a:pt x="0" y="716"/>
                    <a:pt x="204" y="920"/>
                    <a:pt x="470" y="920"/>
                  </a:cubicBezTo>
                  <a:cubicBezTo>
                    <a:pt x="715" y="920"/>
                    <a:pt x="920" y="716"/>
                    <a:pt x="920" y="450"/>
                  </a:cubicBezTo>
                  <a:cubicBezTo>
                    <a:pt x="920" y="205"/>
                    <a:pt x="715" y="1"/>
                    <a:pt x="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799775" y="2734425"/>
              <a:ext cx="629900" cy="883275"/>
            </a:xfrm>
            <a:custGeom>
              <a:avLst/>
              <a:gdLst/>
              <a:ahLst/>
              <a:cxnLst/>
              <a:rect l="l" t="t" r="r" b="b"/>
              <a:pathLst>
                <a:path w="25196" h="35331" extrusionOk="0">
                  <a:moveTo>
                    <a:pt x="0" y="1"/>
                  </a:moveTo>
                  <a:lnTo>
                    <a:pt x="0" y="34207"/>
                  </a:lnTo>
                  <a:lnTo>
                    <a:pt x="1328" y="35331"/>
                  </a:lnTo>
                  <a:lnTo>
                    <a:pt x="2656" y="34207"/>
                  </a:lnTo>
                  <a:lnTo>
                    <a:pt x="3985" y="35331"/>
                  </a:lnTo>
                  <a:lnTo>
                    <a:pt x="5313" y="34207"/>
                  </a:lnTo>
                  <a:lnTo>
                    <a:pt x="6641" y="35331"/>
                  </a:lnTo>
                  <a:lnTo>
                    <a:pt x="7949" y="34207"/>
                  </a:lnTo>
                  <a:lnTo>
                    <a:pt x="9277" y="35331"/>
                  </a:lnTo>
                  <a:lnTo>
                    <a:pt x="10605" y="34207"/>
                  </a:lnTo>
                  <a:lnTo>
                    <a:pt x="11934" y="35331"/>
                  </a:lnTo>
                  <a:lnTo>
                    <a:pt x="13262" y="34207"/>
                  </a:lnTo>
                  <a:lnTo>
                    <a:pt x="14590" y="35331"/>
                  </a:lnTo>
                  <a:lnTo>
                    <a:pt x="15918" y="34207"/>
                  </a:lnTo>
                  <a:lnTo>
                    <a:pt x="17226" y="35331"/>
                  </a:lnTo>
                  <a:lnTo>
                    <a:pt x="18554" y="34207"/>
                  </a:lnTo>
                  <a:lnTo>
                    <a:pt x="19882" y="35331"/>
                  </a:lnTo>
                  <a:lnTo>
                    <a:pt x="21211" y="34207"/>
                  </a:lnTo>
                  <a:lnTo>
                    <a:pt x="22539" y="35331"/>
                  </a:lnTo>
                  <a:lnTo>
                    <a:pt x="23867" y="34207"/>
                  </a:lnTo>
                  <a:lnTo>
                    <a:pt x="25195" y="35331"/>
                  </a:lnTo>
                  <a:lnTo>
                    <a:pt x="25195" y="1124"/>
                  </a:lnTo>
                  <a:lnTo>
                    <a:pt x="23867" y="1"/>
                  </a:lnTo>
                  <a:lnTo>
                    <a:pt x="22539" y="1124"/>
                  </a:lnTo>
                  <a:lnTo>
                    <a:pt x="21211" y="1"/>
                  </a:lnTo>
                  <a:lnTo>
                    <a:pt x="19882" y="1124"/>
                  </a:lnTo>
                  <a:lnTo>
                    <a:pt x="18554" y="1"/>
                  </a:lnTo>
                  <a:lnTo>
                    <a:pt x="17226" y="1124"/>
                  </a:lnTo>
                  <a:lnTo>
                    <a:pt x="15918" y="1"/>
                  </a:lnTo>
                  <a:lnTo>
                    <a:pt x="14590" y="1124"/>
                  </a:lnTo>
                  <a:lnTo>
                    <a:pt x="13262" y="1"/>
                  </a:lnTo>
                  <a:lnTo>
                    <a:pt x="11934" y="1124"/>
                  </a:lnTo>
                  <a:lnTo>
                    <a:pt x="10605" y="1"/>
                  </a:lnTo>
                  <a:lnTo>
                    <a:pt x="9277" y="1124"/>
                  </a:lnTo>
                  <a:lnTo>
                    <a:pt x="7949" y="1"/>
                  </a:lnTo>
                  <a:lnTo>
                    <a:pt x="6641" y="1124"/>
                  </a:lnTo>
                  <a:lnTo>
                    <a:pt x="5313" y="1"/>
                  </a:lnTo>
                  <a:lnTo>
                    <a:pt x="3985" y="1124"/>
                  </a:lnTo>
                  <a:lnTo>
                    <a:pt x="2656" y="1"/>
                  </a:lnTo>
                  <a:lnTo>
                    <a:pt x="1328" y="112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855950" y="2996500"/>
              <a:ext cx="354575" cy="17900"/>
            </a:xfrm>
            <a:custGeom>
              <a:avLst/>
              <a:gdLst/>
              <a:ahLst/>
              <a:cxnLst/>
              <a:rect l="l" t="t" r="r" b="b"/>
              <a:pathLst>
                <a:path w="14183" h="716" extrusionOk="0">
                  <a:moveTo>
                    <a:pt x="1" y="0"/>
                  </a:moveTo>
                  <a:lnTo>
                    <a:pt x="1" y="715"/>
                  </a:lnTo>
                  <a:lnTo>
                    <a:pt x="14182" y="715"/>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855950" y="3083850"/>
              <a:ext cx="354575" cy="17900"/>
            </a:xfrm>
            <a:custGeom>
              <a:avLst/>
              <a:gdLst/>
              <a:ahLst/>
              <a:cxnLst/>
              <a:rect l="l" t="t" r="r" b="b"/>
              <a:pathLst>
                <a:path w="14183" h="716" extrusionOk="0">
                  <a:moveTo>
                    <a:pt x="1" y="0"/>
                  </a:moveTo>
                  <a:lnTo>
                    <a:pt x="1" y="716"/>
                  </a:lnTo>
                  <a:lnTo>
                    <a:pt x="14182" y="716"/>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855950" y="3171700"/>
              <a:ext cx="354575" cy="17400"/>
            </a:xfrm>
            <a:custGeom>
              <a:avLst/>
              <a:gdLst/>
              <a:ahLst/>
              <a:cxnLst/>
              <a:rect l="l" t="t" r="r" b="b"/>
              <a:pathLst>
                <a:path w="14183" h="696" extrusionOk="0">
                  <a:moveTo>
                    <a:pt x="1" y="1"/>
                  </a:moveTo>
                  <a:lnTo>
                    <a:pt x="1" y="696"/>
                  </a:lnTo>
                  <a:lnTo>
                    <a:pt x="14182" y="696"/>
                  </a:lnTo>
                  <a:lnTo>
                    <a:pt x="14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855950" y="3259075"/>
              <a:ext cx="354575" cy="17375"/>
            </a:xfrm>
            <a:custGeom>
              <a:avLst/>
              <a:gdLst/>
              <a:ahLst/>
              <a:cxnLst/>
              <a:rect l="l" t="t" r="r" b="b"/>
              <a:pathLst>
                <a:path w="14183" h="695" extrusionOk="0">
                  <a:moveTo>
                    <a:pt x="1" y="0"/>
                  </a:moveTo>
                  <a:lnTo>
                    <a:pt x="1" y="695"/>
                  </a:lnTo>
                  <a:lnTo>
                    <a:pt x="14182" y="695"/>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855950" y="3346425"/>
              <a:ext cx="354575" cy="17900"/>
            </a:xfrm>
            <a:custGeom>
              <a:avLst/>
              <a:gdLst/>
              <a:ahLst/>
              <a:cxnLst/>
              <a:rect l="l" t="t" r="r" b="b"/>
              <a:pathLst>
                <a:path w="14183" h="716" extrusionOk="0">
                  <a:moveTo>
                    <a:pt x="1" y="0"/>
                  </a:moveTo>
                  <a:lnTo>
                    <a:pt x="1" y="716"/>
                  </a:lnTo>
                  <a:lnTo>
                    <a:pt x="14182" y="716"/>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1501675" y="2820750"/>
              <a:ext cx="565025" cy="153800"/>
            </a:xfrm>
            <a:custGeom>
              <a:avLst/>
              <a:gdLst/>
              <a:ahLst/>
              <a:cxnLst/>
              <a:rect l="l" t="t" r="r" b="b"/>
              <a:pathLst>
                <a:path w="22601" h="6152" extrusionOk="0">
                  <a:moveTo>
                    <a:pt x="3086" y="1"/>
                  </a:moveTo>
                  <a:cubicBezTo>
                    <a:pt x="1390" y="1"/>
                    <a:pt x="0" y="1370"/>
                    <a:pt x="0" y="3066"/>
                  </a:cubicBezTo>
                  <a:cubicBezTo>
                    <a:pt x="0" y="4762"/>
                    <a:pt x="1390" y="6151"/>
                    <a:pt x="3086" y="6151"/>
                  </a:cubicBezTo>
                  <a:lnTo>
                    <a:pt x="19535" y="6151"/>
                  </a:lnTo>
                  <a:cubicBezTo>
                    <a:pt x="21231" y="6151"/>
                    <a:pt x="22601" y="4762"/>
                    <a:pt x="22601" y="3066"/>
                  </a:cubicBezTo>
                  <a:cubicBezTo>
                    <a:pt x="22601" y="1370"/>
                    <a:pt x="21231" y="1"/>
                    <a:pt x="19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1918525" y="3001100"/>
              <a:ext cx="260575" cy="247775"/>
            </a:xfrm>
            <a:custGeom>
              <a:avLst/>
              <a:gdLst/>
              <a:ahLst/>
              <a:cxnLst/>
              <a:rect l="l" t="t" r="r" b="b"/>
              <a:pathLst>
                <a:path w="10423" h="9911" extrusionOk="0">
                  <a:moveTo>
                    <a:pt x="1165" y="0"/>
                  </a:moveTo>
                  <a:cubicBezTo>
                    <a:pt x="491" y="0"/>
                    <a:pt x="1" y="613"/>
                    <a:pt x="205" y="1328"/>
                  </a:cubicBezTo>
                  <a:lnTo>
                    <a:pt x="2412" y="8971"/>
                  </a:lnTo>
                  <a:cubicBezTo>
                    <a:pt x="2596" y="9584"/>
                    <a:pt x="3127" y="9910"/>
                    <a:pt x="3638" y="9910"/>
                  </a:cubicBezTo>
                  <a:cubicBezTo>
                    <a:pt x="4006" y="9910"/>
                    <a:pt x="4353" y="9747"/>
                    <a:pt x="4537" y="9359"/>
                  </a:cubicBezTo>
                  <a:lnTo>
                    <a:pt x="5967" y="6273"/>
                  </a:lnTo>
                  <a:cubicBezTo>
                    <a:pt x="6049" y="6069"/>
                    <a:pt x="6213" y="5905"/>
                    <a:pt x="6417" y="5803"/>
                  </a:cubicBezTo>
                  <a:lnTo>
                    <a:pt x="9502" y="4373"/>
                  </a:lnTo>
                  <a:cubicBezTo>
                    <a:pt x="10422" y="3964"/>
                    <a:pt x="10177" y="2554"/>
                    <a:pt x="9135" y="2248"/>
                  </a:cubicBezTo>
                  <a:lnTo>
                    <a:pt x="1492" y="61"/>
                  </a:lnTo>
                  <a:cubicBezTo>
                    <a:pt x="1370" y="20"/>
                    <a:pt x="1268" y="0"/>
                    <a:pt x="116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1917500" y="2942350"/>
              <a:ext cx="257500" cy="254925"/>
            </a:xfrm>
            <a:custGeom>
              <a:avLst/>
              <a:gdLst/>
              <a:ahLst/>
              <a:cxnLst/>
              <a:rect l="l" t="t" r="r" b="b"/>
              <a:pathLst>
                <a:path w="10300" h="10197" extrusionOk="0">
                  <a:moveTo>
                    <a:pt x="1206" y="0"/>
                  </a:moveTo>
                  <a:cubicBezTo>
                    <a:pt x="839" y="0"/>
                    <a:pt x="491" y="164"/>
                    <a:pt x="287" y="429"/>
                  </a:cubicBezTo>
                  <a:cubicBezTo>
                    <a:pt x="62" y="736"/>
                    <a:pt x="1" y="1124"/>
                    <a:pt x="103" y="1512"/>
                  </a:cubicBezTo>
                  <a:lnTo>
                    <a:pt x="2310" y="9155"/>
                  </a:lnTo>
                  <a:cubicBezTo>
                    <a:pt x="2494" y="9768"/>
                    <a:pt x="3045" y="10197"/>
                    <a:pt x="3679" y="10197"/>
                  </a:cubicBezTo>
                  <a:cubicBezTo>
                    <a:pt x="4149" y="10197"/>
                    <a:pt x="4537" y="9951"/>
                    <a:pt x="4721" y="9543"/>
                  </a:cubicBezTo>
                  <a:lnTo>
                    <a:pt x="6131" y="6457"/>
                  </a:lnTo>
                  <a:cubicBezTo>
                    <a:pt x="6213" y="6294"/>
                    <a:pt x="6356" y="6151"/>
                    <a:pt x="6519" y="6069"/>
                  </a:cubicBezTo>
                  <a:lnTo>
                    <a:pt x="9605" y="4659"/>
                  </a:lnTo>
                  <a:cubicBezTo>
                    <a:pt x="10054" y="4455"/>
                    <a:pt x="10300" y="4026"/>
                    <a:pt x="10259" y="3515"/>
                  </a:cubicBezTo>
                  <a:cubicBezTo>
                    <a:pt x="10218" y="3024"/>
                    <a:pt x="9891" y="2432"/>
                    <a:pt x="9217" y="2248"/>
                  </a:cubicBezTo>
                  <a:lnTo>
                    <a:pt x="1574" y="41"/>
                  </a:lnTo>
                  <a:cubicBezTo>
                    <a:pt x="1452" y="0"/>
                    <a:pt x="1329"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1913425" y="2938250"/>
              <a:ext cx="265675" cy="262600"/>
            </a:xfrm>
            <a:custGeom>
              <a:avLst/>
              <a:gdLst/>
              <a:ahLst/>
              <a:cxnLst/>
              <a:rect l="l" t="t" r="r" b="b"/>
              <a:pathLst>
                <a:path w="10627" h="10504" extrusionOk="0">
                  <a:moveTo>
                    <a:pt x="1369" y="307"/>
                  </a:moveTo>
                  <a:cubicBezTo>
                    <a:pt x="1472" y="307"/>
                    <a:pt x="1574" y="328"/>
                    <a:pt x="1696" y="348"/>
                  </a:cubicBezTo>
                  <a:lnTo>
                    <a:pt x="9339" y="2555"/>
                  </a:lnTo>
                  <a:cubicBezTo>
                    <a:pt x="10381" y="2861"/>
                    <a:pt x="10626" y="4251"/>
                    <a:pt x="9706" y="4680"/>
                  </a:cubicBezTo>
                  <a:lnTo>
                    <a:pt x="6621" y="6090"/>
                  </a:lnTo>
                  <a:cubicBezTo>
                    <a:pt x="6417" y="6192"/>
                    <a:pt x="6253" y="6356"/>
                    <a:pt x="6151" y="6560"/>
                  </a:cubicBezTo>
                  <a:lnTo>
                    <a:pt x="4741" y="9645"/>
                  </a:lnTo>
                  <a:cubicBezTo>
                    <a:pt x="4557" y="10034"/>
                    <a:pt x="4210" y="10218"/>
                    <a:pt x="3842" y="10218"/>
                  </a:cubicBezTo>
                  <a:cubicBezTo>
                    <a:pt x="3331" y="10218"/>
                    <a:pt x="2800" y="9870"/>
                    <a:pt x="2616" y="9257"/>
                  </a:cubicBezTo>
                  <a:lnTo>
                    <a:pt x="409" y="1635"/>
                  </a:lnTo>
                  <a:cubicBezTo>
                    <a:pt x="205" y="920"/>
                    <a:pt x="695" y="307"/>
                    <a:pt x="1369" y="307"/>
                  </a:cubicBezTo>
                  <a:close/>
                  <a:moveTo>
                    <a:pt x="1369" y="1"/>
                  </a:moveTo>
                  <a:cubicBezTo>
                    <a:pt x="940" y="1"/>
                    <a:pt x="572" y="185"/>
                    <a:pt x="327" y="512"/>
                  </a:cubicBezTo>
                  <a:cubicBezTo>
                    <a:pt x="82" y="838"/>
                    <a:pt x="0" y="1288"/>
                    <a:pt x="123" y="1717"/>
                  </a:cubicBezTo>
                  <a:lnTo>
                    <a:pt x="2330" y="9359"/>
                  </a:lnTo>
                  <a:cubicBezTo>
                    <a:pt x="2534" y="10034"/>
                    <a:pt x="3147" y="10504"/>
                    <a:pt x="3842" y="10504"/>
                  </a:cubicBezTo>
                  <a:cubicBezTo>
                    <a:pt x="4373" y="10504"/>
                    <a:pt x="4802" y="10238"/>
                    <a:pt x="5007" y="9768"/>
                  </a:cubicBezTo>
                  <a:lnTo>
                    <a:pt x="6437" y="6683"/>
                  </a:lnTo>
                  <a:cubicBezTo>
                    <a:pt x="6498" y="6540"/>
                    <a:pt x="6601" y="6437"/>
                    <a:pt x="6764" y="6376"/>
                  </a:cubicBezTo>
                  <a:lnTo>
                    <a:pt x="9829" y="4946"/>
                  </a:lnTo>
                  <a:cubicBezTo>
                    <a:pt x="10340" y="4721"/>
                    <a:pt x="10606" y="4230"/>
                    <a:pt x="10565" y="3679"/>
                  </a:cubicBezTo>
                  <a:cubicBezTo>
                    <a:pt x="10524" y="3025"/>
                    <a:pt x="10054" y="2453"/>
                    <a:pt x="9420" y="2269"/>
                  </a:cubicBezTo>
                  <a:lnTo>
                    <a:pt x="1778" y="62"/>
                  </a:lnTo>
                  <a:cubicBezTo>
                    <a:pt x="1635" y="21"/>
                    <a:pt x="1492"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2108050" y="3365825"/>
              <a:ext cx="253400" cy="446000"/>
            </a:xfrm>
            <a:custGeom>
              <a:avLst/>
              <a:gdLst/>
              <a:ahLst/>
              <a:cxnLst/>
              <a:rect l="l" t="t" r="r" b="b"/>
              <a:pathLst>
                <a:path w="10136" h="17840" extrusionOk="0">
                  <a:moveTo>
                    <a:pt x="1" y="1"/>
                  </a:moveTo>
                  <a:lnTo>
                    <a:pt x="1" y="17840"/>
                  </a:lnTo>
                  <a:lnTo>
                    <a:pt x="10136" y="17840"/>
                  </a:lnTo>
                  <a:lnTo>
                    <a:pt x="1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2361425" y="3365825"/>
              <a:ext cx="572700" cy="446000"/>
            </a:xfrm>
            <a:custGeom>
              <a:avLst/>
              <a:gdLst/>
              <a:ahLst/>
              <a:cxnLst/>
              <a:rect l="l" t="t" r="r" b="b"/>
              <a:pathLst>
                <a:path w="22908" h="17840" extrusionOk="0">
                  <a:moveTo>
                    <a:pt x="1" y="1"/>
                  </a:moveTo>
                  <a:lnTo>
                    <a:pt x="1" y="17840"/>
                  </a:lnTo>
                  <a:lnTo>
                    <a:pt x="22908" y="17840"/>
                  </a:lnTo>
                  <a:lnTo>
                    <a:pt x="22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2614825" y="3365825"/>
              <a:ext cx="65400" cy="151750"/>
            </a:xfrm>
            <a:custGeom>
              <a:avLst/>
              <a:gdLst/>
              <a:ahLst/>
              <a:cxnLst/>
              <a:rect l="l" t="t" r="r" b="b"/>
              <a:pathLst>
                <a:path w="2616" h="6070" extrusionOk="0">
                  <a:moveTo>
                    <a:pt x="0" y="1"/>
                  </a:moveTo>
                  <a:lnTo>
                    <a:pt x="0" y="6070"/>
                  </a:lnTo>
                  <a:lnTo>
                    <a:pt x="2616" y="607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2110100" y="3365825"/>
              <a:ext cx="246775" cy="123150"/>
            </a:xfrm>
            <a:custGeom>
              <a:avLst/>
              <a:gdLst/>
              <a:ahLst/>
              <a:cxnLst/>
              <a:rect l="l" t="t" r="r" b="b"/>
              <a:pathLst>
                <a:path w="9871" h="4926" extrusionOk="0">
                  <a:moveTo>
                    <a:pt x="0" y="1"/>
                  </a:moveTo>
                  <a:lnTo>
                    <a:pt x="4945" y="4925"/>
                  </a:lnTo>
                  <a:lnTo>
                    <a:pt x="9870" y="1"/>
                  </a:lnTo>
                  <a:lnTo>
                    <a:pt x="9318" y="1"/>
                  </a:lnTo>
                  <a:lnTo>
                    <a:pt x="4945" y="4374"/>
                  </a:lnTo>
                  <a:lnTo>
                    <a:pt x="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2110100" y="3688700"/>
              <a:ext cx="246775" cy="123125"/>
            </a:xfrm>
            <a:custGeom>
              <a:avLst/>
              <a:gdLst/>
              <a:ahLst/>
              <a:cxnLst/>
              <a:rect l="l" t="t" r="r" b="b"/>
              <a:pathLst>
                <a:path w="9871" h="4925" extrusionOk="0">
                  <a:moveTo>
                    <a:pt x="4945" y="0"/>
                  </a:moveTo>
                  <a:lnTo>
                    <a:pt x="0" y="4925"/>
                  </a:lnTo>
                  <a:lnTo>
                    <a:pt x="552" y="4925"/>
                  </a:lnTo>
                  <a:lnTo>
                    <a:pt x="4945" y="531"/>
                  </a:lnTo>
                  <a:lnTo>
                    <a:pt x="9318" y="4925"/>
                  </a:lnTo>
                  <a:lnTo>
                    <a:pt x="9870" y="4925"/>
                  </a:lnTo>
                  <a:lnTo>
                    <a:pt x="4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6"/>
            <p:cNvSpPr/>
            <p:nvPr/>
          </p:nvSpPr>
          <p:spPr>
            <a:xfrm>
              <a:off x="2201025" y="3365825"/>
              <a:ext cx="64900" cy="151750"/>
            </a:xfrm>
            <a:custGeom>
              <a:avLst/>
              <a:gdLst/>
              <a:ahLst/>
              <a:cxnLst/>
              <a:rect l="l" t="t" r="r" b="b"/>
              <a:pathLst>
                <a:path w="2596" h="6070" extrusionOk="0">
                  <a:moveTo>
                    <a:pt x="1" y="1"/>
                  </a:moveTo>
                  <a:lnTo>
                    <a:pt x="1" y="6070"/>
                  </a:lnTo>
                  <a:lnTo>
                    <a:pt x="2596" y="6070"/>
                  </a:lnTo>
                  <a:lnTo>
                    <a:pt x="2596"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6"/>
            <p:cNvSpPr/>
            <p:nvPr/>
          </p:nvSpPr>
          <p:spPr>
            <a:xfrm>
              <a:off x="2419675" y="1476200"/>
              <a:ext cx="178300" cy="267200"/>
            </a:xfrm>
            <a:custGeom>
              <a:avLst/>
              <a:gdLst/>
              <a:ahLst/>
              <a:cxnLst/>
              <a:rect l="l" t="t" r="r" b="b"/>
              <a:pathLst>
                <a:path w="7132" h="10688" extrusionOk="0">
                  <a:moveTo>
                    <a:pt x="0" y="1"/>
                  </a:moveTo>
                  <a:lnTo>
                    <a:pt x="0" y="5130"/>
                  </a:lnTo>
                  <a:cubicBezTo>
                    <a:pt x="0" y="6192"/>
                    <a:pt x="409" y="7173"/>
                    <a:pt x="1165" y="7929"/>
                  </a:cubicBezTo>
                  <a:lnTo>
                    <a:pt x="3290" y="10054"/>
                  </a:lnTo>
                  <a:cubicBezTo>
                    <a:pt x="3699" y="10463"/>
                    <a:pt x="4251" y="10688"/>
                    <a:pt x="4802" y="10688"/>
                  </a:cubicBezTo>
                  <a:cubicBezTo>
                    <a:pt x="5334" y="10688"/>
                    <a:pt x="5885" y="10463"/>
                    <a:pt x="6315" y="10054"/>
                  </a:cubicBezTo>
                  <a:cubicBezTo>
                    <a:pt x="7132" y="9216"/>
                    <a:pt x="7132" y="7868"/>
                    <a:pt x="6315" y="7051"/>
                  </a:cubicBezTo>
                  <a:lnTo>
                    <a:pt x="4271" y="5007"/>
                  </a:lnTo>
                  <a:lnTo>
                    <a:pt x="42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56"/>
          <p:cNvGrpSpPr/>
          <p:nvPr/>
        </p:nvGrpSpPr>
        <p:grpSpPr>
          <a:xfrm>
            <a:off x="4153097" y="636784"/>
            <a:ext cx="79928" cy="71771"/>
            <a:chOff x="4102547" y="8915209"/>
            <a:chExt cx="79928" cy="71771"/>
          </a:xfrm>
        </p:grpSpPr>
        <p:sp>
          <p:nvSpPr>
            <p:cNvPr id="2794" name="Google Shape;2794;p56"/>
            <p:cNvSpPr/>
            <p:nvPr/>
          </p:nvSpPr>
          <p:spPr>
            <a:xfrm>
              <a:off x="4102547" y="89160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6"/>
            <p:cNvSpPr/>
            <p:nvPr/>
          </p:nvSpPr>
          <p:spPr>
            <a:xfrm>
              <a:off x="4110704" y="89152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56"/>
          <p:cNvGrpSpPr/>
          <p:nvPr/>
        </p:nvGrpSpPr>
        <p:grpSpPr>
          <a:xfrm>
            <a:off x="7934756" y="1331654"/>
            <a:ext cx="79139" cy="71771"/>
            <a:chOff x="3895431" y="6594704"/>
            <a:chExt cx="79139" cy="71771"/>
          </a:xfrm>
        </p:grpSpPr>
        <p:sp>
          <p:nvSpPr>
            <p:cNvPr id="2797" name="Google Shape;2797;p56"/>
            <p:cNvSpPr/>
            <p:nvPr/>
          </p:nvSpPr>
          <p:spPr>
            <a:xfrm>
              <a:off x="3906055" y="65955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6"/>
            <p:cNvSpPr/>
            <p:nvPr/>
          </p:nvSpPr>
          <p:spPr>
            <a:xfrm>
              <a:off x="3895431" y="65947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56"/>
          <p:cNvSpPr/>
          <p:nvPr/>
        </p:nvSpPr>
        <p:spPr>
          <a:xfrm>
            <a:off x="4731595" y="40246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6"/>
          <p:cNvSpPr/>
          <p:nvPr/>
        </p:nvSpPr>
        <p:spPr>
          <a:xfrm>
            <a:off x="1970849" y="13450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6"/>
          <p:cNvSpPr/>
          <p:nvPr/>
        </p:nvSpPr>
        <p:spPr>
          <a:xfrm>
            <a:off x="5304722" y="152145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3"/>
          <p:cNvSpPr txBox="1">
            <a:spLocks noGrp="1"/>
          </p:cNvSpPr>
          <p:nvPr>
            <p:ph type="title"/>
          </p:nvPr>
        </p:nvSpPr>
        <p:spPr>
          <a:xfrm>
            <a:off x="633640" y="1305788"/>
            <a:ext cx="48213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Motivation</a:t>
            </a:r>
          </a:p>
        </p:txBody>
      </p:sp>
      <p:sp>
        <p:nvSpPr>
          <p:cNvPr id="3820" name="Google Shape;3820;p73"/>
          <p:cNvSpPr txBox="1">
            <a:spLocks noGrp="1"/>
          </p:cNvSpPr>
          <p:nvPr>
            <p:ph type="subTitle" idx="1"/>
          </p:nvPr>
        </p:nvSpPr>
        <p:spPr>
          <a:xfrm>
            <a:off x="720090" y="2110740"/>
            <a:ext cx="3862070" cy="2051685"/>
          </a:xfrm>
          <a:prstGeom prst="rect">
            <a:avLst/>
          </a:prstGeom>
          <a:noFill/>
          <a:ln>
            <a:noFill/>
          </a:ln>
          <a:extLst>
            <a:ext uri="{909E8E84-426E-40DD-AFC4-6F175D3DCCD1}">
              <a14:hiddenFill xmlns:a14="http://schemas.microsoft.com/office/drawing/2010/main">
                <a:solidFill>
                  <a:schemeClr val="lt2"/>
                </a:solidFill>
              </a14:hiddenFill>
            </a:ext>
          </a:extLst>
        </p:spPr>
        <p:txBody>
          <a:bodyPr spcFirstLastPara="1" wrap="square" lIns="91425" tIns="91425" rIns="91425" bIns="91425" anchor="t" anchorCtr="0">
            <a:noAutofit/>
          </a:bodyPr>
          <a:lstStyle/>
          <a:p>
            <a:pPr marL="0" lvl="0" indent="0" algn="l" rtl="0">
              <a:spcBef>
                <a:spcPts val="0"/>
              </a:spcBef>
              <a:spcAft>
                <a:spcPts val="0"/>
              </a:spcAft>
              <a:buNone/>
            </a:pPr>
            <a:r>
              <a:rPr lang="en-GB"/>
              <a:t>The motivation behind using e-commerce platforms is rooted in the growing global trend of online shopping. As more consumers turn to the internet for convenience, businesses are able to scale rapidly by operating online. E-commerce platforms allow companies to be available 24/7, ensuring that customers can shop at any time, from anywhere in the world.</a:t>
            </a:r>
          </a:p>
        </p:txBody>
      </p:sp>
      <p:grpSp>
        <p:nvGrpSpPr>
          <p:cNvPr id="3822" name="Google Shape;3822;p73"/>
          <p:cNvGrpSpPr/>
          <p:nvPr/>
        </p:nvGrpSpPr>
        <p:grpSpPr>
          <a:xfrm>
            <a:off x="7631711" y="4244216"/>
            <a:ext cx="116536" cy="133598"/>
            <a:chOff x="3913011" y="6256016"/>
            <a:chExt cx="116536" cy="133598"/>
          </a:xfrm>
        </p:grpSpPr>
        <p:sp>
          <p:nvSpPr>
            <p:cNvPr id="3823" name="Google Shape;3823;p73"/>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p:cNvGrpSpPr/>
            <p:nvPr/>
          </p:nvGrpSpPr>
          <p:grpSpPr>
            <a:xfrm>
              <a:off x="3913011" y="6256016"/>
              <a:ext cx="103578" cy="112558"/>
              <a:chOff x="2027925" y="3315775"/>
              <a:chExt cx="78725" cy="85550"/>
            </a:xfrm>
          </p:grpSpPr>
          <p:sp>
            <p:nvSpPr>
              <p:cNvPr id="3825" name="Google Shape;3825;p73"/>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p:cNvGrpSpPr/>
          <p:nvPr/>
        </p:nvGrpSpPr>
        <p:grpSpPr>
          <a:xfrm>
            <a:off x="5051063" y="1305302"/>
            <a:ext cx="3350664" cy="2780956"/>
            <a:chOff x="4802987" y="1077938"/>
            <a:chExt cx="3612186" cy="2998012"/>
          </a:xfrm>
        </p:grpSpPr>
        <p:sp>
          <p:nvSpPr>
            <p:cNvPr id="3838" name="Google Shape;3838;p73"/>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2"/>
        <p:cNvGrpSpPr/>
        <p:nvPr/>
      </p:nvGrpSpPr>
      <p:grpSpPr>
        <a:xfrm>
          <a:off x="0" y="0"/>
          <a:ext cx="0" cy="0"/>
          <a:chOff x="0" y="0"/>
          <a:chExt cx="0" cy="0"/>
        </a:xfrm>
      </p:grpSpPr>
      <p:sp>
        <p:nvSpPr>
          <p:cNvPr id="3003" name="Google Shape;3003;p62"/>
          <p:cNvSpPr txBox="1">
            <a:spLocks noGrp="1"/>
          </p:cNvSpPr>
          <p:nvPr>
            <p:ph type="subTitle" idx="7"/>
          </p:nvPr>
        </p:nvSpPr>
        <p:spPr>
          <a:xfrm>
            <a:off x="638323" y="1944575"/>
            <a:ext cx="3168783" cy="2866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Product Management</a:t>
            </a:r>
            <a:endParaRPr sz="1400" dirty="0">
              <a:latin typeface="Roboto" panose="02000000000000000000"/>
              <a:ea typeface="Roboto" panose="02000000000000000000"/>
              <a:cs typeface="Roboto" panose="02000000000000000000"/>
              <a:sym typeface="Roboto" panose="02000000000000000000"/>
            </a:endParaRPr>
          </a:p>
        </p:txBody>
      </p:sp>
      <p:sp>
        <p:nvSpPr>
          <p:cNvPr id="3007" name="Google Shape;3007;p62"/>
          <p:cNvSpPr txBox="1">
            <a:spLocks noGrp="1"/>
          </p:cNvSpPr>
          <p:nvPr>
            <p:ph type="subTitle" idx="13"/>
          </p:nvPr>
        </p:nvSpPr>
        <p:spPr>
          <a:xfrm>
            <a:off x="1241321" y="3569708"/>
            <a:ext cx="19866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Order Processing</a:t>
            </a:r>
            <a:endParaRPr sz="1400" dirty="0">
              <a:latin typeface="Roboto" panose="02000000000000000000"/>
              <a:ea typeface="Roboto" panose="02000000000000000000"/>
              <a:cs typeface="Roboto" panose="02000000000000000000"/>
              <a:sym typeface="Roboto" panose="02000000000000000000"/>
            </a:endParaRPr>
          </a:p>
        </p:txBody>
      </p:sp>
      <p:sp>
        <p:nvSpPr>
          <p:cNvPr id="3008" name="Google Shape;3008;p62"/>
          <p:cNvSpPr txBox="1">
            <a:spLocks noGrp="1"/>
          </p:cNvSpPr>
          <p:nvPr>
            <p:ph type="subTitle" idx="8"/>
          </p:nvPr>
        </p:nvSpPr>
        <p:spPr>
          <a:xfrm>
            <a:off x="3552231" y="1857917"/>
            <a:ext cx="19866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Shopping Cart</a:t>
            </a:r>
            <a:endParaRPr sz="1400" dirty="0">
              <a:latin typeface="Roboto" panose="02000000000000000000"/>
              <a:ea typeface="Roboto" panose="02000000000000000000"/>
              <a:cs typeface="Roboto" panose="02000000000000000000"/>
              <a:sym typeface="Roboto" panose="02000000000000000000"/>
            </a:endParaRPr>
          </a:p>
        </p:txBody>
      </p:sp>
      <p:sp>
        <p:nvSpPr>
          <p:cNvPr id="3009" name="Google Shape;3009;p62"/>
          <p:cNvSpPr txBox="1">
            <a:spLocks noGrp="1"/>
          </p:cNvSpPr>
          <p:nvPr>
            <p:ph type="subTitle" idx="9"/>
          </p:nvPr>
        </p:nvSpPr>
        <p:spPr>
          <a:xfrm>
            <a:off x="5832496" y="1857917"/>
            <a:ext cx="19866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Online Payment</a:t>
            </a:r>
            <a:endParaRPr sz="1400" dirty="0">
              <a:latin typeface="Roboto" panose="02000000000000000000"/>
              <a:ea typeface="Roboto" panose="02000000000000000000"/>
              <a:cs typeface="Roboto" panose="02000000000000000000"/>
              <a:sym typeface="Roboto" panose="02000000000000000000"/>
            </a:endParaRPr>
          </a:p>
        </p:txBody>
      </p:sp>
      <p:sp>
        <p:nvSpPr>
          <p:cNvPr id="3011" name="Google Shape;3011;p62"/>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Features</a:t>
            </a:r>
          </a:p>
        </p:txBody>
      </p:sp>
      <p:sp>
        <p:nvSpPr>
          <p:cNvPr id="3014" name="Google Shape;3014;p62"/>
          <p:cNvSpPr txBox="1">
            <a:spLocks noGrp="1"/>
          </p:cNvSpPr>
          <p:nvPr>
            <p:ph type="subTitle" idx="14"/>
          </p:nvPr>
        </p:nvSpPr>
        <p:spPr>
          <a:xfrm>
            <a:off x="3617480" y="3569708"/>
            <a:ext cx="19866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Search &amp; Navigation</a:t>
            </a:r>
            <a:endParaRPr sz="1400" dirty="0">
              <a:latin typeface="Roboto" panose="02000000000000000000"/>
              <a:ea typeface="Roboto" panose="02000000000000000000"/>
              <a:cs typeface="Roboto" panose="02000000000000000000"/>
              <a:sym typeface="Roboto" panose="02000000000000000000"/>
            </a:endParaRPr>
          </a:p>
        </p:txBody>
      </p:sp>
      <p:sp>
        <p:nvSpPr>
          <p:cNvPr id="3015" name="Google Shape;3015;p62"/>
          <p:cNvSpPr txBox="1">
            <a:spLocks noGrp="1"/>
          </p:cNvSpPr>
          <p:nvPr>
            <p:ph type="subTitle" idx="15"/>
          </p:nvPr>
        </p:nvSpPr>
        <p:spPr>
          <a:xfrm>
            <a:off x="5926344" y="3603313"/>
            <a:ext cx="19866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latin typeface="Roboto" panose="02000000000000000000"/>
                <a:ea typeface="Roboto" panose="02000000000000000000"/>
                <a:cs typeface="Roboto" panose="02000000000000000000"/>
                <a:sym typeface="Roboto" panose="02000000000000000000"/>
              </a:rPr>
              <a:t>Bill Generate</a:t>
            </a:r>
            <a:endParaRPr sz="1400" dirty="0">
              <a:latin typeface="Roboto" panose="02000000000000000000"/>
              <a:ea typeface="Roboto" panose="02000000000000000000"/>
              <a:cs typeface="Roboto" panose="02000000000000000000"/>
              <a:sym typeface="Roboto" panose="02000000000000000000"/>
            </a:endParaRPr>
          </a:p>
        </p:txBody>
      </p:sp>
      <p:sp>
        <p:nvSpPr>
          <p:cNvPr id="3016" name="Google Shape;3016;p62"/>
          <p:cNvSpPr/>
          <p:nvPr/>
        </p:nvSpPr>
        <p:spPr>
          <a:xfrm>
            <a:off x="1999413" y="3030613"/>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2"/>
          <p:cNvSpPr/>
          <p:nvPr/>
        </p:nvSpPr>
        <p:spPr>
          <a:xfrm>
            <a:off x="4285638" y="3030613"/>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2"/>
          <p:cNvSpPr/>
          <p:nvPr/>
        </p:nvSpPr>
        <p:spPr>
          <a:xfrm>
            <a:off x="6571863" y="3030613"/>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2"/>
          <p:cNvSpPr/>
          <p:nvPr/>
        </p:nvSpPr>
        <p:spPr>
          <a:xfrm>
            <a:off x="1999413" y="1304338"/>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62"/>
          <p:cNvSpPr/>
          <p:nvPr/>
        </p:nvSpPr>
        <p:spPr>
          <a:xfrm>
            <a:off x="4285638" y="1304338"/>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2"/>
          <p:cNvSpPr/>
          <p:nvPr/>
        </p:nvSpPr>
        <p:spPr>
          <a:xfrm>
            <a:off x="6571863" y="1304338"/>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2"/>
          <p:cNvSpPr/>
          <p:nvPr/>
        </p:nvSpPr>
        <p:spPr>
          <a:xfrm rot="-2700000" flipH="1">
            <a:off x="8086157" y="-447948"/>
            <a:ext cx="646517" cy="1313326"/>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2"/>
          <p:cNvSpPr/>
          <p:nvPr/>
        </p:nvSpPr>
        <p:spPr>
          <a:xfrm>
            <a:off x="3406852" y="329454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2"/>
          <p:cNvSpPr/>
          <p:nvPr/>
        </p:nvSpPr>
        <p:spPr>
          <a:xfrm>
            <a:off x="5860756" y="15686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5" name="Google Shape;3025;p62"/>
          <p:cNvGrpSpPr/>
          <p:nvPr/>
        </p:nvGrpSpPr>
        <p:grpSpPr>
          <a:xfrm>
            <a:off x="6707630" y="1445258"/>
            <a:ext cx="292839" cy="290884"/>
            <a:chOff x="-59470075" y="3308975"/>
            <a:chExt cx="318200" cy="316075"/>
          </a:xfrm>
        </p:grpSpPr>
        <p:sp>
          <p:nvSpPr>
            <p:cNvPr id="3026" name="Google Shape;3026;p62"/>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2"/>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2"/>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2"/>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2"/>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2"/>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2"/>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2"/>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2"/>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5" name="Google Shape;3035;p62"/>
          <p:cNvSpPr/>
          <p:nvPr/>
        </p:nvSpPr>
        <p:spPr>
          <a:xfrm>
            <a:off x="2139720" y="3171645"/>
            <a:ext cx="292126" cy="290677"/>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2"/>
          <p:cNvSpPr/>
          <p:nvPr/>
        </p:nvSpPr>
        <p:spPr>
          <a:xfrm>
            <a:off x="2161450" y="1444634"/>
            <a:ext cx="248642" cy="292126"/>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7" name="Google Shape;3037;p62"/>
          <p:cNvGrpSpPr/>
          <p:nvPr/>
        </p:nvGrpSpPr>
        <p:grpSpPr>
          <a:xfrm>
            <a:off x="6712156" y="3171285"/>
            <a:ext cx="292126" cy="291413"/>
            <a:chOff x="-62884425" y="4111775"/>
            <a:chExt cx="317425" cy="316650"/>
          </a:xfrm>
        </p:grpSpPr>
        <p:sp>
          <p:nvSpPr>
            <p:cNvPr id="3038" name="Google Shape;3038;p62"/>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2"/>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0" name="Google Shape;3040;p62"/>
          <p:cNvGrpSpPr/>
          <p:nvPr/>
        </p:nvGrpSpPr>
        <p:grpSpPr>
          <a:xfrm>
            <a:off x="4447672" y="3170936"/>
            <a:ext cx="248642" cy="292126"/>
            <a:chOff x="-64022550" y="3727425"/>
            <a:chExt cx="270175" cy="317425"/>
          </a:xfrm>
        </p:grpSpPr>
        <p:sp>
          <p:nvSpPr>
            <p:cNvPr id="3041" name="Google Shape;3041;p62"/>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2"/>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2"/>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4" name="Google Shape;3044;p62"/>
          <p:cNvGrpSpPr/>
          <p:nvPr/>
        </p:nvGrpSpPr>
        <p:grpSpPr>
          <a:xfrm>
            <a:off x="4424466" y="1444537"/>
            <a:ext cx="295048" cy="292333"/>
            <a:chOff x="-63679950" y="4093450"/>
            <a:chExt cx="320600" cy="317650"/>
          </a:xfrm>
        </p:grpSpPr>
        <p:sp>
          <p:nvSpPr>
            <p:cNvPr id="3045" name="Google Shape;3045;p62"/>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2"/>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2"/>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4"/>
        <p:cNvGrpSpPr/>
        <p:nvPr/>
      </p:nvGrpSpPr>
      <p:grpSpPr>
        <a:xfrm>
          <a:off x="0" y="0"/>
          <a:ext cx="0" cy="0"/>
          <a:chOff x="0" y="0"/>
          <a:chExt cx="0" cy="0"/>
        </a:xfrm>
      </p:grpSpPr>
      <p:sp>
        <p:nvSpPr>
          <p:cNvPr id="2915" name="Google Shape;2915;p60"/>
          <p:cNvSpPr txBox="1">
            <a:spLocks noGrp="1"/>
          </p:cNvSpPr>
          <p:nvPr>
            <p:ph type="subTitle" idx="1"/>
          </p:nvPr>
        </p:nvSpPr>
        <p:spPr>
          <a:xfrm>
            <a:off x="720000" y="2571750"/>
            <a:ext cx="23364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Database Design</a:t>
            </a:r>
          </a:p>
        </p:txBody>
      </p:sp>
      <p:sp>
        <p:nvSpPr>
          <p:cNvPr id="2916" name="Google Shape;2916;p60"/>
          <p:cNvSpPr txBox="1">
            <a:spLocks noGrp="1"/>
          </p:cNvSpPr>
          <p:nvPr>
            <p:ph type="subTitle" idx="5"/>
          </p:nvPr>
        </p:nvSpPr>
        <p:spPr>
          <a:xfrm>
            <a:off x="3403800" y="2571750"/>
            <a:ext cx="2336400" cy="3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Workflow</a:t>
            </a:r>
          </a:p>
        </p:txBody>
      </p:sp>
      <p:sp>
        <p:nvSpPr>
          <p:cNvPr id="2917" name="Google Shape;2917;p60"/>
          <p:cNvSpPr txBox="1">
            <a:spLocks noGrp="1"/>
          </p:cNvSpPr>
          <p:nvPr>
            <p:ph type="subTitle" idx="6"/>
          </p:nvPr>
        </p:nvSpPr>
        <p:spPr>
          <a:xfrm>
            <a:off x="5897245" y="2571750"/>
            <a:ext cx="2526665" cy="3790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Use Case Diagram</a:t>
            </a:r>
          </a:p>
        </p:txBody>
      </p:sp>
      <p:sp>
        <p:nvSpPr>
          <p:cNvPr id="2918" name="Google Shape;2918;p60"/>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Methodology</a:t>
            </a:r>
          </a:p>
        </p:txBody>
      </p:sp>
      <p:sp>
        <p:nvSpPr>
          <p:cNvPr id="2922" name="Google Shape;2922;p60"/>
          <p:cNvSpPr/>
          <p:nvPr/>
        </p:nvSpPr>
        <p:spPr>
          <a:xfrm>
            <a:off x="1601838" y="1838900"/>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0"/>
          <p:cNvSpPr/>
          <p:nvPr/>
        </p:nvSpPr>
        <p:spPr>
          <a:xfrm>
            <a:off x="4285638" y="1838900"/>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0"/>
          <p:cNvSpPr/>
          <p:nvPr/>
        </p:nvSpPr>
        <p:spPr>
          <a:xfrm>
            <a:off x="6969438" y="1838900"/>
            <a:ext cx="5727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0"/>
          <p:cNvSpPr/>
          <p:nvPr/>
        </p:nvSpPr>
        <p:spPr>
          <a:xfrm>
            <a:off x="3226715" y="37768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0"/>
          <p:cNvSpPr/>
          <p:nvPr/>
        </p:nvSpPr>
        <p:spPr>
          <a:xfrm>
            <a:off x="1325386" y="1358227"/>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0"/>
          <p:cNvSpPr/>
          <p:nvPr/>
        </p:nvSpPr>
        <p:spPr>
          <a:xfrm>
            <a:off x="5891872" y="2184822"/>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8" name="Google Shape;2928;p60"/>
          <p:cNvGrpSpPr/>
          <p:nvPr/>
        </p:nvGrpSpPr>
        <p:grpSpPr>
          <a:xfrm>
            <a:off x="5385476" y="1288921"/>
            <a:ext cx="238104" cy="128873"/>
            <a:chOff x="5017126" y="5305746"/>
            <a:chExt cx="238104" cy="128873"/>
          </a:xfrm>
        </p:grpSpPr>
        <p:sp>
          <p:nvSpPr>
            <p:cNvPr id="2929" name="Google Shape;2929;p60"/>
            <p:cNvSpPr/>
            <p:nvPr/>
          </p:nvSpPr>
          <p:spPr>
            <a:xfrm>
              <a:off x="5146750" y="53073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0"/>
            <p:cNvSpPr/>
            <p:nvPr/>
          </p:nvSpPr>
          <p:spPr>
            <a:xfrm>
              <a:off x="5034229" y="53073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0"/>
            <p:cNvSpPr/>
            <p:nvPr/>
          </p:nvSpPr>
          <p:spPr>
            <a:xfrm>
              <a:off x="5129647" y="53057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0"/>
            <p:cNvSpPr/>
            <p:nvPr/>
          </p:nvSpPr>
          <p:spPr>
            <a:xfrm>
              <a:off x="5017126" y="53057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3" name="Google Shape;2933;p60"/>
          <p:cNvGrpSpPr/>
          <p:nvPr/>
        </p:nvGrpSpPr>
        <p:grpSpPr>
          <a:xfrm>
            <a:off x="7958786" y="1488479"/>
            <a:ext cx="116536" cy="133598"/>
            <a:chOff x="5071036" y="4691941"/>
            <a:chExt cx="116536" cy="133598"/>
          </a:xfrm>
        </p:grpSpPr>
        <p:sp>
          <p:nvSpPr>
            <p:cNvPr id="2934" name="Google Shape;2934;p60"/>
            <p:cNvSpPr/>
            <p:nvPr/>
          </p:nvSpPr>
          <p:spPr>
            <a:xfrm>
              <a:off x="5085605" y="47154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5" name="Google Shape;2935;p60"/>
            <p:cNvGrpSpPr/>
            <p:nvPr/>
          </p:nvGrpSpPr>
          <p:grpSpPr>
            <a:xfrm>
              <a:off x="5071036" y="4691941"/>
              <a:ext cx="103578" cy="112558"/>
              <a:chOff x="2027925" y="3315775"/>
              <a:chExt cx="78725" cy="85550"/>
            </a:xfrm>
          </p:grpSpPr>
          <p:sp>
            <p:nvSpPr>
              <p:cNvPr id="2936" name="Google Shape;2936;p60"/>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0"/>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0"/>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9" name="Google Shape;2939;p60"/>
          <p:cNvGrpSpPr/>
          <p:nvPr/>
        </p:nvGrpSpPr>
        <p:grpSpPr>
          <a:xfrm>
            <a:off x="1745042" y="1979498"/>
            <a:ext cx="286328" cy="291505"/>
            <a:chOff x="-62148800" y="3377700"/>
            <a:chExt cx="311125" cy="316750"/>
          </a:xfrm>
        </p:grpSpPr>
        <p:sp>
          <p:nvSpPr>
            <p:cNvPr id="2940" name="Google Shape;2940;p60"/>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0"/>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60"/>
          <p:cNvGrpSpPr/>
          <p:nvPr/>
        </p:nvGrpSpPr>
        <p:grpSpPr>
          <a:xfrm>
            <a:off x="7109026" y="1979172"/>
            <a:ext cx="291413" cy="292149"/>
            <a:chOff x="-61783350" y="3743950"/>
            <a:chExt cx="316650" cy="317450"/>
          </a:xfrm>
        </p:grpSpPr>
        <p:sp>
          <p:nvSpPr>
            <p:cNvPr id="2943" name="Google Shape;2943;p60"/>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0"/>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60"/>
          <p:cNvGrpSpPr/>
          <p:nvPr/>
        </p:nvGrpSpPr>
        <p:grpSpPr>
          <a:xfrm>
            <a:off x="4425190" y="1980232"/>
            <a:ext cx="293599" cy="290056"/>
            <a:chOff x="-59869425" y="4102225"/>
            <a:chExt cx="319025" cy="315175"/>
          </a:xfrm>
        </p:grpSpPr>
        <p:sp>
          <p:nvSpPr>
            <p:cNvPr id="2946" name="Google Shape;2946;p60"/>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0"/>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0"/>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0"/>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5"/>
        <p:cNvGrpSpPr/>
        <p:nvPr/>
      </p:nvGrpSpPr>
      <p:grpSpPr>
        <a:xfrm>
          <a:off x="0" y="0"/>
          <a:ext cx="0" cy="0"/>
          <a:chOff x="0" y="0"/>
          <a:chExt cx="0" cy="0"/>
        </a:xfrm>
      </p:grpSpPr>
      <p:sp>
        <p:nvSpPr>
          <p:cNvPr id="4546" name="Google Shape;4546;p79"/>
          <p:cNvSpPr txBox="1">
            <a:spLocks noGrp="1"/>
          </p:cNvSpPr>
          <p:nvPr>
            <p:ph type="title"/>
          </p:nvPr>
        </p:nvSpPr>
        <p:spPr>
          <a:xfrm>
            <a:off x="1115695" y="344170"/>
            <a:ext cx="5024120" cy="5803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panose="020B0604020202020204"/>
              <a:buNone/>
            </a:pPr>
            <a:r>
              <a:rPr lang="en-US"/>
              <a:t>Database Design Of</a:t>
            </a:r>
            <a:br>
              <a:rPr lang="en-US"/>
            </a:br>
            <a:r>
              <a:rPr lang="en-US"/>
              <a:t>E-commerce Platform</a:t>
            </a:r>
          </a:p>
        </p:txBody>
      </p:sp>
      <p:grpSp>
        <p:nvGrpSpPr>
          <p:cNvPr id="4553" name="Google Shape;4553;p79"/>
          <p:cNvGrpSpPr/>
          <p:nvPr/>
        </p:nvGrpSpPr>
        <p:grpSpPr>
          <a:xfrm>
            <a:off x="6239510" y="1918335"/>
            <a:ext cx="2275205" cy="1874520"/>
            <a:chOff x="4882150" y="1440313"/>
            <a:chExt cx="3231712" cy="2799339"/>
          </a:xfrm>
        </p:grpSpPr>
        <p:sp>
          <p:nvSpPr>
            <p:cNvPr id="4554" name="Google Shape;4554;p79"/>
            <p:cNvSpPr/>
            <p:nvPr/>
          </p:nvSpPr>
          <p:spPr>
            <a:xfrm>
              <a:off x="5901058" y="2856072"/>
              <a:ext cx="111075" cy="96891"/>
            </a:xfrm>
            <a:custGeom>
              <a:avLst/>
              <a:gdLst/>
              <a:ahLst/>
              <a:cxnLst/>
              <a:rect l="l" t="t" r="r" b="b"/>
              <a:pathLst>
                <a:path w="1621" h="1414" extrusionOk="0">
                  <a:moveTo>
                    <a:pt x="771" y="1"/>
                  </a:moveTo>
                  <a:cubicBezTo>
                    <a:pt x="359" y="1"/>
                    <a:pt x="71" y="417"/>
                    <a:pt x="1" y="811"/>
                  </a:cubicBezTo>
                  <a:lnTo>
                    <a:pt x="690" y="1414"/>
                  </a:lnTo>
                  <a:cubicBezTo>
                    <a:pt x="690" y="1414"/>
                    <a:pt x="1621" y="328"/>
                    <a:pt x="1069" y="70"/>
                  </a:cubicBezTo>
                  <a:cubicBezTo>
                    <a:pt x="964" y="22"/>
                    <a:pt x="865" y="1"/>
                    <a:pt x="771"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9"/>
            <p:cNvSpPr/>
            <p:nvPr/>
          </p:nvSpPr>
          <p:spPr>
            <a:xfrm>
              <a:off x="5036703" y="1684735"/>
              <a:ext cx="2776189" cy="805345"/>
            </a:xfrm>
            <a:custGeom>
              <a:avLst/>
              <a:gdLst/>
              <a:ahLst/>
              <a:cxnLst/>
              <a:rect l="l" t="t" r="r" b="b"/>
              <a:pathLst>
                <a:path w="40515" h="11753" extrusionOk="0">
                  <a:moveTo>
                    <a:pt x="39894" y="0"/>
                  </a:moveTo>
                  <a:lnTo>
                    <a:pt x="30278" y="9340"/>
                  </a:lnTo>
                  <a:lnTo>
                    <a:pt x="20748" y="3533"/>
                  </a:lnTo>
                  <a:lnTo>
                    <a:pt x="12201" y="9237"/>
                  </a:lnTo>
                  <a:lnTo>
                    <a:pt x="6049" y="6238"/>
                  </a:lnTo>
                  <a:lnTo>
                    <a:pt x="0" y="11046"/>
                  </a:lnTo>
                  <a:lnTo>
                    <a:pt x="552" y="11753"/>
                  </a:lnTo>
                  <a:lnTo>
                    <a:pt x="6170" y="7290"/>
                  </a:lnTo>
                  <a:lnTo>
                    <a:pt x="12270" y="10271"/>
                  </a:lnTo>
                  <a:lnTo>
                    <a:pt x="20783" y="4601"/>
                  </a:lnTo>
                  <a:lnTo>
                    <a:pt x="30399" y="10460"/>
                  </a:lnTo>
                  <a:lnTo>
                    <a:pt x="40514" y="655"/>
                  </a:lnTo>
                  <a:lnTo>
                    <a:pt x="39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9"/>
            <p:cNvSpPr/>
            <p:nvPr/>
          </p:nvSpPr>
          <p:spPr>
            <a:xfrm>
              <a:off x="7133863" y="2817287"/>
              <a:ext cx="541876" cy="331717"/>
            </a:xfrm>
            <a:custGeom>
              <a:avLst/>
              <a:gdLst/>
              <a:ahLst/>
              <a:cxnLst/>
              <a:rect l="l" t="t" r="r" b="b"/>
              <a:pathLst>
                <a:path w="7908" h="4841" extrusionOk="0">
                  <a:moveTo>
                    <a:pt x="7367" y="1"/>
                  </a:moveTo>
                  <a:cubicBezTo>
                    <a:pt x="7303" y="1"/>
                    <a:pt x="7231" y="17"/>
                    <a:pt x="7152" y="50"/>
                  </a:cubicBezTo>
                  <a:cubicBezTo>
                    <a:pt x="6049" y="515"/>
                    <a:pt x="4016" y="2635"/>
                    <a:pt x="4016" y="2635"/>
                  </a:cubicBezTo>
                  <a:lnTo>
                    <a:pt x="0" y="1894"/>
                  </a:lnTo>
                  <a:lnTo>
                    <a:pt x="138" y="2945"/>
                  </a:lnTo>
                  <a:lnTo>
                    <a:pt x="4946" y="4841"/>
                  </a:lnTo>
                  <a:cubicBezTo>
                    <a:pt x="4946" y="4841"/>
                    <a:pt x="7324" y="2790"/>
                    <a:pt x="7635" y="1739"/>
                  </a:cubicBezTo>
                  <a:cubicBezTo>
                    <a:pt x="7907" y="830"/>
                    <a:pt x="7834" y="1"/>
                    <a:pt x="7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9"/>
            <p:cNvSpPr/>
            <p:nvPr/>
          </p:nvSpPr>
          <p:spPr>
            <a:xfrm>
              <a:off x="7453868" y="2821742"/>
              <a:ext cx="505490" cy="551606"/>
            </a:xfrm>
            <a:custGeom>
              <a:avLst/>
              <a:gdLst/>
              <a:ahLst/>
              <a:cxnLst/>
              <a:rect l="l" t="t" r="r" b="b"/>
              <a:pathLst>
                <a:path w="7377" h="8050" extrusionOk="0">
                  <a:moveTo>
                    <a:pt x="2882" y="1"/>
                  </a:moveTo>
                  <a:cubicBezTo>
                    <a:pt x="2357" y="1"/>
                    <a:pt x="1593" y="752"/>
                    <a:pt x="1483" y="1243"/>
                  </a:cubicBezTo>
                  <a:lnTo>
                    <a:pt x="1" y="8032"/>
                  </a:lnTo>
                  <a:lnTo>
                    <a:pt x="4895" y="8050"/>
                  </a:lnTo>
                  <a:lnTo>
                    <a:pt x="7169" y="2311"/>
                  </a:lnTo>
                  <a:cubicBezTo>
                    <a:pt x="7376" y="1794"/>
                    <a:pt x="7083" y="1226"/>
                    <a:pt x="6566" y="1053"/>
                  </a:cubicBezTo>
                  <a:lnTo>
                    <a:pt x="3016" y="19"/>
                  </a:lnTo>
                  <a:cubicBezTo>
                    <a:pt x="2974" y="7"/>
                    <a:pt x="2929" y="1"/>
                    <a:pt x="28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9"/>
            <p:cNvSpPr/>
            <p:nvPr/>
          </p:nvSpPr>
          <p:spPr>
            <a:xfrm>
              <a:off x="7742009" y="2772610"/>
              <a:ext cx="114570" cy="120188"/>
            </a:xfrm>
            <a:custGeom>
              <a:avLst/>
              <a:gdLst/>
              <a:ahLst/>
              <a:cxnLst/>
              <a:rect l="l" t="t" r="r" b="b"/>
              <a:pathLst>
                <a:path w="1672" h="1754" extrusionOk="0">
                  <a:moveTo>
                    <a:pt x="670" y="1"/>
                  </a:moveTo>
                  <a:cubicBezTo>
                    <a:pt x="508" y="1"/>
                    <a:pt x="351" y="116"/>
                    <a:pt x="293" y="306"/>
                  </a:cubicBezTo>
                  <a:lnTo>
                    <a:pt x="69" y="1064"/>
                  </a:lnTo>
                  <a:cubicBezTo>
                    <a:pt x="0" y="1271"/>
                    <a:pt x="104" y="1495"/>
                    <a:pt x="293" y="1564"/>
                  </a:cubicBezTo>
                  <a:lnTo>
                    <a:pt x="914" y="1736"/>
                  </a:lnTo>
                  <a:cubicBezTo>
                    <a:pt x="947" y="1748"/>
                    <a:pt x="981" y="1754"/>
                    <a:pt x="1015" y="1754"/>
                  </a:cubicBezTo>
                  <a:cubicBezTo>
                    <a:pt x="1172" y="1754"/>
                    <a:pt x="1322" y="1630"/>
                    <a:pt x="1379" y="1460"/>
                  </a:cubicBezTo>
                  <a:lnTo>
                    <a:pt x="1603" y="702"/>
                  </a:lnTo>
                  <a:cubicBezTo>
                    <a:pt x="1672" y="478"/>
                    <a:pt x="1568" y="254"/>
                    <a:pt x="1379" y="202"/>
                  </a:cubicBezTo>
                  <a:lnTo>
                    <a:pt x="758" y="13"/>
                  </a:lnTo>
                  <a:cubicBezTo>
                    <a:pt x="729" y="5"/>
                    <a:pt x="699" y="1"/>
                    <a:pt x="670" y="1"/>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9"/>
            <p:cNvSpPr/>
            <p:nvPr/>
          </p:nvSpPr>
          <p:spPr>
            <a:xfrm>
              <a:off x="7713640" y="2591572"/>
              <a:ext cx="227974" cy="226809"/>
            </a:xfrm>
            <a:custGeom>
              <a:avLst/>
              <a:gdLst/>
              <a:ahLst/>
              <a:cxnLst/>
              <a:rect l="l" t="t" r="r" b="b"/>
              <a:pathLst>
                <a:path w="3327" h="3310" extrusionOk="0">
                  <a:moveTo>
                    <a:pt x="1672" y="1"/>
                  </a:moveTo>
                  <a:cubicBezTo>
                    <a:pt x="759" y="1"/>
                    <a:pt x="18" y="1397"/>
                    <a:pt x="1" y="2310"/>
                  </a:cubicBezTo>
                  <a:cubicBezTo>
                    <a:pt x="1" y="3223"/>
                    <a:pt x="742" y="3309"/>
                    <a:pt x="1655" y="3309"/>
                  </a:cubicBezTo>
                  <a:cubicBezTo>
                    <a:pt x="2568" y="3309"/>
                    <a:pt x="3309" y="2568"/>
                    <a:pt x="3309" y="1655"/>
                  </a:cubicBezTo>
                  <a:cubicBezTo>
                    <a:pt x="3327" y="742"/>
                    <a:pt x="2586" y="1"/>
                    <a:pt x="1672"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9"/>
            <p:cNvSpPr/>
            <p:nvPr/>
          </p:nvSpPr>
          <p:spPr>
            <a:xfrm>
              <a:off x="7603866" y="2571769"/>
              <a:ext cx="376463" cy="240857"/>
            </a:xfrm>
            <a:custGeom>
              <a:avLst/>
              <a:gdLst/>
              <a:ahLst/>
              <a:cxnLst/>
              <a:rect l="l" t="t" r="r" b="b"/>
              <a:pathLst>
                <a:path w="5494" h="3515" extrusionOk="0">
                  <a:moveTo>
                    <a:pt x="3701" y="0"/>
                  </a:moveTo>
                  <a:cubicBezTo>
                    <a:pt x="2709" y="0"/>
                    <a:pt x="0" y="152"/>
                    <a:pt x="0" y="152"/>
                  </a:cubicBezTo>
                  <a:lnTo>
                    <a:pt x="3895" y="1324"/>
                  </a:lnTo>
                  <a:cubicBezTo>
                    <a:pt x="3895" y="1324"/>
                    <a:pt x="3722" y="1892"/>
                    <a:pt x="3808" y="1910"/>
                  </a:cubicBezTo>
                  <a:cubicBezTo>
                    <a:pt x="3877" y="1927"/>
                    <a:pt x="4205" y="1910"/>
                    <a:pt x="4325" y="2237"/>
                  </a:cubicBezTo>
                  <a:cubicBezTo>
                    <a:pt x="4458" y="2552"/>
                    <a:pt x="4176" y="2755"/>
                    <a:pt x="3910" y="2755"/>
                  </a:cubicBezTo>
                  <a:cubicBezTo>
                    <a:pt x="3899" y="2755"/>
                    <a:pt x="3888" y="2755"/>
                    <a:pt x="3877" y="2754"/>
                  </a:cubicBezTo>
                  <a:cubicBezTo>
                    <a:pt x="3874" y="2754"/>
                    <a:pt x="3871" y="2754"/>
                    <a:pt x="3868" y="2754"/>
                  </a:cubicBezTo>
                  <a:cubicBezTo>
                    <a:pt x="3618" y="2754"/>
                    <a:pt x="3592" y="3444"/>
                    <a:pt x="4222" y="3512"/>
                  </a:cubicBezTo>
                  <a:cubicBezTo>
                    <a:pt x="4238" y="3514"/>
                    <a:pt x="4254" y="3515"/>
                    <a:pt x="4270" y="3515"/>
                  </a:cubicBezTo>
                  <a:cubicBezTo>
                    <a:pt x="4891" y="3515"/>
                    <a:pt x="5493" y="2221"/>
                    <a:pt x="5342" y="1599"/>
                  </a:cubicBezTo>
                  <a:cubicBezTo>
                    <a:pt x="5204" y="962"/>
                    <a:pt x="4394" y="66"/>
                    <a:pt x="4032" y="14"/>
                  </a:cubicBezTo>
                  <a:cubicBezTo>
                    <a:pt x="3983" y="4"/>
                    <a:pt x="3866" y="0"/>
                    <a:pt x="3701"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9"/>
            <p:cNvSpPr/>
            <p:nvPr/>
          </p:nvSpPr>
          <p:spPr>
            <a:xfrm>
              <a:off x="7701854" y="2728276"/>
              <a:ext cx="122861" cy="109979"/>
            </a:xfrm>
            <a:custGeom>
              <a:avLst/>
              <a:gdLst/>
              <a:ahLst/>
              <a:cxnLst/>
              <a:rect l="l" t="t" r="r" b="b"/>
              <a:pathLst>
                <a:path w="1793" h="1605" extrusionOk="0">
                  <a:moveTo>
                    <a:pt x="896" y="291"/>
                  </a:moveTo>
                  <a:cubicBezTo>
                    <a:pt x="948" y="291"/>
                    <a:pt x="1000" y="299"/>
                    <a:pt x="1052" y="315"/>
                  </a:cubicBezTo>
                  <a:cubicBezTo>
                    <a:pt x="1327" y="384"/>
                    <a:pt x="1482" y="677"/>
                    <a:pt x="1396" y="953"/>
                  </a:cubicBezTo>
                  <a:cubicBezTo>
                    <a:pt x="1326" y="1177"/>
                    <a:pt x="1120" y="1321"/>
                    <a:pt x="906" y="1321"/>
                  </a:cubicBezTo>
                  <a:cubicBezTo>
                    <a:pt x="857" y="1321"/>
                    <a:pt x="807" y="1313"/>
                    <a:pt x="759" y="1297"/>
                  </a:cubicBezTo>
                  <a:cubicBezTo>
                    <a:pt x="483" y="1211"/>
                    <a:pt x="328" y="918"/>
                    <a:pt x="414" y="660"/>
                  </a:cubicBezTo>
                  <a:cubicBezTo>
                    <a:pt x="470" y="436"/>
                    <a:pt x="674" y="291"/>
                    <a:pt x="896" y="291"/>
                  </a:cubicBezTo>
                  <a:close/>
                  <a:moveTo>
                    <a:pt x="891" y="0"/>
                  </a:moveTo>
                  <a:cubicBezTo>
                    <a:pt x="548" y="0"/>
                    <a:pt x="236" y="225"/>
                    <a:pt x="138" y="573"/>
                  </a:cubicBezTo>
                  <a:cubicBezTo>
                    <a:pt x="0" y="987"/>
                    <a:pt x="242" y="1435"/>
                    <a:pt x="672" y="1573"/>
                  </a:cubicBezTo>
                  <a:cubicBezTo>
                    <a:pt x="745" y="1594"/>
                    <a:pt x="818" y="1604"/>
                    <a:pt x="890" y="1604"/>
                  </a:cubicBezTo>
                  <a:cubicBezTo>
                    <a:pt x="1233" y="1604"/>
                    <a:pt x="1558" y="1380"/>
                    <a:pt x="1672" y="1039"/>
                  </a:cubicBezTo>
                  <a:cubicBezTo>
                    <a:pt x="1793" y="608"/>
                    <a:pt x="1551" y="160"/>
                    <a:pt x="1138" y="39"/>
                  </a:cubicBezTo>
                  <a:cubicBezTo>
                    <a:pt x="1055" y="13"/>
                    <a:pt x="973" y="0"/>
                    <a:pt x="891"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9"/>
            <p:cNvSpPr/>
            <p:nvPr/>
          </p:nvSpPr>
          <p:spPr>
            <a:xfrm>
              <a:off x="7639292" y="2760482"/>
              <a:ext cx="179529" cy="157328"/>
            </a:xfrm>
            <a:custGeom>
              <a:avLst/>
              <a:gdLst/>
              <a:ahLst/>
              <a:cxnLst/>
              <a:rect l="l" t="t" r="r" b="b"/>
              <a:pathLst>
                <a:path w="2620" h="2296" extrusionOk="0">
                  <a:moveTo>
                    <a:pt x="1086" y="0"/>
                  </a:moveTo>
                  <a:cubicBezTo>
                    <a:pt x="1086" y="0"/>
                    <a:pt x="0" y="1827"/>
                    <a:pt x="1137" y="2240"/>
                  </a:cubicBezTo>
                  <a:cubicBezTo>
                    <a:pt x="1245" y="2278"/>
                    <a:pt x="1346" y="2296"/>
                    <a:pt x="1440" y="2296"/>
                  </a:cubicBezTo>
                  <a:cubicBezTo>
                    <a:pt x="2405" y="2296"/>
                    <a:pt x="2619" y="448"/>
                    <a:pt x="2619" y="448"/>
                  </a:cubicBezTo>
                  <a:lnTo>
                    <a:pt x="1086" y="0"/>
                  </a:ln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9"/>
            <p:cNvSpPr/>
            <p:nvPr/>
          </p:nvSpPr>
          <p:spPr>
            <a:xfrm>
              <a:off x="7453868" y="3372120"/>
              <a:ext cx="485413" cy="758133"/>
            </a:xfrm>
            <a:custGeom>
              <a:avLst/>
              <a:gdLst/>
              <a:ahLst/>
              <a:cxnLst/>
              <a:rect l="l" t="t" r="r" b="b"/>
              <a:pathLst>
                <a:path w="7084" h="11064" extrusionOk="0">
                  <a:moveTo>
                    <a:pt x="1" y="0"/>
                  </a:moveTo>
                  <a:lnTo>
                    <a:pt x="1" y="11064"/>
                  </a:lnTo>
                  <a:lnTo>
                    <a:pt x="983" y="11064"/>
                  </a:lnTo>
                  <a:cubicBezTo>
                    <a:pt x="983" y="11064"/>
                    <a:pt x="1707" y="5601"/>
                    <a:pt x="1982" y="2585"/>
                  </a:cubicBezTo>
                  <a:lnTo>
                    <a:pt x="2654" y="2585"/>
                  </a:lnTo>
                  <a:lnTo>
                    <a:pt x="2620" y="6876"/>
                  </a:lnTo>
                  <a:lnTo>
                    <a:pt x="6549" y="10340"/>
                  </a:lnTo>
                  <a:lnTo>
                    <a:pt x="7083" y="9444"/>
                  </a:lnTo>
                  <a:lnTo>
                    <a:pt x="4464" y="6049"/>
                  </a:lnTo>
                  <a:cubicBezTo>
                    <a:pt x="4464" y="6049"/>
                    <a:pt x="4963" y="1672"/>
                    <a:pt x="4946" y="914"/>
                  </a:cubicBezTo>
                  <a:cubicBezTo>
                    <a:pt x="4963" y="793"/>
                    <a:pt x="4895" y="18"/>
                    <a:pt x="4895" y="1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9"/>
            <p:cNvSpPr/>
            <p:nvPr/>
          </p:nvSpPr>
          <p:spPr>
            <a:xfrm>
              <a:off x="7371229" y="4129028"/>
              <a:ext cx="149996" cy="52009"/>
            </a:xfrm>
            <a:custGeom>
              <a:avLst/>
              <a:gdLst/>
              <a:ahLst/>
              <a:cxnLst/>
              <a:rect l="l" t="t" r="r" b="b"/>
              <a:pathLst>
                <a:path w="2189" h="759" extrusionOk="0">
                  <a:moveTo>
                    <a:pt x="1207" y="0"/>
                  </a:moveTo>
                  <a:lnTo>
                    <a:pt x="121" y="397"/>
                  </a:lnTo>
                  <a:cubicBezTo>
                    <a:pt x="0" y="466"/>
                    <a:pt x="52" y="759"/>
                    <a:pt x="190" y="759"/>
                  </a:cubicBezTo>
                  <a:lnTo>
                    <a:pt x="2189" y="759"/>
                  </a:ln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9"/>
            <p:cNvSpPr/>
            <p:nvPr/>
          </p:nvSpPr>
          <p:spPr>
            <a:xfrm>
              <a:off x="7882825" y="4019186"/>
              <a:ext cx="100111" cy="146158"/>
            </a:xfrm>
            <a:custGeom>
              <a:avLst/>
              <a:gdLst/>
              <a:ahLst/>
              <a:cxnLst/>
              <a:rect l="l" t="t" r="r" b="b"/>
              <a:pathLst>
                <a:path w="1461" h="2133" extrusionOk="0">
                  <a:moveTo>
                    <a:pt x="823" y="1"/>
                  </a:moveTo>
                  <a:lnTo>
                    <a:pt x="272" y="828"/>
                  </a:lnTo>
                  <a:lnTo>
                    <a:pt x="13" y="1948"/>
                  </a:lnTo>
                  <a:cubicBezTo>
                    <a:pt x="1" y="2036"/>
                    <a:pt x="143" y="2133"/>
                    <a:pt x="248" y="2133"/>
                  </a:cubicBezTo>
                  <a:cubicBezTo>
                    <a:pt x="287" y="2133"/>
                    <a:pt x="322" y="2119"/>
                    <a:pt x="341" y="2086"/>
                  </a:cubicBezTo>
                  <a:lnTo>
                    <a:pt x="1461" y="432"/>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9"/>
            <p:cNvSpPr/>
            <p:nvPr/>
          </p:nvSpPr>
          <p:spPr>
            <a:xfrm>
              <a:off x="5276398" y="3379178"/>
              <a:ext cx="351932" cy="747512"/>
            </a:xfrm>
            <a:custGeom>
              <a:avLst/>
              <a:gdLst/>
              <a:ahLst/>
              <a:cxnLst/>
              <a:rect l="l" t="t" r="r" b="b"/>
              <a:pathLst>
                <a:path w="5136" h="10909" extrusionOk="0">
                  <a:moveTo>
                    <a:pt x="18" y="1"/>
                  </a:moveTo>
                  <a:cubicBezTo>
                    <a:pt x="18" y="1"/>
                    <a:pt x="1" y="587"/>
                    <a:pt x="35" y="707"/>
                  </a:cubicBezTo>
                  <a:cubicBezTo>
                    <a:pt x="1" y="2362"/>
                    <a:pt x="1155" y="10909"/>
                    <a:pt x="1155" y="10909"/>
                  </a:cubicBezTo>
                  <a:lnTo>
                    <a:pt x="2120" y="10909"/>
                  </a:lnTo>
                  <a:lnTo>
                    <a:pt x="2327" y="2396"/>
                  </a:lnTo>
                  <a:lnTo>
                    <a:pt x="2999" y="2396"/>
                  </a:lnTo>
                  <a:cubicBezTo>
                    <a:pt x="3275" y="5429"/>
                    <a:pt x="4016" y="10909"/>
                    <a:pt x="4016" y="10909"/>
                  </a:cubicBezTo>
                  <a:lnTo>
                    <a:pt x="4998" y="10909"/>
                  </a:lnTo>
                  <a:lnTo>
                    <a:pt x="5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9"/>
            <p:cNvSpPr/>
            <p:nvPr/>
          </p:nvSpPr>
          <p:spPr>
            <a:xfrm>
              <a:off x="5230350" y="2844286"/>
              <a:ext cx="445259" cy="534955"/>
            </a:xfrm>
            <a:custGeom>
              <a:avLst/>
              <a:gdLst/>
              <a:ahLst/>
              <a:cxnLst/>
              <a:rect l="l" t="t" r="r" b="b"/>
              <a:pathLst>
                <a:path w="6498" h="7807" extrusionOk="0">
                  <a:moveTo>
                    <a:pt x="1224" y="1"/>
                  </a:moveTo>
                  <a:cubicBezTo>
                    <a:pt x="535" y="1"/>
                    <a:pt x="1" y="483"/>
                    <a:pt x="52" y="1035"/>
                  </a:cubicBezTo>
                  <a:lnTo>
                    <a:pt x="690" y="7807"/>
                  </a:lnTo>
                  <a:lnTo>
                    <a:pt x="5808" y="7807"/>
                  </a:lnTo>
                  <a:lnTo>
                    <a:pt x="6446" y="1035"/>
                  </a:lnTo>
                  <a:cubicBezTo>
                    <a:pt x="6497" y="483"/>
                    <a:pt x="5963" y="1"/>
                    <a:pt x="5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9"/>
            <p:cNvSpPr/>
            <p:nvPr/>
          </p:nvSpPr>
          <p:spPr>
            <a:xfrm>
              <a:off x="5392134" y="2758083"/>
              <a:ext cx="119298" cy="135880"/>
            </a:xfrm>
            <a:custGeom>
              <a:avLst/>
              <a:gdLst/>
              <a:ahLst/>
              <a:cxnLst/>
              <a:rect l="l" t="t" r="r" b="b"/>
              <a:pathLst>
                <a:path w="1741" h="1983" extrusionOk="0">
                  <a:moveTo>
                    <a:pt x="470" y="0"/>
                  </a:moveTo>
                  <a:cubicBezTo>
                    <a:pt x="268" y="0"/>
                    <a:pt x="18" y="14"/>
                    <a:pt x="18" y="225"/>
                  </a:cubicBezTo>
                  <a:lnTo>
                    <a:pt x="18" y="1224"/>
                  </a:lnTo>
                  <a:cubicBezTo>
                    <a:pt x="18" y="1362"/>
                    <a:pt x="0" y="1982"/>
                    <a:pt x="914" y="1982"/>
                  </a:cubicBezTo>
                  <a:cubicBezTo>
                    <a:pt x="1638" y="1982"/>
                    <a:pt x="1741" y="1362"/>
                    <a:pt x="1741" y="1224"/>
                  </a:cubicBezTo>
                  <a:lnTo>
                    <a:pt x="1741" y="414"/>
                  </a:lnTo>
                  <a:cubicBezTo>
                    <a:pt x="1741" y="190"/>
                    <a:pt x="1396" y="1"/>
                    <a:pt x="1207" y="1"/>
                  </a:cubicBezTo>
                  <a:lnTo>
                    <a:pt x="552" y="1"/>
                  </a:lnTo>
                  <a:cubicBezTo>
                    <a:pt x="526" y="1"/>
                    <a:pt x="498" y="0"/>
                    <a:pt x="470" y="0"/>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9"/>
            <p:cNvSpPr/>
            <p:nvPr/>
          </p:nvSpPr>
          <p:spPr>
            <a:xfrm>
              <a:off x="5326009" y="2568754"/>
              <a:ext cx="242159" cy="236608"/>
            </a:xfrm>
            <a:custGeom>
              <a:avLst/>
              <a:gdLst/>
              <a:ahLst/>
              <a:cxnLst/>
              <a:rect l="l" t="t" r="r" b="b"/>
              <a:pathLst>
                <a:path w="3534" h="3453" extrusionOk="0">
                  <a:moveTo>
                    <a:pt x="1845" y="1"/>
                  </a:moveTo>
                  <a:cubicBezTo>
                    <a:pt x="1136" y="1"/>
                    <a:pt x="487" y="477"/>
                    <a:pt x="276" y="1195"/>
                  </a:cubicBezTo>
                  <a:cubicBezTo>
                    <a:pt x="0" y="2074"/>
                    <a:pt x="517" y="2988"/>
                    <a:pt x="1396" y="3263"/>
                  </a:cubicBezTo>
                  <a:cubicBezTo>
                    <a:pt x="1757" y="3369"/>
                    <a:pt x="2095" y="3452"/>
                    <a:pt x="2385" y="3452"/>
                  </a:cubicBezTo>
                  <a:cubicBezTo>
                    <a:pt x="2802" y="3452"/>
                    <a:pt x="3122" y="3282"/>
                    <a:pt x="3275" y="2764"/>
                  </a:cubicBezTo>
                  <a:cubicBezTo>
                    <a:pt x="3533" y="1885"/>
                    <a:pt x="3206" y="334"/>
                    <a:pt x="2327" y="75"/>
                  </a:cubicBezTo>
                  <a:cubicBezTo>
                    <a:pt x="2166" y="25"/>
                    <a:pt x="2004" y="1"/>
                    <a:pt x="1845"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79"/>
            <p:cNvSpPr/>
            <p:nvPr/>
          </p:nvSpPr>
          <p:spPr>
            <a:xfrm>
              <a:off x="5301204" y="2539563"/>
              <a:ext cx="329525" cy="229002"/>
            </a:xfrm>
            <a:custGeom>
              <a:avLst/>
              <a:gdLst/>
              <a:ahLst/>
              <a:cxnLst/>
              <a:rect l="l" t="t" r="r" b="b"/>
              <a:pathLst>
                <a:path w="4809" h="3342" extrusionOk="0">
                  <a:moveTo>
                    <a:pt x="2004" y="0"/>
                  </a:moveTo>
                  <a:cubicBezTo>
                    <a:pt x="1617" y="0"/>
                    <a:pt x="630" y="603"/>
                    <a:pt x="328" y="1156"/>
                  </a:cubicBezTo>
                  <a:cubicBezTo>
                    <a:pt x="1" y="1725"/>
                    <a:pt x="225" y="3190"/>
                    <a:pt x="845" y="3327"/>
                  </a:cubicBezTo>
                  <a:cubicBezTo>
                    <a:pt x="896" y="3337"/>
                    <a:pt x="944" y="3342"/>
                    <a:pt x="989" y="3342"/>
                  </a:cubicBezTo>
                  <a:cubicBezTo>
                    <a:pt x="1507" y="3342"/>
                    <a:pt x="1634" y="2753"/>
                    <a:pt x="1396" y="2690"/>
                  </a:cubicBezTo>
                  <a:cubicBezTo>
                    <a:pt x="1138" y="2638"/>
                    <a:pt x="897" y="2345"/>
                    <a:pt x="1103" y="2069"/>
                  </a:cubicBezTo>
                  <a:cubicBezTo>
                    <a:pt x="1226" y="1909"/>
                    <a:pt x="1375" y="1873"/>
                    <a:pt x="1499" y="1873"/>
                  </a:cubicBezTo>
                  <a:cubicBezTo>
                    <a:pt x="1600" y="1873"/>
                    <a:pt x="1685" y="1897"/>
                    <a:pt x="1724" y="1897"/>
                  </a:cubicBezTo>
                  <a:cubicBezTo>
                    <a:pt x="1793" y="1897"/>
                    <a:pt x="1793" y="1311"/>
                    <a:pt x="1793" y="1311"/>
                  </a:cubicBezTo>
                  <a:lnTo>
                    <a:pt x="4808" y="1328"/>
                  </a:lnTo>
                  <a:cubicBezTo>
                    <a:pt x="4808" y="1328"/>
                    <a:pt x="2413" y="36"/>
                    <a:pt x="2034" y="2"/>
                  </a:cubicBezTo>
                  <a:cubicBezTo>
                    <a:pt x="2024" y="1"/>
                    <a:pt x="2014" y="0"/>
                    <a:pt x="2004"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79"/>
            <p:cNvSpPr/>
            <p:nvPr/>
          </p:nvSpPr>
          <p:spPr>
            <a:xfrm>
              <a:off x="5598801" y="2861965"/>
              <a:ext cx="365225" cy="367418"/>
            </a:xfrm>
            <a:custGeom>
              <a:avLst/>
              <a:gdLst/>
              <a:ahLst/>
              <a:cxnLst/>
              <a:rect l="l" t="t" r="r" b="b"/>
              <a:pathLst>
                <a:path w="5330" h="5362" extrusionOk="0">
                  <a:moveTo>
                    <a:pt x="648" y="1"/>
                  </a:moveTo>
                  <a:cubicBezTo>
                    <a:pt x="645" y="1"/>
                    <a:pt x="641" y="1"/>
                    <a:pt x="638" y="1"/>
                  </a:cubicBezTo>
                  <a:lnTo>
                    <a:pt x="345" y="535"/>
                  </a:lnTo>
                  <a:cubicBezTo>
                    <a:pt x="138" y="552"/>
                    <a:pt x="0" y="725"/>
                    <a:pt x="0" y="914"/>
                  </a:cubicBezTo>
                  <a:cubicBezTo>
                    <a:pt x="35" y="1759"/>
                    <a:pt x="224" y="3258"/>
                    <a:pt x="379" y="3499"/>
                  </a:cubicBezTo>
                  <a:cubicBezTo>
                    <a:pt x="455" y="3636"/>
                    <a:pt x="1759" y="5361"/>
                    <a:pt x="2459" y="5361"/>
                  </a:cubicBezTo>
                  <a:cubicBezTo>
                    <a:pt x="2554" y="5361"/>
                    <a:pt x="2638" y="5329"/>
                    <a:pt x="2706" y="5257"/>
                  </a:cubicBezTo>
                  <a:cubicBezTo>
                    <a:pt x="3740" y="4171"/>
                    <a:pt x="5032" y="1518"/>
                    <a:pt x="5222" y="1190"/>
                  </a:cubicBezTo>
                  <a:cubicBezTo>
                    <a:pt x="5329" y="1006"/>
                    <a:pt x="4600" y="711"/>
                    <a:pt x="4442" y="711"/>
                  </a:cubicBezTo>
                  <a:cubicBezTo>
                    <a:pt x="4422" y="711"/>
                    <a:pt x="4412" y="716"/>
                    <a:pt x="4412" y="725"/>
                  </a:cubicBezTo>
                  <a:lnTo>
                    <a:pt x="2396" y="3068"/>
                  </a:lnTo>
                  <a:lnTo>
                    <a:pt x="1086" y="552"/>
                  </a:lnTo>
                  <a:cubicBezTo>
                    <a:pt x="1035" y="401"/>
                    <a:pt x="819" y="1"/>
                    <a:pt x="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9"/>
            <p:cNvSpPr/>
            <p:nvPr/>
          </p:nvSpPr>
          <p:spPr>
            <a:xfrm>
              <a:off x="5013063" y="2859635"/>
              <a:ext cx="308283" cy="475957"/>
            </a:xfrm>
            <a:custGeom>
              <a:avLst/>
              <a:gdLst/>
              <a:ahLst/>
              <a:cxnLst/>
              <a:rect l="l" t="t" r="r" b="b"/>
              <a:pathLst>
                <a:path w="4499" h="6946" extrusionOk="0">
                  <a:moveTo>
                    <a:pt x="3654" y="1"/>
                  </a:moveTo>
                  <a:cubicBezTo>
                    <a:pt x="3654" y="1"/>
                    <a:pt x="1293" y="2517"/>
                    <a:pt x="449" y="3309"/>
                  </a:cubicBezTo>
                  <a:cubicBezTo>
                    <a:pt x="1" y="3757"/>
                    <a:pt x="449" y="4085"/>
                    <a:pt x="725" y="4412"/>
                  </a:cubicBezTo>
                  <a:cubicBezTo>
                    <a:pt x="1448" y="5325"/>
                    <a:pt x="3809" y="6945"/>
                    <a:pt x="3809" y="6945"/>
                  </a:cubicBezTo>
                  <a:lnTo>
                    <a:pt x="3671" y="5567"/>
                  </a:lnTo>
                  <a:lnTo>
                    <a:pt x="2258" y="3912"/>
                  </a:lnTo>
                  <a:cubicBezTo>
                    <a:pt x="2258" y="3912"/>
                    <a:pt x="4257" y="2361"/>
                    <a:pt x="4326" y="2241"/>
                  </a:cubicBezTo>
                  <a:cubicBezTo>
                    <a:pt x="4499" y="1948"/>
                    <a:pt x="4343" y="604"/>
                    <a:pt x="4343" y="604"/>
                  </a:cubicBezTo>
                  <a:lnTo>
                    <a:pt x="3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9"/>
            <p:cNvSpPr/>
            <p:nvPr/>
          </p:nvSpPr>
          <p:spPr>
            <a:xfrm>
              <a:off x="5551520" y="4126630"/>
              <a:ext cx="150064" cy="52077"/>
            </a:xfrm>
            <a:custGeom>
              <a:avLst/>
              <a:gdLst/>
              <a:ahLst/>
              <a:cxnLst/>
              <a:rect l="l" t="t" r="r" b="b"/>
              <a:pathLst>
                <a:path w="2190" h="760" extrusionOk="0">
                  <a:moveTo>
                    <a:pt x="1" y="1"/>
                  </a:moveTo>
                  <a:lnTo>
                    <a:pt x="1" y="759"/>
                  </a:lnTo>
                  <a:lnTo>
                    <a:pt x="2017" y="759"/>
                  </a:lnTo>
                  <a:cubicBezTo>
                    <a:pt x="2138" y="759"/>
                    <a:pt x="2189" y="466"/>
                    <a:pt x="2069" y="397"/>
                  </a:cubicBezTo>
                  <a:lnTo>
                    <a:pt x="10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9"/>
            <p:cNvSpPr/>
            <p:nvPr/>
          </p:nvSpPr>
          <p:spPr>
            <a:xfrm>
              <a:off x="5351980" y="4126630"/>
              <a:ext cx="150064" cy="52077"/>
            </a:xfrm>
            <a:custGeom>
              <a:avLst/>
              <a:gdLst/>
              <a:ahLst/>
              <a:cxnLst/>
              <a:rect l="l" t="t" r="r" b="b"/>
              <a:pathLst>
                <a:path w="2190" h="760" extrusionOk="0">
                  <a:moveTo>
                    <a:pt x="1" y="1"/>
                  </a:moveTo>
                  <a:lnTo>
                    <a:pt x="1" y="759"/>
                  </a:lnTo>
                  <a:lnTo>
                    <a:pt x="2017" y="759"/>
                  </a:lnTo>
                  <a:cubicBezTo>
                    <a:pt x="2137" y="759"/>
                    <a:pt x="2189" y="466"/>
                    <a:pt x="2068" y="397"/>
                  </a:cubicBezTo>
                  <a:lnTo>
                    <a:pt x="10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9"/>
            <p:cNvSpPr/>
            <p:nvPr/>
          </p:nvSpPr>
          <p:spPr>
            <a:xfrm>
              <a:off x="5264612" y="3232470"/>
              <a:ext cx="63794" cy="103126"/>
            </a:xfrm>
            <a:custGeom>
              <a:avLst/>
              <a:gdLst/>
              <a:ahLst/>
              <a:cxnLst/>
              <a:rect l="l" t="t" r="r" b="b"/>
              <a:pathLst>
                <a:path w="931" h="1505" extrusionOk="0">
                  <a:moveTo>
                    <a:pt x="645" y="0"/>
                  </a:moveTo>
                  <a:cubicBezTo>
                    <a:pt x="569" y="0"/>
                    <a:pt x="483" y="15"/>
                    <a:pt x="414" y="22"/>
                  </a:cubicBezTo>
                  <a:lnTo>
                    <a:pt x="0" y="126"/>
                  </a:lnTo>
                  <a:lnTo>
                    <a:pt x="138" y="1504"/>
                  </a:lnTo>
                  <a:cubicBezTo>
                    <a:pt x="138" y="1504"/>
                    <a:pt x="431" y="1453"/>
                    <a:pt x="535" y="1435"/>
                  </a:cubicBezTo>
                  <a:cubicBezTo>
                    <a:pt x="776" y="1418"/>
                    <a:pt x="931" y="1160"/>
                    <a:pt x="914" y="918"/>
                  </a:cubicBezTo>
                  <a:lnTo>
                    <a:pt x="828" y="108"/>
                  </a:lnTo>
                  <a:cubicBezTo>
                    <a:pt x="818" y="22"/>
                    <a:pt x="740" y="0"/>
                    <a:pt x="64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79"/>
            <p:cNvSpPr/>
            <p:nvPr/>
          </p:nvSpPr>
          <p:spPr>
            <a:xfrm>
              <a:off x="5778264" y="1440313"/>
              <a:ext cx="1485568" cy="1486664"/>
            </a:xfrm>
            <a:custGeom>
              <a:avLst/>
              <a:gdLst/>
              <a:ahLst/>
              <a:cxnLst/>
              <a:rect l="l" t="t" r="r" b="b"/>
              <a:pathLst>
                <a:path w="21680" h="21696" extrusionOk="0">
                  <a:moveTo>
                    <a:pt x="10840" y="2740"/>
                  </a:moveTo>
                  <a:cubicBezTo>
                    <a:pt x="15320" y="2740"/>
                    <a:pt x="18939" y="6376"/>
                    <a:pt x="18939" y="10857"/>
                  </a:cubicBezTo>
                  <a:cubicBezTo>
                    <a:pt x="18939" y="15320"/>
                    <a:pt x="15320" y="18956"/>
                    <a:pt x="10840" y="18956"/>
                  </a:cubicBezTo>
                  <a:cubicBezTo>
                    <a:pt x="6359" y="18956"/>
                    <a:pt x="2741" y="15320"/>
                    <a:pt x="2741" y="10857"/>
                  </a:cubicBezTo>
                  <a:cubicBezTo>
                    <a:pt x="2741" y="6376"/>
                    <a:pt x="6359" y="2740"/>
                    <a:pt x="10840" y="2740"/>
                  </a:cubicBezTo>
                  <a:close/>
                  <a:moveTo>
                    <a:pt x="10840" y="0"/>
                  </a:moveTo>
                  <a:cubicBezTo>
                    <a:pt x="4860" y="0"/>
                    <a:pt x="1" y="4860"/>
                    <a:pt x="1" y="10857"/>
                  </a:cubicBezTo>
                  <a:cubicBezTo>
                    <a:pt x="1" y="16836"/>
                    <a:pt x="4860" y="21696"/>
                    <a:pt x="10840" y="21696"/>
                  </a:cubicBezTo>
                  <a:cubicBezTo>
                    <a:pt x="16837" y="21696"/>
                    <a:pt x="21679" y="16836"/>
                    <a:pt x="21679" y="10857"/>
                  </a:cubicBezTo>
                  <a:cubicBezTo>
                    <a:pt x="21679" y="4860"/>
                    <a:pt x="16837" y="0"/>
                    <a:pt x="10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79"/>
            <p:cNvSpPr/>
            <p:nvPr/>
          </p:nvSpPr>
          <p:spPr>
            <a:xfrm>
              <a:off x="6874091" y="2543194"/>
              <a:ext cx="910458" cy="861191"/>
            </a:xfrm>
            <a:custGeom>
              <a:avLst/>
              <a:gdLst/>
              <a:ahLst/>
              <a:cxnLst/>
              <a:rect l="l" t="t" r="r" b="b"/>
              <a:pathLst>
                <a:path w="13287" h="12568" extrusionOk="0">
                  <a:moveTo>
                    <a:pt x="1726" y="0"/>
                  </a:moveTo>
                  <a:cubicBezTo>
                    <a:pt x="1323" y="0"/>
                    <a:pt x="922" y="155"/>
                    <a:pt x="621" y="466"/>
                  </a:cubicBezTo>
                  <a:cubicBezTo>
                    <a:pt x="0" y="1086"/>
                    <a:pt x="0" y="2068"/>
                    <a:pt x="621" y="2689"/>
                  </a:cubicBezTo>
                  <a:lnTo>
                    <a:pt x="10443" y="12115"/>
                  </a:lnTo>
                  <a:cubicBezTo>
                    <a:pt x="10753" y="12416"/>
                    <a:pt x="11154" y="12567"/>
                    <a:pt x="11555" y="12567"/>
                  </a:cubicBezTo>
                  <a:cubicBezTo>
                    <a:pt x="11955" y="12567"/>
                    <a:pt x="12356" y="12416"/>
                    <a:pt x="12666" y="12115"/>
                  </a:cubicBezTo>
                  <a:cubicBezTo>
                    <a:pt x="13287" y="11494"/>
                    <a:pt x="13287" y="10495"/>
                    <a:pt x="12666" y="9892"/>
                  </a:cubicBezTo>
                  <a:lnTo>
                    <a:pt x="2844" y="466"/>
                  </a:lnTo>
                  <a:cubicBezTo>
                    <a:pt x="2534" y="155"/>
                    <a:pt x="2129" y="0"/>
                    <a:pt x="1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9"/>
            <p:cNvSpPr/>
            <p:nvPr/>
          </p:nvSpPr>
          <p:spPr>
            <a:xfrm>
              <a:off x="7231852" y="3134756"/>
              <a:ext cx="132317" cy="92163"/>
            </a:xfrm>
            <a:custGeom>
              <a:avLst/>
              <a:gdLst/>
              <a:ahLst/>
              <a:cxnLst/>
              <a:rect l="l" t="t" r="r" b="b"/>
              <a:pathLst>
                <a:path w="1931" h="1345" extrusionOk="0">
                  <a:moveTo>
                    <a:pt x="1793" y="1"/>
                  </a:moveTo>
                  <a:lnTo>
                    <a:pt x="225" y="35"/>
                  </a:lnTo>
                  <a:cubicBezTo>
                    <a:pt x="225" y="35"/>
                    <a:pt x="1" y="190"/>
                    <a:pt x="139" y="552"/>
                  </a:cubicBezTo>
                  <a:cubicBezTo>
                    <a:pt x="277" y="931"/>
                    <a:pt x="1931" y="1345"/>
                    <a:pt x="1931" y="1345"/>
                  </a:cubicBezTo>
                  <a:lnTo>
                    <a:pt x="1793"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9"/>
            <p:cNvSpPr/>
            <p:nvPr/>
          </p:nvSpPr>
          <p:spPr>
            <a:xfrm>
              <a:off x="7059447" y="2892732"/>
              <a:ext cx="118201" cy="131084"/>
            </a:xfrm>
            <a:custGeom>
              <a:avLst/>
              <a:gdLst/>
              <a:ahLst/>
              <a:cxnLst/>
              <a:rect l="l" t="t" r="r" b="b"/>
              <a:pathLst>
                <a:path w="1725" h="1913" extrusionOk="0">
                  <a:moveTo>
                    <a:pt x="345" y="0"/>
                  </a:moveTo>
                  <a:cubicBezTo>
                    <a:pt x="345" y="0"/>
                    <a:pt x="87" y="52"/>
                    <a:pt x="53" y="448"/>
                  </a:cubicBezTo>
                  <a:cubicBezTo>
                    <a:pt x="1" y="827"/>
                    <a:pt x="1328" y="1913"/>
                    <a:pt x="1328" y="1913"/>
                  </a:cubicBezTo>
                  <a:lnTo>
                    <a:pt x="1655" y="965"/>
                  </a:lnTo>
                  <a:cubicBezTo>
                    <a:pt x="1724" y="776"/>
                    <a:pt x="1638" y="569"/>
                    <a:pt x="1466" y="500"/>
                  </a:cubicBezTo>
                  <a:lnTo>
                    <a:pt x="345"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9"/>
            <p:cNvSpPr/>
            <p:nvPr/>
          </p:nvSpPr>
          <p:spPr>
            <a:xfrm>
              <a:off x="7410150" y="1649308"/>
              <a:ext cx="431075" cy="396814"/>
            </a:xfrm>
            <a:custGeom>
              <a:avLst/>
              <a:gdLst/>
              <a:ahLst/>
              <a:cxnLst/>
              <a:rect l="l" t="t" r="r" b="b"/>
              <a:pathLst>
                <a:path w="6291" h="5791" extrusionOk="0">
                  <a:moveTo>
                    <a:pt x="6291" y="0"/>
                  </a:moveTo>
                  <a:lnTo>
                    <a:pt x="1" y="1017"/>
                  </a:lnTo>
                  <a:lnTo>
                    <a:pt x="139" y="1896"/>
                  </a:lnTo>
                  <a:lnTo>
                    <a:pt x="5326" y="1069"/>
                  </a:lnTo>
                  <a:lnTo>
                    <a:pt x="4998" y="5722"/>
                  </a:lnTo>
                  <a:lnTo>
                    <a:pt x="5894" y="5790"/>
                  </a:lnTo>
                  <a:lnTo>
                    <a:pt x="6291" y="0"/>
                  </a:ln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9"/>
            <p:cNvSpPr/>
            <p:nvPr/>
          </p:nvSpPr>
          <p:spPr>
            <a:xfrm>
              <a:off x="6269509" y="1773267"/>
              <a:ext cx="380300" cy="380300"/>
            </a:xfrm>
            <a:custGeom>
              <a:avLst/>
              <a:gdLst/>
              <a:ahLst/>
              <a:cxnLst/>
              <a:rect l="l" t="t" r="r" b="b"/>
              <a:pathLst>
                <a:path w="5550" h="5550" extrusionOk="0">
                  <a:moveTo>
                    <a:pt x="2775" y="1"/>
                  </a:moveTo>
                  <a:cubicBezTo>
                    <a:pt x="1241" y="1"/>
                    <a:pt x="0" y="1242"/>
                    <a:pt x="0" y="2775"/>
                  </a:cubicBezTo>
                  <a:cubicBezTo>
                    <a:pt x="0" y="4309"/>
                    <a:pt x="1241" y="5550"/>
                    <a:pt x="2775" y="5550"/>
                  </a:cubicBezTo>
                  <a:cubicBezTo>
                    <a:pt x="4308" y="5550"/>
                    <a:pt x="5549" y="4309"/>
                    <a:pt x="5549" y="2775"/>
                  </a:cubicBezTo>
                  <a:cubicBezTo>
                    <a:pt x="5549" y="1242"/>
                    <a:pt x="4308" y="1"/>
                    <a:pt x="2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79"/>
            <p:cNvSpPr/>
            <p:nvPr/>
          </p:nvSpPr>
          <p:spPr>
            <a:xfrm>
              <a:off x="6326177" y="1748462"/>
              <a:ext cx="133482" cy="215024"/>
            </a:xfrm>
            <a:custGeom>
              <a:avLst/>
              <a:gdLst/>
              <a:ahLst/>
              <a:cxnLst/>
              <a:rect l="l" t="t" r="r" b="b"/>
              <a:pathLst>
                <a:path w="1948" h="3138" extrusionOk="0">
                  <a:moveTo>
                    <a:pt x="1948" y="1"/>
                  </a:moveTo>
                  <a:lnTo>
                    <a:pt x="0" y="501"/>
                  </a:lnTo>
                  <a:lnTo>
                    <a:pt x="1948" y="3137"/>
                  </a:lnTo>
                  <a:lnTo>
                    <a:pt x="19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79"/>
            <p:cNvSpPr/>
            <p:nvPr/>
          </p:nvSpPr>
          <p:spPr>
            <a:xfrm>
              <a:off x="6459593" y="1748462"/>
              <a:ext cx="245722" cy="215024"/>
            </a:xfrm>
            <a:custGeom>
              <a:avLst/>
              <a:gdLst/>
              <a:ahLst/>
              <a:cxnLst/>
              <a:rect l="l" t="t" r="r" b="b"/>
              <a:pathLst>
                <a:path w="3586" h="3138" extrusionOk="0">
                  <a:moveTo>
                    <a:pt x="1" y="1"/>
                  </a:moveTo>
                  <a:lnTo>
                    <a:pt x="1" y="3137"/>
                  </a:lnTo>
                  <a:lnTo>
                    <a:pt x="3585" y="2844"/>
                  </a:lnTo>
                  <a:lnTo>
                    <a:pt x="1896" y="24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9"/>
            <p:cNvSpPr/>
            <p:nvPr/>
          </p:nvSpPr>
          <p:spPr>
            <a:xfrm>
              <a:off x="5388571" y="2070864"/>
              <a:ext cx="148899" cy="148831"/>
            </a:xfrm>
            <a:custGeom>
              <a:avLst/>
              <a:gdLst/>
              <a:ahLst/>
              <a:cxnLst/>
              <a:rect l="l" t="t" r="r" b="b"/>
              <a:pathLst>
                <a:path w="2173" h="2172" extrusionOk="0">
                  <a:moveTo>
                    <a:pt x="1086" y="0"/>
                  </a:moveTo>
                  <a:cubicBezTo>
                    <a:pt x="483" y="0"/>
                    <a:pt x="1" y="483"/>
                    <a:pt x="1" y="1086"/>
                  </a:cubicBezTo>
                  <a:cubicBezTo>
                    <a:pt x="1" y="1689"/>
                    <a:pt x="483" y="2172"/>
                    <a:pt x="1086" y="2172"/>
                  </a:cubicBezTo>
                  <a:cubicBezTo>
                    <a:pt x="1690" y="2172"/>
                    <a:pt x="2172" y="1689"/>
                    <a:pt x="2172" y="1086"/>
                  </a:cubicBezTo>
                  <a:cubicBezTo>
                    <a:pt x="2172" y="483"/>
                    <a:pt x="1690" y="0"/>
                    <a:pt x="1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9"/>
            <p:cNvSpPr/>
            <p:nvPr/>
          </p:nvSpPr>
          <p:spPr>
            <a:xfrm>
              <a:off x="5962455" y="3917634"/>
              <a:ext cx="179597" cy="250450"/>
            </a:xfrm>
            <a:custGeom>
              <a:avLst/>
              <a:gdLst/>
              <a:ahLst/>
              <a:cxnLst/>
              <a:rect l="l" t="t" r="r" b="b"/>
              <a:pathLst>
                <a:path w="2621" h="3655" extrusionOk="0">
                  <a:moveTo>
                    <a:pt x="1" y="1"/>
                  </a:moveTo>
                  <a:lnTo>
                    <a:pt x="1" y="3654"/>
                  </a:lnTo>
                  <a:lnTo>
                    <a:pt x="2620" y="3654"/>
                  </a:lnTo>
                  <a:lnTo>
                    <a:pt x="2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9"/>
            <p:cNvSpPr/>
            <p:nvPr/>
          </p:nvSpPr>
          <p:spPr>
            <a:xfrm>
              <a:off x="6184471" y="3657862"/>
              <a:ext cx="179529" cy="510219"/>
            </a:xfrm>
            <a:custGeom>
              <a:avLst/>
              <a:gdLst/>
              <a:ahLst/>
              <a:cxnLst/>
              <a:rect l="l" t="t" r="r" b="b"/>
              <a:pathLst>
                <a:path w="2620" h="7446" extrusionOk="0">
                  <a:moveTo>
                    <a:pt x="1" y="1"/>
                  </a:moveTo>
                  <a:lnTo>
                    <a:pt x="1" y="7445"/>
                  </a:lnTo>
                  <a:lnTo>
                    <a:pt x="2620" y="7445"/>
                  </a:lnTo>
                  <a:lnTo>
                    <a:pt x="2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9"/>
            <p:cNvSpPr/>
            <p:nvPr/>
          </p:nvSpPr>
          <p:spPr>
            <a:xfrm>
              <a:off x="6405322" y="3308325"/>
              <a:ext cx="180694" cy="859752"/>
            </a:xfrm>
            <a:custGeom>
              <a:avLst/>
              <a:gdLst/>
              <a:ahLst/>
              <a:cxnLst/>
              <a:rect l="l" t="t" r="r" b="b"/>
              <a:pathLst>
                <a:path w="2637" h="12547" extrusionOk="0">
                  <a:moveTo>
                    <a:pt x="0" y="1"/>
                  </a:moveTo>
                  <a:lnTo>
                    <a:pt x="0" y="12546"/>
                  </a:lnTo>
                  <a:lnTo>
                    <a:pt x="2637" y="12546"/>
                  </a:lnTo>
                  <a:lnTo>
                    <a:pt x="2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79"/>
            <p:cNvSpPr/>
            <p:nvPr/>
          </p:nvSpPr>
          <p:spPr>
            <a:xfrm>
              <a:off x="6627269" y="3496079"/>
              <a:ext cx="179597" cy="672000"/>
            </a:xfrm>
            <a:custGeom>
              <a:avLst/>
              <a:gdLst/>
              <a:ahLst/>
              <a:cxnLst/>
              <a:rect l="l" t="t" r="r" b="b"/>
              <a:pathLst>
                <a:path w="2621" h="9807" extrusionOk="0">
                  <a:moveTo>
                    <a:pt x="1" y="1"/>
                  </a:moveTo>
                  <a:lnTo>
                    <a:pt x="1" y="9806"/>
                  </a:lnTo>
                  <a:lnTo>
                    <a:pt x="2620" y="9806"/>
                  </a:lnTo>
                  <a:lnTo>
                    <a:pt x="2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79"/>
            <p:cNvSpPr/>
            <p:nvPr/>
          </p:nvSpPr>
          <p:spPr>
            <a:xfrm>
              <a:off x="6849285" y="3706308"/>
              <a:ext cx="179529" cy="461773"/>
            </a:xfrm>
            <a:custGeom>
              <a:avLst/>
              <a:gdLst/>
              <a:ahLst/>
              <a:cxnLst/>
              <a:rect l="l" t="t" r="r" b="b"/>
              <a:pathLst>
                <a:path w="2620" h="6739" extrusionOk="0">
                  <a:moveTo>
                    <a:pt x="0" y="0"/>
                  </a:moveTo>
                  <a:lnTo>
                    <a:pt x="0" y="6738"/>
                  </a:lnTo>
                  <a:lnTo>
                    <a:pt x="2620" y="6738"/>
                  </a:lnTo>
                  <a:lnTo>
                    <a:pt x="2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9"/>
            <p:cNvSpPr/>
            <p:nvPr/>
          </p:nvSpPr>
          <p:spPr>
            <a:xfrm>
              <a:off x="7344025" y="2904518"/>
              <a:ext cx="602313" cy="369679"/>
            </a:xfrm>
            <a:custGeom>
              <a:avLst/>
              <a:gdLst/>
              <a:ahLst/>
              <a:cxnLst/>
              <a:rect l="l" t="t" r="r" b="b"/>
              <a:pathLst>
                <a:path w="8790" h="5395" extrusionOk="0">
                  <a:moveTo>
                    <a:pt x="8014" y="0"/>
                  </a:moveTo>
                  <a:lnTo>
                    <a:pt x="4654" y="3430"/>
                  </a:lnTo>
                  <a:lnTo>
                    <a:pt x="1" y="3361"/>
                  </a:lnTo>
                  <a:lnTo>
                    <a:pt x="1" y="3361"/>
                  </a:lnTo>
                  <a:lnTo>
                    <a:pt x="104" y="4705"/>
                  </a:lnTo>
                  <a:lnTo>
                    <a:pt x="5825" y="5394"/>
                  </a:lnTo>
                  <a:cubicBezTo>
                    <a:pt x="5825" y="5394"/>
                    <a:pt x="8186" y="2740"/>
                    <a:pt x="8479" y="1689"/>
                  </a:cubicBezTo>
                  <a:cubicBezTo>
                    <a:pt x="8789" y="638"/>
                    <a:pt x="8703" y="0"/>
                    <a:pt x="8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9"/>
            <p:cNvSpPr/>
            <p:nvPr/>
          </p:nvSpPr>
          <p:spPr>
            <a:xfrm>
              <a:off x="4882150" y="41702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2" name="Google Shape;4592;p79"/>
          <p:cNvSpPr/>
          <p:nvPr/>
        </p:nvSpPr>
        <p:spPr>
          <a:xfrm rot="3600074">
            <a:off x="-53883" y="-245456"/>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9"/>
          <p:cNvSpPr/>
          <p:nvPr/>
        </p:nvSpPr>
        <p:spPr>
          <a:xfrm rot="3600074">
            <a:off x="154575" y="-212412"/>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9"/>
          <p:cNvSpPr/>
          <p:nvPr/>
        </p:nvSpPr>
        <p:spPr>
          <a:xfrm rot="2700000">
            <a:off x="8250246" y="4051265"/>
            <a:ext cx="924634" cy="1470034"/>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9"/>
          <p:cNvSpPr/>
          <p:nvPr/>
        </p:nvSpPr>
        <p:spPr>
          <a:xfrm rot="2700000">
            <a:off x="8133186" y="4138875"/>
            <a:ext cx="1140728" cy="1510062"/>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6" name="Google Shape;4596;p79"/>
          <p:cNvGrpSpPr/>
          <p:nvPr/>
        </p:nvGrpSpPr>
        <p:grpSpPr>
          <a:xfrm>
            <a:off x="479924" y="859633"/>
            <a:ext cx="293748" cy="298803"/>
            <a:chOff x="2300600" y="1393350"/>
            <a:chExt cx="143825" cy="146300"/>
          </a:xfrm>
        </p:grpSpPr>
        <p:sp>
          <p:nvSpPr>
            <p:cNvPr id="4597" name="Google Shape;4597;p7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1" name="Google Shape;4611;p79"/>
          <p:cNvGrpSpPr/>
          <p:nvPr/>
        </p:nvGrpSpPr>
        <p:grpSpPr>
          <a:xfrm>
            <a:off x="8353499" y="4795758"/>
            <a:ext cx="293748" cy="298803"/>
            <a:chOff x="2300600" y="1393350"/>
            <a:chExt cx="143825" cy="146300"/>
          </a:xfrm>
        </p:grpSpPr>
        <p:sp>
          <p:nvSpPr>
            <p:cNvPr id="4612" name="Google Shape;4612;p7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7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7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7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7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79"/>
          <p:cNvGrpSpPr/>
          <p:nvPr/>
        </p:nvGrpSpPr>
        <p:grpSpPr>
          <a:xfrm>
            <a:off x="2517149" y="121373"/>
            <a:ext cx="257707" cy="139464"/>
            <a:chOff x="5049549" y="8723073"/>
            <a:chExt cx="257707" cy="139464"/>
          </a:xfrm>
        </p:grpSpPr>
        <p:sp>
          <p:nvSpPr>
            <p:cNvPr id="4627" name="Google Shape;4627;p79"/>
            <p:cNvSpPr/>
            <p:nvPr/>
          </p:nvSpPr>
          <p:spPr>
            <a:xfrm>
              <a:off x="5189797" y="87246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9"/>
            <p:cNvSpPr/>
            <p:nvPr/>
          </p:nvSpPr>
          <p:spPr>
            <a:xfrm>
              <a:off x="5067508" y="87246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9"/>
            <p:cNvSpPr/>
            <p:nvPr/>
          </p:nvSpPr>
          <p:spPr>
            <a:xfrm>
              <a:off x="5171049" y="87230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9"/>
            <p:cNvSpPr/>
            <p:nvPr/>
          </p:nvSpPr>
          <p:spPr>
            <a:xfrm>
              <a:off x="5049549" y="87230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79"/>
          <p:cNvGrpSpPr/>
          <p:nvPr/>
        </p:nvGrpSpPr>
        <p:grpSpPr>
          <a:xfrm>
            <a:off x="5498597" y="368822"/>
            <a:ext cx="79928" cy="71771"/>
            <a:chOff x="5055272" y="7850634"/>
            <a:chExt cx="79928" cy="71771"/>
          </a:xfrm>
        </p:grpSpPr>
        <p:sp>
          <p:nvSpPr>
            <p:cNvPr id="4632" name="Google Shape;4632;p79"/>
            <p:cNvSpPr/>
            <p:nvPr/>
          </p:nvSpPr>
          <p:spPr>
            <a:xfrm>
              <a:off x="5055272" y="78514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9"/>
            <p:cNvSpPr/>
            <p:nvPr/>
          </p:nvSpPr>
          <p:spPr>
            <a:xfrm>
              <a:off x="5063429" y="78506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4" name="Google Shape;4634;p79"/>
          <p:cNvSpPr/>
          <p:nvPr/>
        </p:nvSpPr>
        <p:spPr>
          <a:xfrm>
            <a:off x="6475969" y="24710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5" name="Google Shape;4635;p79"/>
          <p:cNvGrpSpPr/>
          <p:nvPr/>
        </p:nvGrpSpPr>
        <p:grpSpPr>
          <a:xfrm rot="5400000">
            <a:off x="8646926" y="1887984"/>
            <a:ext cx="238104" cy="128873"/>
            <a:chOff x="3451176" y="8485796"/>
            <a:chExt cx="238104" cy="128873"/>
          </a:xfrm>
        </p:grpSpPr>
        <p:sp>
          <p:nvSpPr>
            <p:cNvPr id="4636" name="Google Shape;4636;p79"/>
            <p:cNvSpPr/>
            <p:nvPr/>
          </p:nvSpPr>
          <p:spPr>
            <a:xfrm>
              <a:off x="3580800" y="84874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9"/>
            <p:cNvSpPr/>
            <p:nvPr/>
          </p:nvSpPr>
          <p:spPr>
            <a:xfrm>
              <a:off x="3468279" y="84874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9"/>
            <p:cNvSpPr/>
            <p:nvPr/>
          </p:nvSpPr>
          <p:spPr>
            <a:xfrm>
              <a:off x="3563697" y="84857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9"/>
            <p:cNvSpPr/>
            <p:nvPr/>
          </p:nvSpPr>
          <p:spPr>
            <a:xfrm>
              <a:off x="3451176" y="84857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0" name="Google Shape;4640;p79"/>
          <p:cNvGrpSpPr/>
          <p:nvPr/>
        </p:nvGrpSpPr>
        <p:grpSpPr>
          <a:xfrm>
            <a:off x="8113861" y="1230866"/>
            <a:ext cx="116536" cy="133598"/>
            <a:chOff x="3505086" y="7871991"/>
            <a:chExt cx="116536" cy="133598"/>
          </a:xfrm>
        </p:grpSpPr>
        <p:sp>
          <p:nvSpPr>
            <p:cNvPr id="4641" name="Google Shape;4641;p79"/>
            <p:cNvSpPr/>
            <p:nvPr/>
          </p:nvSpPr>
          <p:spPr>
            <a:xfrm>
              <a:off x="3519655" y="78954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2" name="Google Shape;4642;p79"/>
            <p:cNvGrpSpPr/>
            <p:nvPr/>
          </p:nvGrpSpPr>
          <p:grpSpPr>
            <a:xfrm>
              <a:off x="3505086" y="7871991"/>
              <a:ext cx="103578" cy="112558"/>
              <a:chOff x="2027925" y="3315775"/>
              <a:chExt cx="78725" cy="85550"/>
            </a:xfrm>
          </p:grpSpPr>
          <p:sp>
            <p:nvSpPr>
              <p:cNvPr id="4643" name="Google Shape;4643;p79"/>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9"/>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9"/>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6" name="Google Shape;4646;p79"/>
          <p:cNvGrpSpPr/>
          <p:nvPr/>
        </p:nvGrpSpPr>
        <p:grpSpPr>
          <a:xfrm>
            <a:off x="2046946" y="4906636"/>
            <a:ext cx="76672" cy="69370"/>
            <a:chOff x="3442196" y="8188986"/>
            <a:chExt cx="76672" cy="69370"/>
          </a:xfrm>
        </p:grpSpPr>
        <p:sp>
          <p:nvSpPr>
            <p:cNvPr id="4647" name="Google Shape;4647;p79"/>
            <p:cNvSpPr/>
            <p:nvPr/>
          </p:nvSpPr>
          <p:spPr>
            <a:xfrm>
              <a:off x="3451998" y="81906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9"/>
            <p:cNvSpPr/>
            <p:nvPr/>
          </p:nvSpPr>
          <p:spPr>
            <a:xfrm>
              <a:off x="3442196" y="81889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9" name="Google Shape;4649;p79"/>
          <p:cNvSpPr/>
          <p:nvPr/>
        </p:nvSpPr>
        <p:spPr>
          <a:xfrm>
            <a:off x="4549980" y="46034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0" name="Google Shape;4650;p79"/>
          <p:cNvGrpSpPr/>
          <p:nvPr/>
        </p:nvGrpSpPr>
        <p:grpSpPr>
          <a:xfrm>
            <a:off x="3815218" y="2326966"/>
            <a:ext cx="79139" cy="71771"/>
            <a:chOff x="4848156" y="5530129"/>
            <a:chExt cx="79139" cy="71771"/>
          </a:xfrm>
        </p:grpSpPr>
        <p:sp>
          <p:nvSpPr>
            <p:cNvPr id="4651" name="Google Shape;4651;p79"/>
            <p:cNvSpPr/>
            <p:nvPr/>
          </p:nvSpPr>
          <p:spPr>
            <a:xfrm>
              <a:off x="4858780" y="55309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9"/>
            <p:cNvSpPr/>
            <p:nvPr/>
          </p:nvSpPr>
          <p:spPr>
            <a:xfrm>
              <a:off x="4848156" y="55301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3" name="Google Shape;4653;p79"/>
          <p:cNvSpPr/>
          <p:nvPr/>
        </p:nvSpPr>
        <p:spPr>
          <a:xfrm>
            <a:off x="7904095" y="628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9"/>
          <p:cNvSpPr/>
          <p:nvPr/>
        </p:nvSpPr>
        <p:spPr>
          <a:xfrm>
            <a:off x="5172678" y="12308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5" name="Google Shape;4655;p79"/>
          <p:cNvGrpSpPr/>
          <p:nvPr/>
        </p:nvGrpSpPr>
        <p:grpSpPr>
          <a:xfrm>
            <a:off x="5811102" y="4823364"/>
            <a:ext cx="260964" cy="141076"/>
            <a:chOff x="3398977" y="5023802"/>
            <a:chExt cx="260964" cy="141076"/>
          </a:xfrm>
        </p:grpSpPr>
        <p:sp>
          <p:nvSpPr>
            <p:cNvPr id="4656" name="Google Shape;4656;p79"/>
            <p:cNvSpPr/>
            <p:nvPr/>
          </p:nvSpPr>
          <p:spPr>
            <a:xfrm>
              <a:off x="3398977" y="50254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9"/>
            <p:cNvSpPr/>
            <p:nvPr/>
          </p:nvSpPr>
          <p:spPr>
            <a:xfrm>
              <a:off x="3522912" y="50254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9"/>
            <p:cNvSpPr/>
            <p:nvPr/>
          </p:nvSpPr>
          <p:spPr>
            <a:xfrm>
              <a:off x="3410391" y="50238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9"/>
            <p:cNvSpPr/>
            <p:nvPr/>
          </p:nvSpPr>
          <p:spPr>
            <a:xfrm>
              <a:off x="3533535" y="50238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0" name="Google Shape;4660;p79"/>
          <p:cNvGrpSpPr/>
          <p:nvPr/>
        </p:nvGrpSpPr>
        <p:grpSpPr>
          <a:xfrm rot="-5400000">
            <a:off x="147631" y="3383400"/>
            <a:ext cx="364505" cy="133774"/>
            <a:chOff x="3612606" y="6260675"/>
            <a:chExt cx="364505" cy="133774"/>
          </a:xfrm>
        </p:grpSpPr>
        <p:sp>
          <p:nvSpPr>
            <p:cNvPr id="4661" name="Google Shape;4661;p79"/>
            <p:cNvSpPr/>
            <p:nvPr/>
          </p:nvSpPr>
          <p:spPr>
            <a:xfrm>
              <a:off x="3864553" y="62631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9"/>
            <p:cNvSpPr/>
            <p:nvPr/>
          </p:nvSpPr>
          <p:spPr>
            <a:xfrm>
              <a:off x="3747131" y="62631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9"/>
            <p:cNvSpPr/>
            <p:nvPr/>
          </p:nvSpPr>
          <p:spPr>
            <a:xfrm>
              <a:off x="3629742" y="62631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9"/>
            <p:cNvSpPr/>
            <p:nvPr/>
          </p:nvSpPr>
          <p:spPr>
            <a:xfrm>
              <a:off x="3846627" y="62606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9"/>
            <p:cNvSpPr/>
            <p:nvPr/>
          </p:nvSpPr>
          <p:spPr>
            <a:xfrm>
              <a:off x="3729206" y="62606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9"/>
            <p:cNvSpPr/>
            <p:nvPr/>
          </p:nvSpPr>
          <p:spPr>
            <a:xfrm>
              <a:off x="3612606" y="62606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7" name="Google Shape;4667;p79"/>
          <p:cNvGrpSpPr/>
          <p:nvPr/>
        </p:nvGrpSpPr>
        <p:grpSpPr>
          <a:xfrm>
            <a:off x="274365" y="1859279"/>
            <a:ext cx="111035" cy="127178"/>
            <a:chOff x="3200840" y="4738454"/>
            <a:chExt cx="111035" cy="127178"/>
          </a:xfrm>
        </p:grpSpPr>
        <p:sp>
          <p:nvSpPr>
            <p:cNvPr id="4668" name="Google Shape;4668;p79"/>
            <p:cNvSpPr/>
            <p:nvPr/>
          </p:nvSpPr>
          <p:spPr>
            <a:xfrm>
              <a:off x="3200840" y="476123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9" name="Google Shape;4669;p79"/>
            <p:cNvGrpSpPr/>
            <p:nvPr/>
          </p:nvGrpSpPr>
          <p:grpSpPr>
            <a:xfrm>
              <a:off x="3212343" y="4738454"/>
              <a:ext cx="99533" cy="107690"/>
              <a:chOff x="1805425" y="934125"/>
              <a:chExt cx="75650" cy="81850"/>
            </a:xfrm>
          </p:grpSpPr>
          <p:sp>
            <p:nvSpPr>
              <p:cNvPr id="4670" name="Google Shape;4670;p79"/>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9"/>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9"/>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3" name="Google Shape;4673;p79"/>
          <p:cNvGrpSpPr/>
          <p:nvPr/>
        </p:nvGrpSpPr>
        <p:grpSpPr>
          <a:xfrm>
            <a:off x="8880514" y="3827300"/>
            <a:ext cx="79139" cy="71804"/>
            <a:chOff x="2968464" y="4921050"/>
            <a:chExt cx="79139" cy="71804"/>
          </a:xfrm>
        </p:grpSpPr>
        <p:sp>
          <p:nvSpPr>
            <p:cNvPr id="4674" name="Google Shape;4674;p79"/>
            <p:cNvSpPr/>
            <p:nvPr/>
          </p:nvSpPr>
          <p:spPr>
            <a:xfrm>
              <a:off x="2968464" y="49226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9"/>
            <p:cNvSpPr/>
            <p:nvPr/>
          </p:nvSpPr>
          <p:spPr>
            <a:xfrm>
              <a:off x="2975798" y="49210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6" name="Google Shape;4676;p79"/>
          <p:cNvSpPr/>
          <p:nvPr/>
        </p:nvSpPr>
        <p:spPr>
          <a:xfrm>
            <a:off x="3007799" y="37025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9"/>
          <p:cNvSpPr/>
          <p:nvPr/>
        </p:nvSpPr>
        <p:spPr>
          <a:xfrm>
            <a:off x="8284547" y="31209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0" descr="erdiagram.drawio"/>
          <p:cNvPicPr>
            <a:picLocks noChangeAspect="1"/>
          </p:cNvPicPr>
          <p:nvPr/>
        </p:nvPicPr>
        <p:blipFill>
          <a:blip r:embed="rId3"/>
          <a:srcRect r="193" b="44360"/>
          <a:stretch>
            <a:fillRect/>
          </a:stretch>
        </p:blipFill>
        <p:spPr>
          <a:xfrm>
            <a:off x="1229995" y="1833245"/>
            <a:ext cx="4608195" cy="2574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368935"/>
            <a:ext cx="8011795" cy="572770"/>
          </a:xfrm>
        </p:spPr>
        <p:txBody>
          <a:bodyPr/>
          <a:lstStyle/>
          <a:p>
            <a:r>
              <a:rPr lang="en-US"/>
              <a:t>Workflow Of E-commerce Platform</a:t>
            </a:r>
          </a:p>
        </p:txBody>
      </p:sp>
      <p:pic>
        <p:nvPicPr>
          <p:cNvPr id="3" name="Picture 2" descr="dataflow.drawio"/>
          <p:cNvPicPr>
            <a:picLocks noChangeAspect="1"/>
          </p:cNvPicPr>
          <p:nvPr/>
        </p:nvPicPr>
        <p:blipFill>
          <a:blip r:embed="rId2"/>
          <a:srcRect r="615" b="21571"/>
          <a:stretch>
            <a:fillRect/>
          </a:stretch>
        </p:blipFill>
        <p:spPr>
          <a:xfrm>
            <a:off x="1188085" y="1347470"/>
            <a:ext cx="3879215" cy="3456305"/>
          </a:xfrm>
          <a:prstGeom prst="rect">
            <a:avLst/>
          </a:prstGeom>
        </p:spPr>
      </p:pic>
      <p:pic>
        <p:nvPicPr>
          <p:cNvPr id="4455" name="Google Shape;4455;p78" title="Chart">
            <a:hlinkClick r:id="rId3"/>
          </p:cNvPr>
          <p:cNvPicPr preferRelativeResize="0"/>
          <p:nvPr/>
        </p:nvPicPr>
        <p:blipFill rotWithShape="1">
          <a:blip r:embed="rId4"/>
          <a:srcRect l="2943" t="-3145" r="2726" b="4223"/>
          <a:stretch>
            <a:fillRect/>
          </a:stretch>
        </p:blipFill>
        <p:spPr>
          <a:xfrm>
            <a:off x="5867400" y="1707515"/>
            <a:ext cx="3023870" cy="24663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commerce Metrics in Digital Marketing by Slidesgo">
  <a:themeElements>
    <a:clrScheme name="Simple Light">
      <a:dk1>
        <a:srgbClr val="000000"/>
      </a:dk1>
      <a:lt1>
        <a:srgbClr val="FFDDDE"/>
      </a:lt1>
      <a:dk2>
        <a:srgbClr val="FFFCF2"/>
      </a:dk2>
      <a:lt2>
        <a:srgbClr val="FFE387"/>
      </a:lt2>
      <a:accent1>
        <a:srgbClr val="F4D470"/>
      </a:accent1>
      <a:accent2>
        <a:srgbClr val="DAB648"/>
      </a:accent2>
      <a:accent3>
        <a:srgbClr val="48C3DA"/>
      </a:accent3>
      <a:accent4>
        <a:srgbClr val="F4708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361</Words>
  <Application>Microsoft Office PowerPoint</Application>
  <PresentationFormat>On-screen Show (16:9)</PresentationFormat>
  <Paragraphs>70</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Bebas Neue</vt:lpstr>
      <vt:lpstr>Open Sans Medium</vt:lpstr>
      <vt:lpstr>Roboto</vt:lpstr>
      <vt:lpstr>Noto Serif Georgian</vt:lpstr>
      <vt:lpstr>Roboto Medium</vt:lpstr>
      <vt:lpstr>Open Sans</vt:lpstr>
      <vt:lpstr>Kite One</vt:lpstr>
      <vt:lpstr>Simple Light</vt:lpstr>
      <vt:lpstr>E-commerce Metrics in Digital Marketing by Slidesgo</vt:lpstr>
      <vt:lpstr>E-commerce  Platform</vt:lpstr>
      <vt:lpstr>Our team</vt:lpstr>
      <vt:lpstr>1</vt:lpstr>
      <vt:lpstr>Introduction</vt:lpstr>
      <vt:lpstr>Motivation</vt:lpstr>
      <vt:lpstr>Features</vt:lpstr>
      <vt:lpstr>Methodology</vt:lpstr>
      <vt:lpstr>Database Design Of E-commerce Platform</vt:lpstr>
      <vt:lpstr>Workflow Of E-commerce Platform</vt:lpstr>
      <vt:lpstr>Use Case Diagram of E-commerce</vt:lpstr>
      <vt:lpstr>Output</vt:lpstr>
      <vt:lpstr>PowerPoint Presentation</vt:lpstr>
      <vt:lpstr>PowerPoint Presentation</vt:lpstr>
      <vt:lpstr>PowerPoint Presentation</vt:lpstr>
      <vt:lpstr>PowerPoint Presentation</vt:lpstr>
      <vt:lpstr>Limitations &amp; Future works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Platform</dc:title>
  <dc:creator/>
  <cp:lastModifiedBy>saikatbarua792@gmail.com</cp:lastModifiedBy>
  <cp:revision>2</cp:revision>
  <dcterms:created xsi:type="dcterms:W3CDTF">2024-09-17T01:33:15Z</dcterms:created>
  <dcterms:modified xsi:type="dcterms:W3CDTF">2024-09-17T05:42:04Z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ECC040275E9D438DA52C66CD31B2BE46_12</vt:lpwstr>
  </property>
  <property fmtid="{D5CDD505-2E9C-101B-9397-08002B2CF9AE}" pid="3" name="KSOProductBuildVer">
    <vt:lpwstr>1033-12.2.0.18283</vt:lpwstr>
  </property>
</Properties>
</file>