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kat Roy" userId="9a2d0803b0cf32ea" providerId="LiveId" clId="{D5C849D0-A1ED-4E22-9CA7-7B3B10AC4CAC}"/>
    <pc:docChg chg="custSel addSld modSld">
      <pc:chgData name="Saikat Roy" userId="9a2d0803b0cf32ea" providerId="LiveId" clId="{D5C849D0-A1ED-4E22-9CA7-7B3B10AC4CAC}" dt="2023-12-14T09:25:49.808" v="559" actId="20577"/>
      <pc:docMkLst>
        <pc:docMk/>
      </pc:docMkLst>
      <pc:sldChg chg="modSp mod">
        <pc:chgData name="Saikat Roy" userId="9a2d0803b0cf32ea" providerId="LiveId" clId="{D5C849D0-A1ED-4E22-9CA7-7B3B10AC4CAC}" dt="2023-12-14T09:25:49.808" v="559" actId="20577"/>
        <pc:sldMkLst>
          <pc:docMk/>
          <pc:sldMk cId="2218889208" sldId="258"/>
        </pc:sldMkLst>
        <pc:spChg chg="mod">
          <ac:chgData name="Saikat Roy" userId="9a2d0803b0cf32ea" providerId="LiveId" clId="{D5C849D0-A1ED-4E22-9CA7-7B3B10AC4CAC}" dt="2023-12-14T09:25:49.808" v="559" actId="20577"/>
          <ac:spMkLst>
            <pc:docMk/>
            <pc:sldMk cId="2218889208" sldId="258"/>
            <ac:spMk id="3" creationId="{6B4FDCD4-AFD1-9BB1-AC9E-649D0F8ADEEA}"/>
          </ac:spMkLst>
        </pc:spChg>
      </pc:sldChg>
      <pc:sldChg chg="modSp new mod">
        <pc:chgData name="Saikat Roy" userId="9a2d0803b0cf32ea" providerId="LiveId" clId="{D5C849D0-A1ED-4E22-9CA7-7B3B10AC4CAC}" dt="2023-12-13T17:44:34.442" v="510" actId="20577"/>
        <pc:sldMkLst>
          <pc:docMk/>
          <pc:sldMk cId="3950068704" sldId="265"/>
        </pc:sldMkLst>
        <pc:spChg chg="mod">
          <ac:chgData name="Saikat Roy" userId="9a2d0803b0cf32ea" providerId="LiveId" clId="{D5C849D0-A1ED-4E22-9CA7-7B3B10AC4CAC}" dt="2023-12-13T16:51:33.365" v="42" actId="20577"/>
          <ac:spMkLst>
            <pc:docMk/>
            <pc:sldMk cId="3950068704" sldId="265"/>
            <ac:spMk id="2" creationId="{64072587-0987-02B0-A988-9BF24B7229F9}"/>
          </ac:spMkLst>
        </pc:spChg>
        <pc:spChg chg="mod">
          <ac:chgData name="Saikat Roy" userId="9a2d0803b0cf32ea" providerId="LiveId" clId="{D5C849D0-A1ED-4E22-9CA7-7B3B10AC4CAC}" dt="2023-12-13T17:44:34.442" v="510" actId="20577"/>
          <ac:spMkLst>
            <pc:docMk/>
            <pc:sldMk cId="3950068704" sldId="265"/>
            <ac:spMk id="3" creationId="{49BCCDE5-3AAE-588F-9281-1EA07097F90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8AFDE-613A-44C6-0107-93809898B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1FD50-F105-1173-E6BA-887E68850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E1F06-409B-79A0-ED57-7633917F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B948-29CE-4407-BBCB-176120EEA41B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F5164-1DF4-1ED4-55C7-BBD057DE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2AFD1-E1CC-7655-4FBB-C73B48F9C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9A1C-9A95-48DD-AFD2-38E85660A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68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D395-4BC2-D393-04FE-E3DD8505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1E438-74EF-2564-4ECE-AC60407CE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E9D7C-E97F-0DB1-1ED5-60A8F272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B948-29CE-4407-BBCB-176120EEA41B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637CC-11BC-796B-D725-73EB83FA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6298A-9F8B-809E-FA12-A82E9C1F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9A1C-9A95-48DD-AFD2-38E85660A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56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C3C9D0-9371-DDB0-C41C-2EDBF84A9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D9642-6066-26A4-161E-A34CE4804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FDFD3-8181-0CBF-C53A-40B49A4E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B948-29CE-4407-BBCB-176120EEA41B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AC41B-9B02-9678-4042-37AD9416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0414A-1775-B388-AA33-E18B37F3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9A1C-9A95-48DD-AFD2-38E85660A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50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C1586-8EB5-55C0-B93E-23D3DEA3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38D6-12F4-9774-BCE3-2B5A18793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94131-CEEE-7B1F-73EE-678ACEA1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B948-29CE-4407-BBCB-176120EEA41B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92B-FF9B-A4C5-6A92-2F6337C7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0D0F-976B-EFDE-4725-4FAFBF75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9A1C-9A95-48DD-AFD2-38E85660A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72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9FE81-B26D-B1D1-F2CC-D26CCC45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7524C-4FFB-9908-FEDC-10EDA9201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9D09B-22ED-EA8A-C4B9-F931051A0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B948-29CE-4407-BBCB-176120EEA41B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C2351-B288-A41C-A295-196DC387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25E4E-8AAF-D065-02C8-FC60B211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9A1C-9A95-48DD-AFD2-38E85660A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03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8333E-486C-7536-7BF5-8FB3ABEE6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06A3F-3954-E8A3-A9BE-3F2C35C61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B5148-83D7-BC25-998B-C20B426AC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9EC9-DDA5-2BDD-CF9F-E7A27A1E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B948-29CE-4407-BBCB-176120EEA41B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F0C7F-1C70-6629-AC46-8F590EB1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A2474-0775-1D66-760A-54BFA8C8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9A1C-9A95-48DD-AFD2-38E85660A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51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53B14-92B9-CF5A-CFB8-13EE7F3DD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E45C0-4E55-90B4-C157-0997564EA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126D7-1C6F-9CCE-D112-69F3FFF6F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D610A6-F071-B94F-62E2-F2EBF123A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68596-CBFF-ABAA-C0EE-ADE21648E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A48EB-DADD-50D4-78C1-EEDC7530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B948-29CE-4407-BBCB-176120EEA41B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8141E4-C94F-AA35-D77F-AAA2741C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9715F-DEAF-F4EA-8F94-CC296783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9A1C-9A95-48DD-AFD2-38E85660A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25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CA79-D576-EFB3-BA9A-715031D0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C8CB9-A5FB-077D-6449-D8327F3A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B948-29CE-4407-BBCB-176120EEA41B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82E878-28AA-A1D5-6668-EEF64AF0E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71C7E-4981-9812-E3FA-C8FE579E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9A1C-9A95-48DD-AFD2-38E85660A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90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383B6-5AF5-8EB2-3B34-01DD1275C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B948-29CE-4407-BBCB-176120EEA41B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2E62D-1F30-398C-F79F-475E2C71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43FE5-68E0-CF2F-2DFD-EDABC596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9A1C-9A95-48DD-AFD2-38E85660A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81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6A36-2385-D52E-8C05-CDE9B23F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43441-975D-6A01-D9F1-77C30CBEE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6C05A-EC56-0C47-8477-54C7C54A8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C9973-5798-BE87-8F42-200C6E52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B948-29CE-4407-BBCB-176120EEA41B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BA827-FB80-1BE9-C3A9-9EF3583E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E5E2A-4D40-496F-6456-ADFA8E53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9A1C-9A95-48DD-AFD2-38E85660A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74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C578-7FA5-E06D-792A-55D971E6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E6765-72D1-F4E5-FB3C-4FF95F410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64616-8611-6B5C-C08F-CE3E8563B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F84FC-E28F-C916-D623-CC0D1F46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B948-29CE-4407-BBCB-176120EEA41B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83AE9-C9B2-9548-C6DC-7C8EC6B1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93A29-71AE-7171-BE2B-AC033105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9A1C-9A95-48DD-AFD2-38E85660A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2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51FEA4-8350-EE55-50F0-12052D737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FD454-93D4-4164-04BB-CFCA14FED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D53CD-77C1-1C83-081E-3958945C4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DB948-29CE-4407-BBCB-176120EEA41B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7128F-39A3-56ED-3885-6217FED0D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3FDFF-7542-0A4B-D4A9-3499DB385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89A1C-9A95-48DD-AFD2-38E85660A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82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0625-5970-71E8-11EC-E7D9781656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Comments App</a:t>
            </a:r>
          </a:p>
        </p:txBody>
      </p:sp>
    </p:spTree>
    <p:extLst>
      <p:ext uri="{BB962C8B-B14F-4D97-AF65-F5344CB8AC3E}">
        <p14:creationId xmlns:p14="http://schemas.microsoft.com/office/powerpoint/2010/main" val="3652665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72587-0987-02B0-A988-9BF24B72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TODO / further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CCDE5-3AAE-588F-9281-1EA07097F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Separate service to manage event bus</a:t>
            </a:r>
          </a:p>
          <a:p>
            <a:r>
              <a:rPr lang="en-IN" dirty="0"/>
              <a:t>Logging and distributed tracing</a:t>
            </a:r>
          </a:p>
          <a:p>
            <a:r>
              <a:rPr lang="en-IN" dirty="0"/>
              <a:t>Use Kafka instead of </a:t>
            </a:r>
            <a:r>
              <a:rPr lang="en-IN" dirty="0" err="1"/>
              <a:t>RabbiMQ</a:t>
            </a:r>
            <a:endParaRPr lang="en-IN" dirty="0"/>
          </a:p>
          <a:p>
            <a:r>
              <a:rPr lang="en-IN" dirty="0"/>
              <a:t>Use </a:t>
            </a:r>
            <a:r>
              <a:rPr lang="en-IN" dirty="0" err="1"/>
              <a:t>CockroachDB</a:t>
            </a:r>
            <a:r>
              <a:rPr lang="en-IN" dirty="0"/>
              <a:t> instead of PostgreSQL</a:t>
            </a:r>
          </a:p>
          <a:p>
            <a:r>
              <a:rPr lang="en-IN" dirty="0"/>
              <a:t>Use Liquibase/Flyway to apply database schema changes</a:t>
            </a:r>
          </a:p>
          <a:p>
            <a:r>
              <a:rPr lang="en-IN" dirty="0"/>
              <a:t>Schedular to move/cleanup old data to a file system</a:t>
            </a:r>
          </a:p>
          <a:p>
            <a:r>
              <a:rPr lang="en-IN" dirty="0"/>
              <a:t>Service auto scaling, Rate limiting view requests/user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006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5AA05-4423-2AA6-0D9D-A999F911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734C3-7899-CAED-734F-960AF0BB1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Add, Update, Remove, View comments</a:t>
            </a:r>
          </a:p>
          <a:p>
            <a:r>
              <a:rPr lang="en-IN" dirty="0"/>
              <a:t>Reply on comments/replies</a:t>
            </a:r>
          </a:p>
          <a:p>
            <a:r>
              <a:rPr lang="en-IN" dirty="0"/>
              <a:t>Like/Dislike a comment/reply</a:t>
            </a:r>
          </a:p>
          <a:p>
            <a:r>
              <a:rPr lang="en-IN" dirty="0"/>
              <a:t>View list of people who liked/disliked a comment/reply</a:t>
            </a:r>
          </a:p>
        </p:txBody>
      </p:sp>
    </p:spTree>
    <p:extLst>
      <p:ext uri="{BB962C8B-B14F-4D97-AF65-F5344CB8AC3E}">
        <p14:creationId xmlns:p14="http://schemas.microsoft.com/office/powerpoint/2010/main" val="26705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EABE-B40D-A1AF-F183-D57CB9F8A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FDCD4-AFD1-9BB1-AC9E-649D0F8AD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User registration, authentication/authorization will be handled by separate service and is out </a:t>
            </a:r>
            <a:r>
              <a:rPr lang="en-IN"/>
              <a:t>of scope</a:t>
            </a:r>
            <a:endParaRPr lang="en-IN" dirty="0"/>
          </a:p>
          <a:p>
            <a:r>
              <a:rPr lang="en-IN" dirty="0"/>
              <a:t>For demo purpose </a:t>
            </a:r>
            <a:r>
              <a:rPr lang="en-IN" dirty="0" err="1"/>
              <a:t>userId</a:t>
            </a:r>
            <a:r>
              <a:rPr lang="en-IN" dirty="0"/>
              <a:t> will be passed in the header</a:t>
            </a:r>
          </a:p>
          <a:p>
            <a:r>
              <a:rPr lang="en-IN" dirty="0"/>
              <a:t>Comments are visible to all users. i.e., no follower/</a:t>
            </a:r>
            <a:r>
              <a:rPr lang="en-IN" dirty="0" err="1"/>
              <a:t>followee</a:t>
            </a:r>
            <a:r>
              <a:rPr lang="en-IN" dirty="0"/>
              <a:t> concept</a:t>
            </a:r>
          </a:p>
          <a:p>
            <a:r>
              <a:rPr lang="en-IN" dirty="0"/>
              <a:t>Deleting a comment does not delete the replies</a:t>
            </a:r>
          </a:p>
          <a:p>
            <a:r>
              <a:rPr lang="en-IN" dirty="0"/>
              <a:t>Maximum size of a comment can be 1000 characters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88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50D7-CC70-43EB-363B-A48C65CD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58FA2-05E2-FFE6-E6F4-19ACFFEBA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Java, Spring Boot</a:t>
            </a:r>
          </a:p>
          <a:p>
            <a:r>
              <a:rPr lang="en-IN" dirty="0"/>
              <a:t>PostgreSQL – (can be replaced by </a:t>
            </a:r>
            <a:r>
              <a:rPr lang="en-IN" dirty="0" err="1"/>
              <a:t>CockroachDB</a:t>
            </a:r>
            <a:r>
              <a:rPr lang="en-IN" dirty="0"/>
              <a:t> for scaling)</a:t>
            </a:r>
          </a:p>
          <a:p>
            <a:r>
              <a:rPr lang="en-IN" dirty="0"/>
              <a:t>RabbitMQ – (can be replaced by Kafka for scaling) </a:t>
            </a:r>
          </a:p>
        </p:txBody>
      </p:sp>
    </p:spTree>
    <p:extLst>
      <p:ext uri="{BB962C8B-B14F-4D97-AF65-F5344CB8AC3E}">
        <p14:creationId xmlns:p14="http://schemas.microsoft.com/office/powerpoint/2010/main" val="149597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45FC-A193-CE2E-C253-8B627027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 level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B0119A-3EA3-9191-EF0F-86E7644C4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87" y="2105819"/>
            <a:ext cx="7058025" cy="3790950"/>
          </a:xfrm>
        </p:spPr>
      </p:pic>
    </p:spTree>
    <p:extLst>
      <p:ext uri="{BB962C8B-B14F-4D97-AF65-F5344CB8AC3E}">
        <p14:creationId xmlns:p14="http://schemas.microsoft.com/office/powerpoint/2010/main" val="2841703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45FC-A193-CE2E-C253-8B627027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driven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B0119A-3EA3-9191-EF0F-86E7644C4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027" y="4182858"/>
            <a:ext cx="5002655" cy="26869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FC22EB-D0D4-7E84-40AE-2637508EA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84" y="1187938"/>
            <a:ext cx="7834039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49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E8BF-AF10-2E14-E86B-C1BFE6DBA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C271-3941-CCD1-0832-54649D917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post-service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/post-service/</a:t>
            </a:r>
            <a:r>
              <a:rPr lang="en-IN" sz="1800" kern="1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IN" sz="1800" kern="1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/comments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POST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/post-service/</a:t>
            </a:r>
            <a:r>
              <a:rPr lang="en-IN" sz="1800" kern="1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IN" sz="1800" kern="1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/comments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PUT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/post-service/</a:t>
            </a:r>
            <a:r>
              <a:rPr lang="en-IN" sz="1800" kern="1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IN" sz="1800" kern="1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/comments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DELETE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/post-service/</a:t>
            </a:r>
            <a:r>
              <a:rPr lang="en-IN" sz="1800" kern="1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IN" sz="1800" kern="1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/reactions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POST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iew-service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(paginated APIs)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/view-service/</a:t>
            </a:r>
            <a:r>
              <a:rPr lang="en-IN" sz="1800" kern="1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IN" sz="1800" kern="1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/comments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GET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rgbClr val="21212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/view-service/</a:t>
            </a:r>
            <a:r>
              <a:rPr lang="en-IN" sz="1800" dirty="0" err="1">
                <a:solidFill>
                  <a:srgbClr val="21212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api</a:t>
            </a:r>
            <a:r>
              <a:rPr lang="en-IN" sz="1800" dirty="0">
                <a:solidFill>
                  <a:srgbClr val="21212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/comments/{</a:t>
            </a:r>
            <a:r>
              <a:rPr lang="en-IN" sz="1800" dirty="0" err="1">
                <a:solidFill>
                  <a:srgbClr val="21212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parentId</a:t>
            </a:r>
            <a:r>
              <a:rPr lang="en-IN" sz="1800" dirty="0">
                <a:solidFill>
                  <a:srgbClr val="21212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} - GET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rgbClr val="21212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/view-service/</a:t>
            </a:r>
            <a:r>
              <a:rPr lang="en-IN" sz="1800" kern="100" dirty="0" err="1">
                <a:solidFill>
                  <a:srgbClr val="21212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IN" sz="1800" kern="100" dirty="0">
                <a:solidFill>
                  <a:srgbClr val="21212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/reactions/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commentId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 - GET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8012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8BA5-001B-2D8E-A630-5D0C2954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4FE7C-36B7-6915-6A5B-03C18E8AA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foreign key constraints to make it extensible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kern="1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new column can be added in </a:t>
            </a:r>
            <a:r>
              <a:rPr lang="en-IN" sz="1800" kern="1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reactions_counts</a:t>
            </a:r>
            <a:r>
              <a:rPr lang="en-IN" sz="1800" kern="1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add a new reaction-type.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12C87-21FE-7C42-A7AA-382A749E8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688" y="3085106"/>
            <a:ext cx="9210481" cy="24255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913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6165B-37BB-0825-0F65-36FB3CEF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Reaction Count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0B83F-CCD5-89F4-BB7F-579093E32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Reactions will be periodically calculated and updated</a:t>
            </a:r>
          </a:p>
          <a:p>
            <a:r>
              <a:rPr lang="en-IN" dirty="0"/>
              <a:t>Flow:</a:t>
            </a:r>
          </a:p>
          <a:p>
            <a:pPr marL="0" indent="0">
              <a:buNone/>
            </a:pPr>
            <a:r>
              <a:rPr lang="en-IN" sz="1800" dirty="0"/>
              <a:t>1. user reacts to a comment</a:t>
            </a:r>
          </a:p>
          <a:p>
            <a:pPr marL="0" indent="0">
              <a:buNone/>
            </a:pPr>
            <a:r>
              <a:rPr lang="en-IN" sz="1800" dirty="0"/>
              <a:t>2. A new row in </a:t>
            </a:r>
            <a:r>
              <a:rPr lang="en-IN" sz="1800" dirty="0" err="1"/>
              <a:t>comments_reactions_mapping</a:t>
            </a:r>
            <a:r>
              <a:rPr lang="en-IN" sz="1800" dirty="0"/>
              <a:t> gets added with status = NEW</a:t>
            </a:r>
          </a:p>
          <a:p>
            <a:pPr marL="0" indent="0">
              <a:buNone/>
            </a:pPr>
            <a:r>
              <a:rPr lang="en-IN" sz="1800" dirty="0"/>
              <a:t>3. A schedular periodically locks a batch of rows where status = NEW, and update the count in </a:t>
            </a:r>
            <a:r>
              <a:rPr lang="en-IN" sz="1800" dirty="0" err="1"/>
              <a:t>reactions_counts</a:t>
            </a:r>
            <a:endParaRPr lang="en-IN" sz="1800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7ED602-65D1-8F87-21E1-84344782F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907" y="4375014"/>
            <a:ext cx="6502152" cy="1712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71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338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Comments App</vt:lpstr>
      <vt:lpstr>Functionalities</vt:lpstr>
      <vt:lpstr>Assumptions</vt:lpstr>
      <vt:lpstr>Technologies used</vt:lpstr>
      <vt:lpstr>High level architecture</vt:lpstr>
      <vt:lpstr>Event driven flow</vt:lpstr>
      <vt:lpstr>APIs</vt:lpstr>
      <vt:lpstr>Database design</vt:lpstr>
      <vt:lpstr>Reaction Count Update</vt:lpstr>
      <vt:lpstr>TODO / further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Comments App</dc:title>
  <dc:creator>Saikat Roy</dc:creator>
  <cp:lastModifiedBy>Saikat Roy</cp:lastModifiedBy>
  <cp:revision>1</cp:revision>
  <dcterms:created xsi:type="dcterms:W3CDTF">2023-12-13T16:49:21Z</dcterms:created>
  <dcterms:modified xsi:type="dcterms:W3CDTF">2023-12-14T09:25:50Z</dcterms:modified>
</cp:coreProperties>
</file>