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7611-C211-4CFC-935B-B69B9B179B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BAC9-BAE8-4267-A93B-BD7CCA027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NDL Data </a:t>
            </a:r>
            <a:r>
              <a:rPr lang="en-US" dirty="0" err="1" smtClean="0"/>
              <a:t>Curation</a:t>
            </a:r>
            <a:r>
              <a:rPr lang="en-US" dirty="0" smtClean="0"/>
              <a:t> Utility : Programmer 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4191000"/>
          </a:xfrm>
        </p:spPr>
        <p:txBody>
          <a:bodyPr>
            <a:no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set of commands in structured manner which shall get rid of programmer requirement in data </a:t>
            </a:r>
            <a:r>
              <a:rPr lang="en-US" dirty="0" err="1">
                <a:solidFill>
                  <a:schemeClr val="tx1"/>
                </a:solidFill>
              </a:rPr>
              <a:t>curation</a:t>
            </a:r>
            <a:r>
              <a:rPr lang="en-US" dirty="0">
                <a:solidFill>
                  <a:schemeClr val="tx1"/>
                </a:solidFill>
              </a:rPr>
              <a:t> implementation for day to day jobs.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Complete capability of performing necessary actions and computations as required. </a:t>
            </a:r>
            <a:r>
              <a:rPr lang="en-US" dirty="0">
                <a:solidFill>
                  <a:schemeClr val="tx1"/>
                </a:solidFill>
              </a:rPr>
              <a:t>Commands can be nested inside another commands giving a full fledged language feature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49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Ability to </a:t>
            </a:r>
            <a:r>
              <a:rPr lang="en-US" dirty="0" err="1"/>
              <a:t>pluging</a:t>
            </a:r>
            <a:r>
              <a:rPr lang="en-US" dirty="0"/>
              <a:t> pre build model based on prior learning through Java Reflection mechanism.</a:t>
            </a:r>
          </a:p>
          <a:p>
            <a:pPr marL="514350" indent="-514350"/>
            <a:r>
              <a:rPr lang="en-US" dirty="0"/>
              <a:t>Better logging and error reporting at </a:t>
            </a:r>
            <a:r>
              <a:rPr lang="en-US" dirty="0" err="1"/>
              <a:t>curation</a:t>
            </a:r>
            <a:r>
              <a:rPr lang="en-US" dirty="0"/>
              <a:t> level by user for better, faster decision making and turn around time.</a:t>
            </a:r>
          </a:p>
          <a:p>
            <a:pPr marL="514350" indent="-514350"/>
            <a:r>
              <a:rPr lang="en-US" dirty="0" smtClean="0"/>
              <a:t>Capturing </a:t>
            </a:r>
            <a:r>
              <a:rPr lang="en-US" dirty="0"/>
              <a:t>of requirements in syntactical   forms leading to learning of requirements.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1816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Development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Progress : 50%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NDL Data Curation Utility : Programmer Independent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NDL Data Curation Utility : Programmer Independent</dc:title>
  <dc:creator>user</dc:creator>
  <cp:lastModifiedBy>user</cp:lastModifiedBy>
  <cp:revision>5</cp:revision>
  <dcterms:created xsi:type="dcterms:W3CDTF">2019-04-08T14:28:01Z</dcterms:created>
  <dcterms:modified xsi:type="dcterms:W3CDTF">2019-04-08T14:56:33Z</dcterms:modified>
</cp:coreProperties>
</file>