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71" r:id="rId2"/>
    <p:sldId id="257" r:id="rId3"/>
    <p:sldId id="259" r:id="rId4"/>
    <p:sldId id="272" r:id="rId5"/>
    <p:sldId id="262" r:id="rId6"/>
    <p:sldId id="264" r:id="rId7"/>
    <p:sldId id="265" r:id="rId8"/>
    <p:sldId id="266" r:id="rId9"/>
    <p:sldId id="292" r:id="rId10"/>
    <p:sldId id="293" r:id="rId11"/>
    <p:sldId id="268" r:id="rId12"/>
    <p:sldId id="269"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22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3" name="Shape 93"/>
          <p:cNvSpPr>
            <a:spLocks noGrp="1" noRot="1" noChangeAspect="1"/>
          </p:cNvSpPr>
          <p:nvPr>
            <p:ph type="sldImg"/>
          </p:nvPr>
        </p:nvSpPr>
        <p:spPr>
          <a:xfrm>
            <a:off x="1143000" y="685800"/>
            <a:ext cx="4572000" cy="3429000"/>
          </a:xfrm>
          <a:prstGeom prst="rect">
            <a:avLst/>
          </a:prstGeom>
        </p:spPr>
        <p:txBody>
          <a:bodyPr/>
          <a:lstStyle/>
          <a:p>
            <a:endParaRPr/>
          </a:p>
        </p:txBody>
      </p:sp>
      <p:sp>
        <p:nvSpPr>
          <p:cNvPr id="94" name="Shape 9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prstGeom prst="rect">
            <a:avLst/>
          </a:prstGeom>
        </p:spPr>
        <p:txBody>
          <a:bodyPr/>
          <a:lstStyle>
            <a:lvl1pPr algn="l">
              <a:defRPr/>
            </a:lvl1pPr>
          </a:lstStyle>
          <a:p>
            <a:r>
              <a:rPr dirty="0"/>
              <a:t>Title Text</a:t>
            </a:r>
          </a:p>
        </p:txBody>
      </p:sp>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3" name="Straight Connector 2">
            <a:extLst>
              <a:ext uri="{FF2B5EF4-FFF2-40B4-BE49-F238E27FC236}">
                <a16:creationId xmlns:a16="http://schemas.microsoft.com/office/drawing/2014/main" id="{9C06D954-AA66-9327-89FE-6E03F29E53E7}"/>
              </a:ext>
            </a:extLst>
          </p:cNvPr>
          <p:cNvCxnSpPr/>
          <p:nvPr userDrawn="1"/>
        </p:nvCxnSpPr>
        <p:spPr>
          <a:xfrm>
            <a:off x="609600" y="1076446"/>
            <a:ext cx="10972800" cy="0"/>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963084" y="4406901"/>
            <a:ext cx="10363201" cy="1362079"/>
          </a:xfrm>
          <a:prstGeom prst="rect">
            <a:avLst/>
          </a:prstGeom>
        </p:spPr>
        <p:txBody>
          <a:bodyPr anchor="t"/>
          <a:lstStyle>
            <a:lvl1pPr algn="l">
              <a:defRPr sz="4000" b="1" cap="all"/>
            </a:lvl1pPr>
          </a:lstStyle>
          <a:p>
            <a:r>
              <a:t>Title Text</a:t>
            </a:r>
          </a:p>
        </p:txBody>
      </p:sp>
      <p:sp>
        <p:nvSpPr>
          <p:cNvPr id="31" name="Body Level One…"/>
          <p:cNvSpPr txBox="1">
            <a:spLocks noGrp="1"/>
          </p:cNvSpPr>
          <p:nvPr>
            <p:ph type="body" sz="quarter" idx="1"/>
          </p:nvPr>
        </p:nvSpPr>
        <p:spPr>
          <a:xfrm>
            <a:off x="963084" y="2906713"/>
            <a:ext cx="10363201" cy="1500191"/>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9" name="Title Text"/>
          <p:cNvSpPr txBox="1">
            <a:spLocks noGrp="1"/>
          </p:cNvSpPr>
          <p:nvPr>
            <p:ph type="title"/>
          </p:nvPr>
        </p:nvSpPr>
        <p:spPr>
          <a:prstGeom prst="rect">
            <a:avLst/>
          </a:prstGeom>
        </p:spPr>
        <p:txBody>
          <a:bodyPr/>
          <a:lstStyle/>
          <a:p>
            <a:r>
              <a:t>Title Text</a:t>
            </a:r>
          </a:p>
        </p:txBody>
      </p:sp>
      <p:sp>
        <p:nvSpPr>
          <p:cNvPr id="40" name="Body Level One…"/>
          <p:cNvSpPr txBox="1">
            <a:spLocks noGrp="1"/>
          </p:cNvSpPr>
          <p:nvPr>
            <p:ph type="body" sz="half" idx="1"/>
          </p:nvPr>
        </p:nvSpPr>
        <p:spPr>
          <a:xfrm>
            <a:off x="609600" y="1600200"/>
            <a:ext cx="5384800" cy="4525965"/>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Body Level One…"/>
          <p:cNvSpPr txBox="1">
            <a:spLocks noGrp="1"/>
          </p:cNvSpPr>
          <p:nvPr>
            <p:ph type="body" sz="quarter" idx="1"/>
          </p:nvPr>
        </p:nvSpPr>
        <p:spPr>
          <a:xfrm>
            <a:off x="609600" y="1535112"/>
            <a:ext cx="5386917" cy="639763"/>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0" name="Text Placeholder 4"/>
          <p:cNvSpPr>
            <a:spLocks noGrp="1"/>
          </p:cNvSpPr>
          <p:nvPr>
            <p:ph type="body" sz="quarter" idx="21"/>
          </p:nvPr>
        </p:nvSpPr>
        <p:spPr>
          <a:xfrm>
            <a:off x="6193366" y="1535111"/>
            <a:ext cx="5389039" cy="639767"/>
          </a:xfrm>
          <a:prstGeom prst="rect">
            <a:avLst/>
          </a:prstGeom>
        </p:spPr>
        <p:txBody>
          <a:bodyPr anchor="b"/>
          <a:lstStyle/>
          <a:p>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4" name="Picture 3">
            <a:extLst>
              <a:ext uri="{FF2B5EF4-FFF2-40B4-BE49-F238E27FC236}">
                <a16:creationId xmlns:a16="http://schemas.microsoft.com/office/drawing/2014/main" id="{7B13328C-40CA-5521-1F96-451792DC30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 y="-6934"/>
            <a:ext cx="1905000" cy="485775"/>
          </a:xfrm>
          <a:prstGeom prst="rect">
            <a:avLst/>
          </a:prstGeom>
        </p:spPr>
      </p:pic>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4" name="Title Text"/>
          <p:cNvSpPr txBox="1">
            <a:spLocks noGrp="1"/>
          </p:cNvSpPr>
          <p:nvPr>
            <p:ph type="title"/>
          </p:nvPr>
        </p:nvSpPr>
        <p:spPr>
          <a:xfrm>
            <a:off x="2389714" y="4800600"/>
            <a:ext cx="7315204" cy="566738"/>
          </a:xfrm>
          <a:prstGeom prst="rect">
            <a:avLst/>
          </a:prstGeom>
        </p:spPr>
        <p:txBody>
          <a:bodyPr anchor="b"/>
          <a:lstStyle>
            <a:lvl1pPr algn="l">
              <a:defRPr sz="2000" b="1"/>
            </a:lvl1pPr>
          </a:lstStyle>
          <a:p>
            <a:r>
              <a:t>Title Text</a:t>
            </a:r>
          </a:p>
        </p:txBody>
      </p:sp>
      <p:sp>
        <p:nvSpPr>
          <p:cNvPr id="85" name="Picture Placeholder 2"/>
          <p:cNvSpPr>
            <a:spLocks noGrp="1"/>
          </p:cNvSpPr>
          <p:nvPr>
            <p:ph type="pic" sz="half" idx="21"/>
          </p:nvPr>
        </p:nvSpPr>
        <p:spPr>
          <a:xfrm>
            <a:off x="2389714" y="612775"/>
            <a:ext cx="7315204" cy="4114800"/>
          </a:xfrm>
          <a:prstGeom prst="rect">
            <a:avLst/>
          </a:prstGeom>
        </p:spPr>
        <p:txBody>
          <a:bodyPr lIns="91439" tIns="45719" rIns="91439" bIns="45719">
            <a:noAutofit/>
          </a:bodyPr>
          <a:lstStyle/>
          <a:p>
            <a:endParaRPr/>
          </a:p>
        </p:txBody>
      </p:sp>
      <p:sp>
        <p:nvSpPr>
          <p:cNvPr id="86" name="Body Level One…"/>
          <p:cNvSpPr txBox="1">
            <a:spLocks noGrp="1"/>
          </p:cNvSpPr>
          <p:nvPr>
            <p:ph type="body" sz="quarter" idx="1"/>
          </p:nvPr>
        </p:nvSpPr>
        <p:spPr>
          <a:xfrm>
            <a:off x="2389714" y="5367337"/>
            <a:ext cx="7315204" cy="804866"/>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609600" y="274638"/>
            <a:ext cx="109728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p>
            <a:r>
              <a:t>Title Text</a:t>
            </a:r>
          </a:p>
        </p:txBody>
      </p:sp>
      <p:sp>
        <p:nvSpPr>
          <p:cNvPr id="4" name="Body Level One…"/>
          <p:cNvSpPr txBox="1">
            <a:spLocks noGrp="1"/>
          </p:cNvSpPr>
          <p:nvPr>
            <p:ph type="body" idx="1"/>
          </p:nvPr>
        </p:nvSpPr>
        <p:spPr>
          <a:xfrm>
            <a:off x="609600" y="1600200"/>
            <a:ext cx="10972800" cy="45259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323781" y="6414763"/>
            <a:ext cx="258620" cy="248302"/>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pic>
        <p:nvPicPr>
          <p:cNvPr id="6" name="Picture 5">
            <a:extLst>
              <a:ext uri="{FF2B5EF4-FFF2-40B4-BE49-F238E27FC236}">
                <a16:creationId xmlns:a16="http://schemas.microsoft.com/office/drawing/2014/main" id="{733C629B-1DA6-5670-AAB7-E2F1298C5551}"/>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9236" y="-6934"/>
            <a:ext cx="1905000" cy="485775"/>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7" r:id="rId7"/>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lide Number Placeholder 2"/>
          <p:cNvSpPr txBox="1">
            <a:spLocks noGrp="1"/>
          </p:cNvSpPr>
          <p:nvPr>
            <p:ph type="sldNum" sz="quarter" idx="4294967295"/>
          </p:nvPr>
        </p:nvSpPr>
        <p:spPr>
          <a:xfrm>
            <a:off x="11535598" y="212423"/>
            <a:ext cx="181379" cy="2483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t"/>
          <a:lstStyle>
            <a:lvl1pPr algn="ctr" defTabSz="914400">
              <a:defRPr>
                <a:solidFill>
                  <a:srgbClr val="FFFFFF"/>
                </a:solidFill>
              </a:defRPr>
            </a:lvl1pPr>
          </a:lstStyle>
          <a:p>
            <a:fld id="{86CB4B4D-7CA3-9044-876B-883B54F8677D}" type="slidenum">
              <a:t>1</a:t>
            </a:fld>
            <a:endParaRPr/>
          </a:p>
        </p:txBody>
      </p:sp>
      <p:sp>
        <p:nvSpPr>
          <p:cNvPr id="98" name="TextBox 9"/>
          <p:cNvSpPr txBox="1"/>
          <p:nvPr/>
        </p:nvSpPr>
        <p:spPr>
          <a:xfrm>
            <a:off x="-536932" y="589565"/>
            <a:ext cx="4449444" cy="707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defTabSz="914400">
              <a:defRPr sz="2000" b="1">
                <a:solidFill>
                  <a:srgbClr val="CE000C"/>
                </a:solidFill>
                <a:latin typeface="+mn-lt"/>
                <a:ea typeface="+mn-ea"/>
                <a:cs typeface="+mn-cs"/>
                <a:sym typeface="Calibri"/>
              </a:defRPr>
            </a:lvl1pPr>
          </a:lstStyle>
          <a:p>
            <a:pPr algn="ctr" fontAlgn="base"/>
            <a:r>
              <a:rPr lang="en-IN" b="0" i="0" dirty="0">
                <a:solidFill>
                  <a:schemeClr val="accent5">
                    <a:lumMod val="75000"/>
                  </a:schemeClr>
                </a:solidFill>
                <a:effectLst/>
                <a:latin typeface="Lato" panose="020F0502020204030203" pitchFamily="34" charset="0"/>
              </a:rPr>
              <a:t>An Expert in Mobile and Web Solutions</a:t>
            </a:r>
            <a:endParaRPr dirty="0">
              <a:solidFill>
                <a:schemeClr val="accent5">
                  <a:lumMod val="75000"/>
                </a:schemeClr>
              </a:solidFill>
            </a:endParaRPr>
          </a:p>
        </p:txBody>
      </p:sp>
      <p:sp>
        <p:nvSpPr>
          <p:cNvPr id="99" name="Content Placeholder 11"/>
          <p:cNvSpPr txBox="1"/>
          <p:nvPr/>
        </p:nvSpPr>
        <p:spPr>
          <a:xfrm>
            <a:off x="5235568" y="4636068"/>
            <a:ext cx="7007354" cy="12900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lvl1pPr defTabSz="914400">
              <a:lnSpc>
                <a:spcPct val="80000"/>
              </a:lnSpc>
              <a:defRPr sz="1600">
                <a:latin typeface="+mn-lt"/>
                <a:ea typeface="+mn-ea"/>
                <a:cs typeface="+mn-cs"/>
                <a:sym typeface="Calibri"/>
              </a:defRPr>
            </a:lvl1pPr>
          </a:lstStyle>
          <a:p>
            <a:r>
              <a:rPr dirty="0"/>
              <a:t>We are system integration and software development company that provide ICT solution based on what our customer needs. We develop and </a:t>
            </a:r>
            <a:r>
              <a:rPr dirty="0" err="1"/>
              <a:t>customise</a:t>
            </a:r>
            <a:r>
              <a:rPr dirty="0"/>
              <a:t>  enterprise software applications to resolve your operation issue, deliver the reliable system on time and implement the best value IT solution for our customers. Our project consultants and software engineers have more than 7 years of experiences in enterprise and mobile app implementation for SME and corporate customers</a:t>
            </a:r>
            <a:r>
              <a:rPr lang="en-IN" dirty="0"/>
              <a:t>.</a:t>
            </a:r>
            <a:endParaRPr dirty="0"/>
          </a:p>
        </p:txBody>
      </p:sp>
      <p:sp>
        <p:nvSpPr>
          <p:cNvPr id="101" name="TextBox 20"/>
          <p:cNvSpPr txBox="1"/>
          <p:nvPr/>
        </p:nvSpPr>
        <p:spPr>
          <a:xfrm>
            <a:off x="6112262" y="3641568"/>
            <a:ext cx="5748733" cy="396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defTabSz="914400">
              <a:defRPr sz="2000" b="1">
                <a:latin typeface="Raleway"/>
                <a:ea typeface="Raleway"/>
                <a:cs typeface="Raleway"/>
                <a:sym typeface="Raleway"/>
              </a:defRPr>
            </a:lvl1pPr>
          </a:lstStyle>
          <a:p>
            <a:r>
              <a:t>System Development Cost Proposal</a:t>
            </a:r>
          </a:p>
        </p:txBody>
      </p:sp>
      <p:sp>
        <p:nvSpPr>
          <p:cNvPr id="102" name="Straight Connector 26"/>
          <p:cNvSpPr/>
          <p:nvPr/>
        </p:nvSpPr>
        <p:spPr>
          <a:xfrm>
            <a:off x="6113429" y="4150914"/>
            <a:ext cx="5315978" cy="3"/>
          </a:xfrm>
          <a:prstGeom prst="line">
            <a:avLst/>
          </a:prstGeom>
          <a:ln w="19050">
            <a:solidFill>
              <a:schemeClr val="accent1"/>
            </a:solidFill>
          </a:ln>
        </p:spPr>
        <p:txBody>
          <a:bodyPr lIns="45718" tIns="45718" rIns="45718" bIns="45718"/>
          <a:lstStyle/>
          <a:p>
            <a:endParaRPr/>
          </a:p>
        </p:txBody>
      </p:sp>
      <p:sp>
        <p:nvSpPr>
          <p:cNvPr id="103" name="Freeform 27"/>
          <p:cNvSpPr/>
          <p:nvPr/>
        </p:nvSpPr>
        <p:spPr>
          <a:xfrm>
            <a:off x="3117159" y="3437455"/>
            <a:ext cx="3022097" cy="3423132"/>
          </a:xfrm>
          <a:custGeom>
            <a:avLst/>
            <a:gdLst/>
            <a:ahLst/>
            <a:cxnLst>
              <a:cxn ang="0">
                <a:pos x="wd2" y="hd2"/>
              </a:cxn>
              <a:cxn ang="5400000">
                <a:pos x="wd2" y="hd2"/>
              </a:cxn>
              <a:cxn ang="10800000">
                <a:pos x="wd2" y="hd2"/>
              </a:cxn>
              <a:cxn ang="16200000">
                <a:pos x="wd2" y="hd2"/>
              </a:cxn>
            </a:cxnLst>
            <a:rect l="0" t="0" r="r" b="b"/>
            <a:pathLst>
              <a:path w="21600" h="21600" extrusionOk="0">
                <a:moveTo>
                  <a:pt x="17052" y="0"/>
                </a:moveTo>
                <a:lnTo>
                  <a:pt x="21600" y="0"/>
                </a:lnTo>
                <a:lnTo>
                  <a:pt x="4548" y="21600"/>
                </a:lnTo>
                <a:lnTo>
                  <a:pt x="0" y="21600"/>
                </a:lnTo>
                <a:close/>
              </a:path>
            </a:pathLst>
          </a:custGeom>
          <a:solidFill>
            <a:schemeClr val="accent1">
              <a:alpha val="64999"/>
            </a:schemeClr>
          </a:solidFill>
          <a:ln w="12700">
            <a:miter lim="400000"/>
          </a:ln>
        </p:spPr>
        <p:txBody>
          <a:bodyPr lIns="45718" tIns="45718" rIns="45718" bIns="45718"/>
          <a:lstStyle/>
          <a:p>
            <a:pPr defTabSz="914400">
              <a:defRPr>
                <a:latin typeface="+mn-lt"/>
                <a:ea typeface="+mn-ea"/>
                <a:cs typeface="+mn-cs"/>
                <a:sym typeface="Calibri"/>
              </a:defRPr>
            </a:pPr>
            <a:endParaRPr/>
          </a:p>
        </p:txBody>
      </p:sp>
      <p:sp>
        <p:nvSpPr>
          <p:cNvPr id="104" name="Rectangle 28"/>
          <p:cNvSpPr txBox="1"/>
          <p:nvPr/>
        </p:nvSpPr>
        <p:spPr>
          <a:xfrm>
            <a:off x="5289383" y="1441913"/>
            <a:ext cx="6834731" cy="19389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defTabSz="914400">
              <a:defRPr sz="4000" b="1" cap="all" spc="57">
                <a:solidFill>
                  <a:srgbClr val="FF2600"/>
                </a:solidFill>
                <a:effectLst>
                  <a:outerShdw blurRad="38100" dist="38100" dir="2700000" rotWithShape="0">
                    <a:srgbClr val="000000">
                      <a:alpha val="43137"/>
                    </a:srgbClr>
                  </a:outerShdw>
                </a:effectLst>
                <a:latin typeface="Lato Black"/>
                <a:ea typeface="Lato Black"/>
                <a:cs typeface="Lato Black"/>
                <a:sym typeface="Lato Black"/>
              </a:defRPr>
            </a:lvl1pPr>
          </a:lstStyle>
          <a:p>
            <a:r>
              <a:rPr lang="en-IN" dirty="0">
                <a:solidFill>
                  <a:schemeClr val="accent5">
                    <a:lumMod val="60000"/>
                    <a:lumOff val="40000"/>
                  </a:schemeClr>
                </a:solidFill>
              </a:rPr>
              <a:t>Payment Gateway for</a:t>
            </a:r>
          </a:p>
          <a:p>
            <a:pPr algn="ctr"/>
            <a:r>
              <a:rPr lang="en-IN" dirty="0">
                <a:solidFill>
                  <a:schemeClr val="accent5">
                    <a:lumMod val="60000"/>
                    <a:lumOff val="40000"/>
                  </a:schemeClr>
                </a:solidFill>
              </a:rPr>
              <a:t>Shopify, Magento and word press</a:t>
            </a:r>
            <a:endParaRPr dirty="0">
              <a:solidFill>
                <a:schemeClr val="accent5">
                  <a:lumMod val="60000"/>
                  <a:lumOff val="40000"/>
                </a:schemeClr>
              </a:solidFill>
            </a:endParaRPr>
          </a:p>
        </p:txBody>
      </p:sp>
      <p:grpSp>
        <p:nvGrpSpPr>
          <p:cNvPr id="11" name="Google Shape;59;p15">
            <a:extLst>
              <a:ext uri="{FF2B5EF4-FFF2-40B4-BE49-F238E27FC236}">
                <a16:creationId xmlns:a16="http://schemas.microsoft.com/office/drawing/2014/main" id="{A77BE44D-8AF6-657B-0784-11E52C08A391}"/>
              </a:ext>
            </a:extLst>
          </p:cNvPr>
          <p:cNvGrpSpPr/>
          <p:nvPr/>
        </p:nvGrpSpPr>
        <p:grpSpPr>
          <a:xfrm>
            <a:off x="67886" y="1376516"/>
            <a:ext cx="5039055" cy="5403685"/>
            <a:chOff x="457200" y="682538"/>
            <a:chExt cx="3413031" cy="3778428"/>
          </a:xfrm>
        </p:grpSpPr>
        <p:grpSp>
          <p:nvGrpSpPr>
            <p:cNvPr id="12" name="Google Shape;60;p15">
              <a:extLst>
                <a:ext uri="{FF2B5EF4-FFF2-40B4-BE49-F238E27FC236}">
                  <a16:creationId xmlns:a16="http://schemas.microsoft.com/office/drawing/2014/main" id="{29377878-B2E4-FF24-A000-90D1CA7B992F}"/>
                </a:ext>
              </a:extLst>
            </p:cNvPr>
            <p:cNvGrpSpPr/>
            <p:nvPr/>
          </p:nvGrpSpPr>
          <p:grpSpPr>
            <a:xfrm>
              <a:off x="2716343" y="1450280"/>
              <a:ext cx="1153888" cy="1144902"/>
              <a:chOff x="2716344" y="1450280"/>
              <a:chExt cx="1153888" cy="1144902"/>
            </a:xfrm>
          </p:grpSpPr>
          <p:sp>
            <p:nvSpPr>
              <p:cNvPr id="93" name="Google Shape;61;p15">
                <a:extLst>
                  <a:ext uri="{FF2B5EF4-FFF2-40B4-BE49-F238E27FC236}">
                    <a16:creationId xmlns:a16="http://schemas.microsoft.com/office/drawing/2014/main" id="{B5F63D6A-29E1-8553-BBD4-30F3A66D8543}"/>
                  </a:ext>
                </a:extLst>
              </p:cNvPr>
              <p:cNvSpPr/>
              <p:nvPr/>
            </p:nvSpPr>
            <p:spPr>
              <a:xfrm>
                <a:off x="3180766" y="1450280"/>
                <a:ext cx="216921" cy="141339"/>
              </a:xfrm>
              <a:custGeom>
                <a:avLst/>
                <a:gdLst/>
                <a:ahLst/>
                <a:cxnLst/>
                <a:rect l="l" t="t" r="r" b="b"/>
                <a:pathLst>
                  <a:path w="8082" h="5266" extrusionOk="0">
                    <a:moveTo>
                      <a:pt x="1677" y="1"/>
                    </a:moveTo>
                    <a:lnTo>
                      <a:pt x="1375" y="34"/>
                    </a:lnTo>
                    <a:lnTo>
                      <a:pt x="973" y="403"/>
                    </a:lnTo>
                    <a:lnTo>
                      <a:pt x="872" y="671"/>
                    </a:lnTo>
                    <a:lnTo>
                      <a:pt x="0" y="5265"/>
                    </a:lnTo>
                    <a:lnTo>
                      <a:pt x="8082" y="5265"/>
                    </a:lnTo>
                    <a:lnTo>
                      <a:pt x="7210" y="671"/>
                    </a:lnTo>
                    <a:lnTo>
                      <a:pt x="7109" y="403"/>
                    </a:lnTo>
                    <a:lnTo>
                      <a:pt x="6674" y="34"/>
                    </a:lnTo>
                    <a:lnTo>
                      <a:pt x="6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2;p15">
                <a:extLst>
                  <a:ext uri="{FF2B5EF4-FFF2-40B4-BE49-F238E27FC236}">
                    <a16:creationId xmlns:a16="http://schemas.microsoft.com/office/drawing/2014/main" id="{D71D090F-EF30-6C6D-FC01-90A039A76770}"/>
                  </a:ext>
                </a:extLst>
              </p:cNvPr>
              <p:cNvSpPr/>
              <p:nvPr/>
            </p:nvSpPr>
            <p:spPr>
              <a:xfrm>
                <a:off x="2833342" y="1567278"/>
                <a:ext cx="227737" cy="227737"/>
              </a:xfrm>
              <a:custGeom>
                <a:avLst/>
                <a:gdLst/>
                <a:ahLst/>
                <a:cxnLst/>
                <a:rect l="l" t="t" r="r" b="b"/>
                <a:pathLst>
                  <a:path w="8485" h="8485" extrusionOk="0">
                    <a:moveTo>
                      <a:pt x="4360" y="1"/>
                    </a:moveTo>
                    <a:lnTo>
                      <a:pt x="3790" y="35"/>
                    </a:lnTo>
                    <a:lnTo>
                      <a:pt x="3555" y="236"/>
                    </a:lnTo>
                    <a:lnTo>
                      <a:pt x="2013" y="1778"/>
                    </a:lnTo>
                    <a:lnTo>
                      <a:pt x="1778" y="2013"/>
                    </a:lnTo>
                    <a:lnTo>
                      <a:pt x="235" y="3556"/>
                    </a:lnTo>
                    <a:lnTo>
                      <a:pt x="68" y="3790"/>
                    </a:lnTo>
                    <a:lnTo>
                      <a:pt x="1" y="4360"/>
                    </a:lnTo>
                    <a:lnTo>
                      <a:pt x="135" y="4595"/>
                    </a:lnTo>
                    <a:lnTo>
                      <a:pt x="2750" y="8485"/>
                    </a:lnTo>
                    <a:lnTo>
                      <a:pt x="5534" y="5735"/>
                    </a:lnTo>
                    <a:lnTo>
                      <a:pt x="5735" y="5500"/>
                    </a:lnTo>
                    <a:lnTo>
                      <a:pt x="8484" y="2751"/>
                    </a:lnTo>
                    <a:lnTo>
                      <a:pt x="4595" y="135"/>
                    </a:lnTo>
                    <a:lnTo>
                      <a:pt x="43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3;p15">
                <a:extLst>
                  <a:ext uri="{FF2B5EF4-FFF2-40B4-BE49-F238E27FC236}">
                    <a16:creationId xmlns:a16="http://schemas.microsoft.com/office/drawing/2014/main" id="{1051F81B-DC8E-3F5E-CF68-26EB1235CAB7}"/>
                  </a:ext>
                </a:extLst>
              </p:cNvPr>
              <p:cNvSpPr/>
              <p:nvPr/>
            </p:nvSpPr>
            <p:spPr>
              <a:xfrm>
                <a:off x="2716343" y="1914700"/>
                <a:ext cx="141313" cy="216948"/>
              </a:xfrm>
              <a:custGeom>
                <a:avLst/>
                <a:gdLst/>
                <a:ahLst/>
                <a:cxnLst/>
                <a:rect l="l" t="t" r="r" b="b"/>
                <a:pathLst>
                  <a:path w="5265" h="8083" extrusionOk="0">
                    <a:moveTo>
                      <a:pt x="5265" y="1"/>
                    </a:moveTo>
                    <a:lnTo>
                      <a:pt x="671" y="873"/>
                    </a:lnTo>
                    <a:lnTo>
                      <a:pt x="403" y="940"/>
                    </a:lnTo>
                    <a:lnTo>
                      <a:pt x="34" y="1376"/>
                    </a:lnTo>
                    <a:lnTo>
                      <a:pt x="0" y="1678"/>
                    </a:lnTo>
                    <a:lnTo>
                      <a:pt x="0" y="3891"/>
                    </a:lnTo>
                    <a:lnTo>
                      <a:pt x="0" y="4193"/>
                    </a:lnTo>
                    <a:lnTo>
                      <a:pt x="0" y="6372"/>
                    </a:lnTo>
                    <a:lnTo>
                      <a:pt x="34" y="6674"/>
                    </a:lnTo>
                    <a:lnTo>
                      <a:pt x="403" y="7110"/>
                    </a:lnTo>
                    <a:lnTo>
                      <a:pt x="671" y="7177"/>
                    </a:lnTo>
                    <a:lnTo>
                      <a:pt x="5265" y="8082"/>
                    </a:lnTo>
                    <a:lnTo>
                      <a:pt x="5265" y="4193"/>
                    </a:lnTo>
                    <a:lnTo>
                      <a:pt x="5265" y="3891"/>
                    </a:lnTo>
                    <a:lnTo>
                      <a:pt x="52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4;p15">
                <a:extLst>
                  <a:ext uri="{FF2B5EF4-FFF2-40B4-BE49-F238E27FC236}">
                    <a16:creationId xmlns:a16="http://schemas.microsoft.com/office/drawing/2014/main" id="{C119F5E5-CED0-BFFB-E3E2-B5B1D89287FA}"/>
                  </a:ext>
                </a:extLst>
              </p:cNvPr>
              <p:cNvSpPr/>
              <p:nvPr/>
            </p:nvSpPr>
            <p:spPr>
              <a:xfrm>
                <a:off x="2833342" y="2250419"/>
                <a:ext cx="227737" cy="227737"/>
              </a:xfrm>
              <a:custGeom>
                <a:avLst/>
                <a:gdLst/>
                <a:ahLst/>
                <a:cxnLst/>
                <a:rect l="l" t="t" r="r" b="b"/>
                <a:pathLst>
                  <a:path w="8485" h="8485" extrusionOk="0">
                    <a:moveTo>
                      <a:pt x="2750" y="1"/>
                    </a:moveTo>
                    <a:lnTo>
                      <a:pt x="135" y="3891"/>
                    </a:lnTo>
                    <a:lnTo>
                      <a:pt x="1" y="4159"/>
                    </a:lnTo>
                    <a:lnTo>
                      <a:pt x="68" y="4695"/>
                    </a:lnTo>
                    <a:lnTo>
                      <a:pt x="235" y="4930"/>
                    </a:lnTo>
                    <a:lnTo>
                      <a:pt x="1778" y="6506"/>
                    </a:lnTo>
                    <a:lnTo>
                      <a:pt x="2013" y="6707"/>
                    </a:lnTo>
                    <a:lnTo>
                      <a:pt x="3555" y="8250"/>
                    </a:lnTo>
                    <a:lnTo>
                      <a:pt x="3790" y="8451"/>
                    </a:lnTo>
                    <a:lnTo>
                      <a:pt x="4360" y="8485"/>
                    </a:lnTo>
                    <a:lnTo>
                      <a:pt x="4595" y="8351"/>
                    </a:lnTo>
                    <a:lnTo>
                      <a:pt x="8484" y="5735"/>
                    </a:lnTo>
                    <a:lnTo>
                      <a:pt x="5735" y="2985"/>
                    </a:lnTo>
                    <a:lnTo>
                      <a:pt x="5534" y="2784"/>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5;p15">
                <a:extLst>
                  <a:ext uri="{FF2B5EF4-FFF2-40B4-BE49-F238E27FC236}">
                    <a16:creationId xmlns:a16="http://schemas.microsoft.com/office/drawing/2014/main" id="{F726F276-F25B-FFE2-F8A3-AB0A7114ACDD}"/>
                  </a:ext>
                </a:extLst>
              </p:cNvPr>
              <p:cNvSpPr/>
              <p:nvPr/>
            </p:nvSpPr>
            <p:spPr>
              <a:xfrm>
                <a:off x="3180766" y="2453843"/>
                <a:ext cx="216921" cy="141339"/>
              </a:xfrm>
              <a:custGeom>
                <a:avLst/>
                <a:gdLst/>
                <a:ahLst/>
                <a:cxnLst/>
                <a:rect l="l" t="t" r="r" b="b"/>
                <a:pathLst>
                  <a:path w="8082" h="5266" extrusionOk="0">
                    <a:moveTo>
                      <a:pt x="0" y="0"/>
                    </a:moveTo>
                    <a:lnTo>
                      <a:pt x="872" y="4594"/>
                    </a:lnTo>
                    <a:lnTo>
                      <a:pt x="973" y="4863"/>
                    </a:lnTo>
                    <a:lnTo>
                      <a:pt x="1375" y="5232"/>
                    </a:lnTo>
                    <a:lnTo>
                      <a:pt x="1677" y="5265"/>
                    </a:lnTo>
                    <a:lnTo>
                      <a:pt x="6372" y="5265"/>
                    </a:lnTo>
                    <a:lnTo>
                      <a:pt x="6674" y="5232"/>
                    </a:lnTo>
                    <a:lnTo>
                      <a:pt x="7109" y="4863"/>
                    </a:lnTo>
                    <a:lnTo>
                      <a:pt x="7210" y="4594"/>
                    </a:lnTo>
                    <a:lnTo>
                      <a:pt x="80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6;p15">
                <a:extLst>
                  <a:ext uri="{FF2B5EF4-FFF2-40B4-BE49-F238E27FC236}">
                    <a16:creationId xmlns:a16="http://schemas.microsoft.com/office/drawing/2014/main" id="{C445367B-EF0E-C526-E9F4-CE129D724F7D}"/>
                  </a:ext>
                </a:extLst>
              </p:cNvPr>
              <p:cNvSpPr/>
              <p:nvPr/>
            </p:nvSpPr>
            <p:spPr>
              <a:xfrm>
                <a:off x="3517373" y="2250419"/>
                <a:ext cx="226852" cy="227737"/>
              </a:xfrm>
              <a:custGeom>
                <a:avLst/>
                <a:gdLst/>
                <a:ahLst/>
                <a:cxnLst/>
                <a:rect l="l" t="t" r="r" b="b"/>
                <a:pathLst>
                  <a:path w="8452" h="8485" extrusionOk="0">
                    <a:moveTo>
                      <a:pt x="5702" y="1"/>
                    </a:moveTo>
                    <a:lnTo>
                      <a:pt x="2952" y="2784"/>
                    </a:lnTo>
                    <a:lnTo>
                      <a:pt x="2751" y="2985"/>
                    </a:lnTo>
                    <a:lnTo>
                      <a:pt x="1" y="5735"/>
                    </a:lnTo>
                    <a:lnTo>
                      <a:pt x="3857" y="8351"/>
                    </a:lnTo>
                    <a:lnTo>
                      <a:pt x="4125" y="8485"/>
                    </a:lnTo>
                    <a:lnTo>
                      <a:pt x="4662" y="8451"/>
                    </a:lnTo>
                    <a:lnTo>
                      <a:pt x="4897" y="8250"/>
                    </a:lnTo>
                    <a:lnTo>
                      <a:pt x="6473" y="6707"/>
                    </a:lnTo>
                    <a:lnTo>
                      <a:pt x="6674" y="6506"/>
                    </a:lnTo>
                    <a:lnTo>
                      <a:pt x="8250" y="4930"/>
                    </a:lnTo>
                    <a:lnTo>
                      <a:pt x="8418" y="4695"/>
                    </a:lnTo>
                    <a:lnTo>
                      <a:pt x="8451" y="4159"/>
                    </a:lnTo>
                    <a:lnTo>
                      <a:pt x="8351" y="3891"/>
                    </a:lnTo>
                    <a:lnTo>
                      <a:pt x="57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7;p15">
                <a:extLst>
                  <a:ext uri="{FF2B5EF4-FFF2-40B4-BE49-F238E27FC236}">
                    <a16:creationId xmlns:a16="http://schemas.microsoft.com/office/drawing/2014/main" id="{BD0BB3AC-6F3E-BDED-046A-6EAF5AC7D631}"/>
                  </a:ext>
                </a:extLst>
              </p:cNvPr>
              <p:cNvSpPr/>
              <p:nvPr/>
            </p:nvSpPr>
            <p:spPr>
              <a:xfrm>
                <a:off x="3517373" y="1567278"/>
                <a:ext cx="226852" cy="227737"/>
              </a:xfrm>
              <a:custGeom>
                <a:avLst/>
                <a:gdLst/>
                <a:ahLst/>
                <a:cxnLst/>
                <a:rect l="l" t="t" r="r" b="b"/>
                <a:pathLst>
                  <a:path w="8452" h="8485" extrusionOk="0">
                    <a:moveTo>
                      <a:pt x="4125" y="1"/>
                    </a:moveTo>
                    <a:lnTo>
                      <a:pt x="3857" y="135"/>
                    </a:lnTo>
                    <a:lnTo>
                      <a:pt x="1" y="2751"/>
                    </a:lnTo>
                    <a:lnTo>
                      <a:pt x="2751" y="5500"/>
                    </a:lnTo>
                    <a:lnTo>
                      <a:pt x="2952" y="5735"/>
                    </a:lnTo>
                    <a:lnTo>
                      <a:pt x="5702" y="8485"/>
                    </a:lnTo>
                    <a:lnTo>
                      <a:pt x="8351" y="4595"/>
                    </a:lnTo>
                    <a:lnTo>
                      <a:pt x="8451" y="4360"/>
                    </a:lnTo>
                    <a:lnTo>
                      <a:pt x="8418" y="3790"/>
                    </a:lnTo>
                    <a:lnTo>
                      <a:pt x="8250" y="3556"/>
                    </a:lnTo>
                    <a:lnTo>
                      <a:pt x="6674" y="2013"/>
                    </a:lnTo>
                    <a:lnTo>
                      <a:pt x="6473" y="1778"/>
                    </a:lnTo>
                    <a:lnTo>
                      <a:pt x="4897" y="236"/>
                    </a:lnTo>
                    <a:lnTo>
                      <a:pt x="4662" y="35"/>
                    </a:lnTo>
                    <a:lnTo>
                      <a:pt x="41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8;p15">
                <a:extLst>
                  <a:ext uri="{FF2B5EF4-FFF2-40B4-BE49-F238E27FC236}">
                    <a16:creationId xmlns:a16="http://schemas.microsoft.com/office/drawing/2014/main" id="{5FAEAB22-C428-E07B-79C4-1B912A6C3F30}"/>
                  </a:ext>
                </a:extLst>
              </p:cNvPr>
              <p:cNvSpPr/>
              <p:nvPr/>
            </p:nvSpPr>
            <p:spPr>
              <a:xfrm>
                <a:off x="2802743" y="1536679"/>
                <a:ext cx="972950" cy="972064"/>
              </a:xfrm>
              <a:custGeom>
                <a:avLst/>
                <a:gdLst/>
                <a:ahLst/>
                <a:cxnLst/>
                <a:rect l="l" t="t" r="r" b="b"/>
                <a:pathLst>
                  <a:path w="36250" h="36217" extrusionOk="0">
                    <a:moveTo>
                      <a:pt x="18108" y="8183"/>
                    </a:moveTo>
                    <a:lnTo>
                      <a:pt x="19148" y="8217"/>
                    </a:lnTo>
                    <a:lnTo>
                      <a:pt x="21059" y="8619"/>
                    </a:lnTo>
                    <a:lnTo>
                      <a:pt x="22837" y="9390"/>
                    </a:lnTo>
                    <a:lnTo>
                      <a:pt x="24446" y="10463"/>
                    </a:lnTo>
                    <a:lnTo>
                      <a:pt x="25788" y="11805"/>
                    </a:lnTo>
                    <a:lnTo>
                      <a:pt x="26861" y="13381"/>
                    </a:lnTo>
                    <a:lnTo>
                      <a:pt x="27598" y="15158"/>
                    </a:lnTo>
                    <a:lnTo>
                      <a:pt x="28001" y="17103"/>
                    </a:lnTo>
                    <a:lnTo>
                      <a:pt x="28034" y="18109"/>
                    </a:lnTo>
                    <a:lnTo>
                      <a:pt x="28001" y="19115"/>
                    </a:lnTo>
                    <a:lnTo>
                      <a:pt x="27598" y="21060"/>
                    </a:lnTo>
                    <a:lnTo>
                      <a:pt x="26861" y="22837"/>
                    </a:lnTo>
                    <a:lnTo>
                      <a:pt x="25788" y="24413"/>
                    </a:lnTo>
                    <a:lnTo>
                      <a:pt x="24446" y="25788"/>
                    </a:lnTo>
                    <a:lnTo>
                      <a:pt x="22837" y="26861"/>
                    </a:lnTo>
                    <a:lnTo>
                      <a:pt x="21059" y="27599"/>
                    </a:lnTo>
                    <a:lnTo>
                      <a:pt x="19148" y="28001"/>
                    </a:lnTo>
                    <a:lnTo>
                      <a:pt x="18108" y="28035"/>
                    </a:lnTo>
                    <a:lnTo>
                      <a:pt x="17102" y="28001"/>
                    </a:lnTo>
                    <a:lnTo>
                      <a:pt x="15157" y="27599"/>
                    </a:lnTo>
                    <a:lnTo>
                      <a:pt x="13380" y="26861"/>
                    </a:lnTo>
                    <a:lnTo>
                      <a:pt x="11804" y="25788"/>
                    </a:lnTo>
                    <a:lnTo>
                      <a:pt x="10463" y="24413"/>
                    </a:lnTo>
                    <a:lnTo>
                      <a:pt x="9390" y="22837"/>
                    </a:lnTo>
                    <a:lnTo>
                      <a:pt x="8618" y="21060"/>
                    </a:lnTo>
                    <a:lnTo>
                      <a:pt x="8216" y="19115"/>
                    </a:lnTo>
                    <a:lnTo>
                      <a:pt x="8183" y="18109"/>
                    </a:lnTo>
                    <a:lnTo>
                      <a:pt x="8216" y="17103"/>
                    </a:lnTo>
                    <a:lnTo>
                      <a:pt x="8618" y="15158"/>
                    </a:lnTo>
                    <a:lnTo>
                      <a:pt x="9390" y="13381"/>
                    </a:lnTo>
                    <a:lnTo>
                      <a:pt x="10463" y="11805"/>
                    </a:lnTo>
                    <a:lnTo>
                      <a:pt x="11804" y="10463"/>
                    </a:lnTo>
                    <a:lnTo>
                      <a:pt x="13380" y="9390"/>
                    </a:lnTo>
                    <a:lnTo>
                      <a:pt x="15157" y="8619"/>
                    </a:lnTo>
                    <a:lnTo>
                      <a:pt x="17102" y="8217"/>
                    </a:lnTo>
                    <a:lnTo>
                      <a:pt x="18108" y="8183"/>
                    </a:lnTo>
                    <a:close/>
                    <a:moveTo>
                      <a:pt x="17169" y="1"/>
                    </a:moveTo>
                    <a:lnTo>
                      <a:pt x="15359" y="202"/>
                    </a:lnTo>
                    <a:lnTo>
                      <a:pt x="13581" y="571"/>
                    </a:lnTo>
                    <a:lnTo>
                      <a:pt x="11871" y="1074"/>
                    </a:lnTo>
                    <a:lnTo>
                      <a:pt x="10262" y="1778"/>
                    </a:lnTo>
                    <a:lnTo>
                      <a:pt x="8719" y="2616"/>
                    </a:lnTo>
                    <a:lnTo>
                      <a:pt x="7277" y="3589"/>
                    </a:lnTo>
                    <a:lnTo>
                      <a:pt x="5936" y="4696"/>
                    </a:lnTo>
                    <a:lnTo>
                      <a:pt x="4695" y="5936"/>
                    </a:lnTo>
                    <a:lnTo>
                      <a:pt x="3588" y="7278"/>
                    </a:lnTo>
                    <a:lnTo>
                      <a:pt x="2616" y="8720"/>
                    </a:lnTo>
                    <a:lnTo>
                      <a:pt x="1778" y="10262"/>
                    </a:lnTo>
                    <a:lnTo>
                      <a:pt x="1107" y="11872"/>
                    </a:lnTo>
                    <a:lnTo>
                      <a:pt x="570" y="13582"/>
                    </a:lnTo>
                    <a:lnTo>
                      <a:pt x="202" y="15359"/>
                    </a:lnTo>
                    <a:lnTo>
                      <a:pt x="0" y="17170"/>
                    </a:lnTo>
                    <a:lnTo>
                      <a:pt x="0" y="18109"/>
                    </a:lnTo>
                    <a:lnTo>
                      <a:pt x="0" y="19048"/>
                    </a:lnTo>
                    <a:lnTo>
                      <a:pt x="202" y="20859"/>
                    </a:lnTo>
                    <a:lnTo>
                      <a:pt x="570" y="22636"/>
                    </a:lnTo>
                    <a:lnTo>
                      <a:pt x="1107" y="24346"/>
                    </a:lnTo>
                    <a:lnTo>
                      <a:pt x="1778" y="25956"/>
                    </a:lnTo>
                    <a:lnTo>
                      <a:pt x="2616" y="27498"/>
                    </a:lnTo>
                    <a:lnTo>
                      <a:pt x="3588" y="28940"/>
                    </a:lnTo>
                    <a:lnTo>
                      <a:pt x="4695" y="30315"/>
                    </a:lnTo>
                    <a:lnTo>
                      <a:pt x="5936" y="31522"/>
                    </a:lnTo>
                    <a:lnTo>
                      <a:pt x="7277" y="32629"/>
                    </a:lnTo>
                    <a:lnTo>
                      <a:pt x="8719" y="33601"/>
                    </a:lnTo>
                    <a:lnTo>
                      <a:pt x="10262" y="34440"/>
                    </a:lnTo>
                    <a:lnTo>
                      <a:pt x="11871" y="35144"/>
                    </a:lnTo>
                    <a:lnTo>
                      <a:pt x="13581" y="35680"/>
                    </a:lnTo>
                    <a:lnTo>
                      <a:pt x="15359" y="36016"/>
                    </a:lnTo>
                    <a:lnTo>
                      <a:pt x="17169" y="36217"/>
                    </a:lnTo>
                    <a:lnTo>
                      <a:pt x="19047" y="36217"/>
                    </a:lnTo>
                    <a:lnTo>
                      <a:pt x="20892" y="36016"/>
                    </a:lnTo>
                    <a:lnTo>
                      <a:pt x="22635" y="35680"/>
                    </a:lnTo>
                    <a:lnTo>
                      <a:pt x="24346" y="35144"/>
                    </a:lnTo>
                    <a:lnTo>
                      <a:pt x="25989" y="34440"/>
                    </a:lnTo>
                    <a:lnTo>
                      <a:pt x="27531" y="33601"/>
                    </a:lnTo>
                    <a:lnTo>
                      <a:pt x="28973" y="32629"/>
                    </a:lnTo>
                    <a:lnTo>
                      <a:pt x="30315" y="31522"/>
                    </a:lnTo>
                    <a:lnTo>
                      <a:pt x="31522" y="30315"/>
                    </a:lnTo>
                    <a:lnTo>
                      <a:pt x="32628" y="28940"/>
                    </a:lnTo>
                    <a:lnTo>
                      <a:pt x="33601" y="27498"/>
                    </a:lnTo>
                    <a:lnTo>
                      <a:pt x="34439" y="25956"/>
                    </a:lnTo>
                    <a:lnTo>
                      <a:pt x="35143" y="24346"/>
                    </a:lnTo>
                    <a:lnTo>
                      <a:pt x="35680" y="22636"/>
                    </a:lnTo>
                    <a:lnTo>
                      <a:pt x="36049" y="20859"/>
                    </a:lnTo>
                    <a:lnTo>
                      <a:pt x="36216" y="19048"/>
                    </a:lnTo>
                    <a:lnTo>
                      <a:pt x="36250" y="18109"/>
                    </a:lnTo>
                    <a:lnTo>
                      <a:pt x="36216" y="17170"/>
                    </a:lnTo>
                    <a:lnTo>
                      <a:pt x="36049" y="15359"/>
                    </a:lnTo>
                    <a:lnTo>
                      <a:pt x="35680" y="13582"/>
                    </a:lnTo>
                    <a:lnTo>
                      <a:pt x="35143" y="11872"/>
                    </a:lnTo>
                    <a:lnTo>
                      <a:pt x="34439" y="10262"/>
                    </a:lnTo>
                    <a:lnTo>
                      <a:pt x="33601" y="8720"/>
                    </a:lnTo>
                    <a:lnTo>
                      <a:pt x="32628" y="7278"/>
                    </a:lnTo>
                    <a:lnTo>
                      <a:pt x="31522" y="5936"/>
                    </a:lnTo>
                    <a:lnTo>
                      <a:pt x="30315" y="4696"/>
                    </a:lnTo>
                    <a:lnTo>
                      <a:pt x="28973" y="3589"/>
                    </a:lnTo>
                    <a:lnTo>
                      <a:pt x="27531" y="2616"/>
                    </a:lnTo>
                    <a:lnTo>
                      <a:pt x="25989" y="1778"/>
                    </a:lnTo>
                    <a:lnTo>
                      <a:pt x="24346" y="1074"/>
                    </a:lnTo>
                    <a:lnTo>
                      <a:pt x="22635" y="571"/>
                    </a:lnTo>
                    <a:lnTo>
                      <a:pt x="20892" y="202"/>
                    </a:lnTo>
                    <a:lnTo>
                      <a:pt x="190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9;p15">
                <a:extLst>
                  <a:ext uri="{FF2B5EF4-FFF2-40B4-BE49-F238E27FC236}">
                    <a16:creationId xmlns:a16="http://schemas.microsoft.com/office/drawing/2014/main" id="{2CBAFC74-1BC1-3199-F495-B68364AC50DC}"/>
                  </a:ext>
                </a:extLst>
              </p:cNvPr>
              <p:cNvSpPr/>
              <p:nvPr/>
            </p:nvSpPr>
            <p:spPr>
              <a:xfrm rot="10800000">
                <a:off x="3728918" y="1914700"/>
                <a:ext cx="141313" cy="216948"/>
              </a:xfrm>
              <a:custGeom>
                <a:avLst/>
                <a:gdLst/>
                <a:ahLst/>
                <a:cxnLst/>
                <a:rect l="l" t="t" r="r" b="b"/>
                <a:pathLst>
                  <a:path w="5265" h="8083" extrusionOk="0">
                    <a:moveTo>
                      <a:pt x="5265" y="1"/>
                    </a:moveTo>
                    <a:lnTo>
                      <a:pt x="671" y="873"/>
                    </a:lnTo>
                    <a:lnTo>
                      <a:pt x="403" y="940"/>
                    </a:lnTo>
                    <a:lnTo>
                      <a:pt x="34" y="1376"/>
                    </a:lnTo>
                    <a:lnTo>
                      <a:pt x="0" y="1678"/>
                    </a:lnTo>
                    <a:lnTo>
                      <a:pt x="0" y="3891"/>
                    </a:lnTo>
                    <a:lnTo>
                      <a:pt x="0" y="4193"/>
                    </a:lnTo>
                    <a:lnTo>
                      <a:pt x="0" y="6372"/>
                    </a:lnTo>
                    <a:lnTo>
                      <a:pt x="34" y="6674"/>
                    </a:lnTo>
                    <a:lnTo>
                      <a:pt x="403" y="7110"/>
                    </a:lnTo>
                    <a:lnTo>
                      <a:pt x="671" y="7177"/>
                    </a:lnTo>
                    <a:lnTo>
                      <a:pt x="5265" y="8082"/>
                    </a:lnTo>
                    <a:lnTo>
                      <a:pt x="5265" y="4193"/>
                    </a:lnTo>
                    <a:lnTo>
                      <a:pt x="5265" y="3891"/>
                    </a:lnTo>
                    <a:lnTo>
                      <a:pt x="52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70;p15">
              <a:extLst>
                <a:ext uri="{FF2B5EF4-FFF2-40B4-BE49-F238E27FC236}">
                  <a16:creationId xmlns:a16="http://schemas.microsoft.com/office/drawing/2014/main" id="{E7D949F5-96A9-9E42-E691-51202185C9EB}"/>
                </a:ext>
              </a:extLst>
            </p:cNvPr>
            <p:cNvSpPr/>
            <p:nvPr/>
          </p:nvSpPr>
          <p:spPr>
            <a:xfrm>
              <a:off x="2565312" y="682538"/>
              <a:ext cx="171937" cy="199824"/>
            </a:xfrm>
            <a:custGeom>
              <a:avLst/>
              <a:gdLst/>
              <a:ahLst/>
              <a:cxnLst/>
              <a:rect l="l" t="t" r="r" b="b"/>
              <a:pathLst>
                <a:path w="6406" h="7445" extrusionOk="0">
                  <a:moveTo>
                    <a:pt x="6238" y="1"/>
                  </a:moveTo>
                  <a:lnTo>
                    <a:pt x="5735" y="235"/>
                  </a:lnTo>
                  <a:lnTo>
                    <a:pt x="3857" y="2214"/>
                  </a:lnTo>
                  <a:lnTo>
                    <a:pt x="805" y="5567"/>
                  </a:lnTo>
                  <a:lnTo>
                    <a:pt x="604" y="5735"/>
                  </a:lnTo>
                  <a:lnTo>
                    <a:pt x="101" y="6305"/>
                  </a:lnTo>
                  <a:lnTo>
                    <a:pt x="0" y="6472"/>
                  </a:lnTo>
                  <a:lnTo>
                    <a:pt x="101" y="6741"/>
                  </a:lnTo>
                  <a:lnTo>
                    <a:pt x="671" y="7110"/>
                  </a:lnTo>
                  <a:lnTo>
                    <a:pt x="1174" y="7378"/>
                  </a:lnTo>
                  <a:lnTo>
                    <a:pt x="1476" y="7445"/>
                  </a:lnTo>
                  <a:lnTo>
                    <a:pt x="2448" y="7177"/>
                  </a:lnTo>
                  <a:lnTo>
                    <a:pt x="4259" y="6305"/>
                  </a:lnTo>
                  <a:lnTo>
                    <a:pt x="5165" y="5634"/>
                  </a:lnTo>
                  <a:lnTo>
                    <a:pt x="5332" y="5500"/>
                  </a:lnTo>
                  <a:lnTo>
                    <a:pt x="5500" y="5131"/>
                  </a:lnTo>
                  <a:lnTo>
                    <a:pt x="5500" y="4528"/>
                  </a:lnTo>
                  <a:lnTo>
                    <a:pt x="4997" y="3421"/>
                  </a:lnTo>
                  <a:lnTo>
                    <a:pt x="4829" y="3220"/>
                  </a:lnTo>
                  <a:lnTo>
                    <a:pt x="4762" y="3086"/>
                  </a:lnTo>
                  <a:lnTo>
                    <a:pt x="4829" y="2717"/>
                  </a:lnTo>
                  <a:lnTo>
                    <a:pt x="5198" y="2013"/>
                  </a:lnTo>
                  <a:lnTo>
                    <a:pt x="5936" y="1040"/>
                  </a:lnTo>
                  <a:lnTo>
                    <a:pt x="6405" y="269"/>
                  </a:lnTo>
                  <a:lnTo>
                    <a:pt x="6372" y="101"/>
                  </a:lnTo>
                  <a:lnTo>
                    <a:pt x="6238" y="1"/>
                  </a:lnTo>
                  <a:close/>
                </a:path>
              </a:pathLst>
            </a:custGeom>
            <a:solidFill>
              <a:srgbClr val="FFD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1;p15">
              <a:extLst>
                <a:ext uri="{FF2B5EF4-FFF2-40B4-BE49-F238E27FC236}">
                  <a16:creationId xmlns:a16="http://schemas.microsoft.com/office/drawing/2014/main" id="{F8A04EAE-B152-088A-C05D-3AEE8C968980}"/>
                </a:ext>
              </a:extLst>
            </p:cNvPr>
            <p:cNvSpPr/>
            <p:nvPr/>
          </p:nvSpPr>
          <p:spPr>
            <a:xfrm>
              <a:off x="2503981" y="2498304"/>
              <a:ext cx="100838" cy="77433"/>
            </a:xfrm>
            <a:custGeom>
              <a:avLst/>
              <a:gdLst/>
              <a:ahLst/>
              <a:cxnLst/>
              <a:rect l="l" t="t" r="r" b="b"/>
              <a:pathLst>
                <a:path w="3757" h="2885" extrusionOk="0">
                  <a:moveTo>
                    <a:pt x="973" y="1"/>
                  </a:moveTo>
                  <a:lnTo>
                    <a:pt x="235" y="34"/>
                  </a:lnTo>
                  <a:lnTo>
                    <a:pt x="34" y="236"/>
                  </a:lnTo>
                  <a:lnTo>
                    <a:pt x="1" y="437"/>
                  </a:lnTo>
                  <a:lnTo>
                    <a:pt x="1" y="806"/>
                  </a:lnTo>
                  <a:lnTo>
                    <a:pt x="68" y="1946"/>
                  </a:lnTo>
                  <a:lnTo>
                    <a:pt x="235" y="2549"/>
                  </a:lnTo>
                  <a:lnTo>
                    <a:pt x="336" y="2650"/>
                  </a:lnTo>
                  <a:lnTo>
                    <a:pt x="873" y="2784"/>
                  </a:lnTo>
                  <a:lnTo>
                    <a:pt x="1946" y="2885"/>
                  </a:lnTo>
                  <a:lnTo>
                    <a:pt x="3253" y="2751"/>
                  </a:lnTo>
                  <a:lnTo>
                    <a:pt x="3622" y="2616"/>
                  </a:lnTo>
                  <a:lnTo>
                    <a:pt x="3756" y="2382"/>
                  </a:lnTo>
                  <a:lnTo>
                    <a:pt x="3723" y="1208"/>
                  </a:lnTo>
                  <a:lnTo>
                    <a:pt x="3689" y="604"/>
                  </a:lnTo>
                  <a:lnTo>
                    <a:pt x="3689" y="370"/>
                  </a:lnTo>
                  <a:lnTo>
                    <a:pt x="3522" y="101"/>
                  </a:lnTo>
                  <a:lnTo>
                    <a:pt x="29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2;p15">
              <a:extLst>
                <a:ext uri="{FF2B5EF4-FFF2-40B4-BE49-F238E27FC236}">
                  <a16:creationId xmlns:a16="http://schemas.microsoft.com/office/drawing/2014/main" id="{B33C8F16-E9A3-1F12-53DD-534F22F495D5}"/>
                </a:ext>
              </a:extLst>
            </p:cNvPr>
            <p:cNvSpPr/>
            <p:nvPr/>
          </p:nvSpPr>
          <p:spPr>
            <a:xfrm>
              <a:off x="1983247" y="1864307"/>
              <a:ext cx="624647" cy="657070"/>
            </a:xfrm>
            <a:custGeom>
              <a:avLst/>
              <a:gdLst/>
              <a:ahLst/>
              <a:cxnLst/>
              <a:rect l="l" t="t" r="r" b="b"/>
              <a:pathLst>
                <a:path w="23273" h="24481" extrusionOk="0">
                  <a:moveTo>
                    <a:pt x="7814" y="1"/>
                  </a:moveTo>
                  <a:lnTo>
                    <a:pt x="4058" y="102"/>
                  </a:lnTo>
                  <a:lnTo>
                    <a:pt x="3689" y="135"/>
                  </a:lnTo>
                  <a:lnTo>
                    <a:pt x="3019" y="370"/>
                  </a:lnTo>
                  <a:lnTo>
                    <a:pt x="2080" y="1040"/>
                  </a:lnTo>
                  <a:lnTo>
                    <a:pt x="1040" y="2482"/>
                  </a:lnTo>
                  <a:lnTo>
                    <a:pt x="302" y="4193"/>
                  </a:lnTo>
                  <a:lnTo>
                    <a:pt x="1" y="6003"/>
                  </a:lnTo>
                  <a:lnTo>
                    <a:pt x="135" y="7278"/>
                  </a:lnTo>
                  <a:lnTo>
                    <a:pt x="403" y="8015"/>
                  </a:lnTo>
                  <a:lnTo>
                    <a:pt x="805" y="8653"/>
                  </a:lnTo>
                  <a:lnTo>
                    <a:pt x="1409" y="9122"/>
                  </a:lnTo>
                  <a:lnTo>
                    <a:pt x="2214" y="9424"/>
                  </a:lnTo>
                  <a:lnTo>
                    <a:pt x="3220" y="9524"/>
                  </a:lnTo>
                  <a:lnTo>
                    <a:pt x="3790" y="9491"/>
                  </a:lnTo>
                  <a:lnTo>
                    <a:pt x="6204" y="9156"/>
                  </a:lnTo>
                  <a:lnTo>
                    <a:pt x="10731" y="8317"/>
                  </a:lnTo>
                  <a:lnTo>
                    <a:pt x="14386" y="7613"/>
                  </a:lnTo>
                  <a:lnTo>
                    <a:pt x="16097" y="7479"/>
                  </a:lnTo>
                  <a:lnTo>
                    <a:pt x="16734" y="7680"/>
                  </a:lnTo>
                  <a:lnTo>
                    <a:pt x="16801" y="7881"/>
                  </a:lnTo>
                  <a:lnTo>
                    <a:pt x="17103" y="10597"/>
                  </a:lnTo>
                  <a:lnTo>
                    <a:pt x="18176" y="19651"/>
                  </a:lnTo>
                  <a:lnTo>
                    <a:pt x="18779" y="23105"/>
                  </a:lnTo>
                  <a:lnTo>
                    <a:pt x="19148" y="24380"/>
                  </a:lnTo>
                  <a:lnTo>
                    <a:pt x="19316" y="24480"/>
                  </a:lnTo>
                  <a:lnTo>
                    <a:pt x="20255" y="24413"/>
                  </a:lnTo>
                  <a:lnTo>
                    <a:pt x="22233" y="24246"/>
                  </a:lnTo>
                  <a:lnTo>
                    <a:pt x="22937" y="24011"/>
                  </a:lnTo>
                  <a:lnTo>
                    <a:pt x="23206" y="23776"/>
                  </a:lnTo>
                  <a:lnTo>
                    <a:pt x="23206" y="23642"/>
                  </a:lnTo>
                  <a:lnTo>
                    <a:pt x="23273" y="20456"/>
                  </a:lnTo>
                  <a:lnTo>
                    <a:pt x="23038" y="10128"/>
                  </a:lnTo>
                  <a:lnTo>
                    <a:pt x="22736" y="6205"/>
                  </a:lnTo>
                  <a:lnTo>
                    <a:pt x="22267" y="2985"/>
                  </a:lnTo>
                  <a:lnTo>
                    <a:pt x="21797" y="1376"/>
                  </a:lnTo>
                  <a:lnTo>
                    <a:pt x="21395" y="739"/>
                  </a:lnTo>
                  <a:lnTo>
                    <a:pt x="21160" y="605"/>
                  </a:lnTo>
                  <a:lnTo>
                    <a:pt x="20724" y="470"/>
                  </a:lnTo>
                  <a:lnTo>
                    <a:pt x="19215" y="269"/>
                  </a:lnTo>
                  <a:lnTo>
                    <a:pt x="15929" y="68"/>
                  </a:lnTo>
                  <a:lnTo>
                    <a:pt x="78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p15">
              <a:extLst>
                <a:ext uri="{FF2B5EF4-FFF2-40B4-BE49-F238E27FC236}">
                  <a16:creationId xmlns:a16="http://schemas.microsoft.com/office/drawing/2014/main" id="{6432F7E3-3CD9-FFC6-2398-C7883F1592E1}"/>
                </a:ext>
              </a:extLst>
            </p:cNvPr>
            <p:cNvSpPr/>
            <p:nvPr/>
          </p:nvSpPr>
          <p:spPr>
            <a:xfrm>
              <a:off x="457200" y="1565211"/>
              <a:ext cx="1017075" cy="382524"/>
            </a:xfrm>
            <a:custGeom>
              <a:avLst/>
              <a:gdLst/>
              <a:ahLst/>
              <a:cxnLst/>
              <a:rect l="l" t="t" r="r" b="b"/>
              <a:pathLst>
                <a:path w="37894" h="14252" extrusionOk="0">
                  <a:moveTo>
                    <a:pt x="19819" y="0"/>
                  </a:moveTo>
                  <a:lnTo>
                    <a:pt x="18108" y="302"/>
                  </a:lnTo>
                  <a:lnTo>
                    <a:pt x="16465" y="838"/>
                  </a:lnTo>
                  <a:lnTo>
                    <a:pt x="14990" y="1610"/>
                  </a:lnTo>
                  <a:lnTo>
                    <a:pt x="13615" y="2582"/>
                  </a:lnTo>
                  <a:lnTo>
                    <a:pt x="12441" y="3756"/>
                  </a:lnTo>
                  <a:lnTo>
                    <a:pt x="11435" y="5131"/>
                  </a:lnTo>
                  <a:lnTo>
                    <a:pt x="10631" y="6606"/>
                  </a:lnTo>
                  <a:lnTo>
                    <a:pt x="10362" y="7411"/>
                  </a:lnTo>
                  <a:lnTo>
                    <a:pt x="9692" y="7176"/>
                  </a:lnTo>
                  <a:lnTo>
                    <a:pt x="8250" y="6874"/>
                  </a:lnTo>
                  <a:lnTo>
                    <a:pt x="7512" y="6841"/>
                  </a:lnTo>
                  <a:lnTo>
                    <a:pt x="6741" y="6874"/>
                  </a:lnTo>
                  <a:lnTo>
                    <a:pt x="5299" y="7176"/>
                  </a:lnTo>
                  <a:lnTo>
                    <a:pt x="3957" y="7746"/>
                  </a:lnTo>
                  <a:lnTo>
                    <a:pt x="2750" y="8518"/>
                  </a:lnTo>
                  <a:lnTo>
                    <a:pt x="1744" y="9524"/>
                  </a:lnTo>
                  <a:lnTo>
                    <a:pt x="939" y="10731"/>
                  </a:lnTo>
                  <a:lnTo>
                    <a:pt x="369" y="12039"/>
                  </a:lnTo>
                  <a:lnTo>
                    <a:pt x="34" y="13480"/>
                  </a:lnTo>
                  <a:lnTo>
                    <a:pt x="0" y="14252"/>
                  </a:lnTo>
                  <a:lnTo>
                    <a:pt x="37893" y="14252"/>
                  </a:lnTo>
                  <a:lnTo>
                    <a:pt x="37658" y="13413"/>
                  </a:lnTo>
                  <a:lnTo>
                    <a:pt x="36753" y="11971"/>
                  </a:lnTo>
                  <a:lnTo>
                    <a:pt x="35445" y="10898"/>
                  </a:lnTo>
                  <a:lnTo>
                    <a:pt x="33836" y="10295"/>
                  </a:lnTo>
                  <a:lnTo>
                    <a:pt x="32930" y="10228"/>
                  </a:lnTo>
                  <a:lnTo>
                    <a:pt x="32293" y="10261"/>
                  </a:lnTo>
                  <a:lnTo>
                    <a:pt x="31689" y="10395"/>
                  </a:lnTo>
                  <a:lnTo>
                    <a:pt x="31589" y="9322"/>
                  </a:lnTo>
                  <a:lnTo>
                    <a:pt x="31086" y="7277"/>
                  </a:lnTo>
                  <a:lnTo>
                    <a:pt x="30214" y="5399"/>
                  </a:lnTo>
                  <a:lnTo>
                    <a:pt x="29007" y="3756"/>
                  </a:lnTo>
                  <a:lnTo>
                    <a:pt x="27531" y="2347"/>
                  </a:lnTo>
                  <a:lnTo>
                    <a:pt x="25821" y="1207"/>
                  </a:lnTo>
                  <a:lnTo>
                    <a:pt x="23910" y="436"/>
                  </a:lnTo>
                  <a:lnTo>
                    <a:pt x="21831" y="34"/>
                  </a:lnTo>
                  <a:lnTo>
                    <a:pt x="20724" y="0"/>
                  </a:lnTo>
                  <a:close/>
                </a:path>
              </a:pathLst>
            </a:custGeom>
            <a:solidFill>
              <a:srgbClr val="CF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4;p15">
              <a:extLst>
                <a:ext uri="{FF2B5EF4-FFF2-40B4-BE49-F238E27FC236}">
                  <a16:creationId xmlns:a16="http://schemas.microsoft.com/office/drawing/2014/main" id="{B16CD0F2-AB58-4189-3E45-331B310217B7}"/>
                </a:ext>
              </a:extLst>
            </p:cNvPr>
            <p:cNvSpPr/>
            <p:nvPr/>
          </p:nvSpPr>
          <p:spPr>
            <a:xfrm>
              <a:off x="1061140" y="2433739"/>
              <a:ext cx="873964" cy="329434"/>
            </a:xfrm>
            <a:custGeom>
              <a:avLst/>
              <a:gdLst/>
              <a:ahLst/>
              <a:cxnLst/>
              <a:rect l="l" t="t" r="r" b="b"/>
              <a:pathLst>
                <a:path w="32562" h="12274" extrusionOk="0">
                  <a:moveTo>
                    <a:pt x="17807" y="1"/>
                  </a:moveTo>
                  <a:lnTo>
                    <a:pt x="17035" y="34"/>
                  </a:lnTo>
                  <a:lnTo>
                    <a:pt x="15560" y="269"/>
                  </a:lnTo>
                  <a:lnTo>
                    <a:pt x="14151" y="739"/>
                  </a:lnTo>
                  <a:lnTo>
                    <a:pt x="12844" y="1409"/>
                  </a:lnTo>
                  <a:lnTo>
                    <a:pt x="11703" y="2248"/>
                  </a:lnTo>
                  <a:lnTo>
                    <a:pt x="10664" y="3254"/>
                  </a:lnTo>
                  <a:lnTo>
                    <a:pt x="9792" y="4427"/>
                  </a:lnTo>
                  <a:lnTo>
                    <a:pt x="9121" y="5701"/>
                  </a:lnTo>
                  <a:lnTo>
                    <a:pt x="8887" y="6372"/>
                  </a:lnTo>
                  <a:lnTo>
                    <a:pt x="8317" y="6171"/>
                  </a:lnTo>
                  <a:lnTo>
                    <a:pt x="7076" y="5936"/>
                  </a:lnTo>
                  <a:lnTo>
                    <a:pt x="6439" y="5903"/>
                  </a:lnTo>
                  <a:lnTo>
                    <a:pt x="5768" y="5936"/>
                  </a:lnTo>
                  <a:lnTo>
                    <a:pt x="4527" y="6171"/>
                  </a:lnTo>
                  <a:lnTo>
                    <a:pt x="3387" y="6674"/>
                  </a:lnTo>
                  <a:lnTo>
                    <a:pt x="2348" y="7345"/>
                  </a:lnTo>
                  <a:lnTo>
                    <a:pt x="1476" y="8216"/>
                  </a:lnTo>
                  <a:lnTo>
                    <a:pt x="772" y="9222"/>
                  </a:lnTo>
                  <a:lnTo>
                    <a:pt x="302" y="10363"/>
                  </a:lnTo>
                  <a:lnTo>
                    <a:pt x="34" y="11603"/>
                  </a:lnTo>
                  <a:lnTo>
                    <a:pt x="0" y="12274"/>
                  </a:lnTo>
                  <a:lnTo>
                    <a:pt x="32561" y="12274"/>
                  </a:lnTo>
                  <a:lnTo>
                    <a:pt x="32360" y="11536"/>
                  </a:lnTo>
                  <a:lnTo>
                    <a:pt x="31589" y="10296"/>
                  </a:lnTo>
                  <a:lnTo>
                    <a:pt x="30449" y="9390"/>
                  </a:lnTo>
                  <a:lnTo>
                    <a:pt x="29040" y="8854"/>
                  </a:lnTo>
                  <a:lnTo>
                    <a:pt x="28269" y="8820"/>
                  </a:lnTo>
                  <a:lnTo>
                    <a:pt x="27732" y="8854"/>
                  </a:lnTo>
                  <a:lnTo>
                    <a:pt x="27229" y="8954"/>
                  </a:lnTo>
                  <a:lnTo>
                    <a:pt x="27129" y="8015"/>
                  </a:lnTo>
                  <a:lnTo>
                    <a:pt x="26693" y="6272"/>
                  </a:lnTo>
                  <a:lnTo>
                    <a:pt x="25955" y="4662"/>
                  </a:lnTo>
                  <a:lnTo>
                    <a:pt x="24916" y="3220"/>
                  </a:lnTo>
                  <a:lnTo>
                    <a:pt x="23641" y="2013"/>
                  </a:lnTo>
                  <a:lnTo>
                    <a:pt x="22166" y="1074"/>
                  </a:lnTo>
                  <a:lnTo>
                    <a:pt x="20523" y="403"/>
                  </a:lnTo>
                  <a:lnTo>
                    <a:pt x="18745" y="34"/>
                  </a:lnTo>
                  <a:lnTo>
                    <a:pt x="17807" y="1"/>
                  </a:lnTo>
                  <a:close/>
                </a:path>
              </a:pathLst>
            </a:custGeom>
            <a:solidFill>
              <a:srgbClr val="CF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5;p15">
              <a:extLst>
                <a:ext uri="{FF2B5EF4-FFF2-40B4-BE49-F238E27FC236}">
                  <a16:creationId xmlns:a16="http://schemas.microsoft.com/office/drawing/2014/main" id="{90FC4F8D-3303-56D4-659D-5072AE1D4E1C}"/>
                </a:ext>
              </a:extLst>
            </p:cNvPr>
            <p:cNvSpPr/>
            <p:nvPr/>
          </p:nvSpPr>
          <p:spPr>
            <a:xfrm>
              <a:off x="2650638" y="729964"/>
              <a:ext cx="1017048" cy="382524"/>
            </a:xfrm>
            <a:custGeom>
              <a:avLst/>
              <a:gdLst/>
              <a:ahLst/>
              <a:cxnLst/>
              <a:rect l="l" t="t" r="r" b="b"/>
              <a:pathLst>
                <a:path w="37893" h="14252" extrusionOk="0">
                  <a:moveTo>
                    <a:pt x="19852" y="0"/>
                  </a:moveTo>
                  <a:lnTo>
                    <a:pt x="18108" y="302"/>
                  </a:lnTo>
                  <a:lnTo>
                    <a:pt x="16499" y="838"/>
                  </a:lnTo>
                  <a:lnTo>
                    <a:pt x="14990" y="1610"/>
                  </a:lnTo>
                  <a:lnTo>
                    <a:pt x="13615" y="2582"/>
                  </a:lnTo>
                  <a:lnTo>
                    <a:pt x="12441" y="3756"/>
                  </a:lnTo>
                  <a:lnTo>
                    <a:pt x="11435" y="5131"/>
                  </a:lnTo>
                  <a:lnTo>
                    <a:pt x="10664" y="6606"/>
                  </a:lnTo>
                  <a:lnTo>
                    <a:pt x="10362" y="7411"/>
                  </a:lnTo>
                  <a:lnTo>
                    <a:pt x="9691" y="7143"/>
                  </a:lnTo>
                  <a:lnTo>
                    <a:pt x="8249" y="6874"/>
                  </a:lnTo>
                  <a:lnTo>
                    <a:pt x="7512" y="6841"/>
                  </a:lnTo>
                  <a:lnTo>
                    <a:pt x="6740" y="6874"/>
                  </a:lnTo>
                  <a:lnTo>
                    <a:pt x="5299" y="7176"/>
                  </a:lnTo>
                  <a:lnTo>
                    <a:pt x="3957" y="7746"/>
                  </a:lnTo>
                  <a:lnTo>
                    <a:pt x="2750" y="8518"/>
                  </a:lnTo>
                  <a:lnTo>
                    <a:pt x="1744" y="9524"/>
                  </a:lnTo>
                  <a:lnTo>
                    <a:pt x="939" y="10731"/>
                  </a:lnTo>
                  <a:lnTo>
                    <a:pt x="369" y="12039"/>
                  </a:lnTo>
                  <a:lnTo>
                    <a:pt x="34" y="13481"/>
                  </a:lnTo>
                  <a:lnTo>
                    <a:pt x="0" y="14252"/>
                  </a:lnTo>
                  <a:lnTo>
                    <a:pt x="37893" y="14252"/>
                  </a:lnTo>
                  <a:lnTo>
                    <a:pt x="37658" y="13413"/>
                  </a:lnTo>
                  <a:lnTo>
                    <a:pt x="36753" y="11972"/>
                  </a:lnTo>
                  <a:lnTo>
                    <a:pt x="35445" y="10898"/>
                  </a:lnTo>
                  <a:lnTo>
                    <a:pt x="33835" y="10295"/>
                  </a:lnTo>
                  <a:lnTo>
                    <a:pt x="32930" y="10228"/>
                  </a:lnTo>
                  <a:lnTo>
                    <a:pt x="32293" y="10261"/>
                  </a:lnTo>
                  <a:lnTo>
                    <a:pt x="31689" y="10395"/>
                  </a:lnTo>
                  <a:lnTo>
                    <a:pt x="31622" y="9322"/>
                  </a:lnTo>
                  <a:lnTo>
                    <a:pt x="31086" y="7277"/>
                  </a:lnTo>
                  <a:lnTo>
                    <a:pt x="30214" y="5399"/>
                  </a:lnTo>
                  <a:lnTo>
                    <a:pt x="29040" y="3756"/>
                  </a:lnTo>
                  <a:lnTo>
                    <a:pt x="27565" y="2347"/>
                  </a:lnTo>
                  <a:lnTo>
                    <a:pt x="25821" y="1207"/>
                  </a:lnTo>
                  <a:lnTo>
                    <a:pt x="23910" y="436"/>
                  </a:lnTo>
                  <a:lnTo>
                    <a:pt x="21830" y="34"/>
                  </a:lnTo>
                  <a:lnTo>
                    <a:pt x="20724" y="0"/>
                  </a:lnTo>
                  <a:close/>
                </a:path>
              </a:pathLst>
            </a:custGeom>
            <a:solidFill>
              <a:srgbClr val="CFF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76;p15">
              <a:extLst>
                <a:ext uri="{FF2B5EF4-FFF2-40B4-BE49-F238E27FC236}">
                  <a16:creationId xmlns:a16="http://schemas.microsoft.com/office/drawing/2014/main" id="{1B510DAA-47D5-2262-0368-69FD5DC829BC}"/>
                </a:ext>
              </a:extLst>
            </p:cNvPr>
            <p:cNvGrpSpPr/>
            <p:nvPr/>
          </p:nvGrpSpPr>
          <p:grpSpPr>
            <a:xfrm>
              <a:off x="2284318" y="2537531"/>
              <a:ext cx="1437389" cy="1437408"/>
              <a:chOff x="2284318" y="2537531"/>
              <a:chExt cx="1437389" cy="1437408"/>
            </a:xfrm>
          </p:grpSpPr>
          <p:sp>
            <p:nvSpPr>
              <p:cNvPr id="84" name="Google Shape;77;p15">
                <a:extLst>
                  <a:ext uri="{FF2B5EF4-FFF2-40B4-BE49-F238E27FC236}">
                    <a16:creationId xmlns:a16="http://schemas.microsoft.com/office/drawing/2014/main" id="{1282B2EA-4A53-9F84-D58D-B9D9748730A2}"/>
                  </a:ext>
                </a:extLst>
              </p:cNvPr>
              <p:cNvSpPr/>
              <p:nvPr/>
            </p:nvSpPr>
            <p:spPr>
              <a:xfrm>
                <a:off x="2866651" y="2537531"/>
                <a:ext cx="272721" cy="177359"/>
              </a:xfrm>
              <a:custGeom>
                <a:avLst/>
                <a:gdLst/>
                <a:ahLst/>
                <a:cxnLst/>
                <a:rect l="l" t="t" r="r" b="b"/>
                <a:pathLst>
                  <a:path w="10161" h="6608" extrusionOk="0">
                    <a:moveTo>
                      <a:pt x="2113" y="1"/>
                    </a:moveTo>
                    <a:lnTo>
                      <a:pt x="1744" y="35"/>
                    </a:lnTo>
                    <a:lnTo>
                      <a:pt x="1207" y="470"/>
                    </a:lnTo>
                    <a:lnTo>
                      <a:pt x="1107" y="839"/>
                    </a:lnTo>
                    <a:lnTo>
                      <a:pt x="0" y="6607"/>
                    </a:lnTo>
                    <a:lnTo>
                      <a:pt x="10161" y="6607"/>
                    </a:lnTo>
                    <a:lnTo>
                      <a:pt x="9054" y="839"/>
                    </a:lnTo>
                    <a:lnTo>
                      <a:pt x="8920" y="470"/>
                    </a:lnTo>
                    <a:lnTo>
                      <a:pt x="8384" y="35"/>
                    </a:lnTo>
                    <a:lnTo>
                      <a:pt x="80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78;p15">
                <a:extLst>
                  <a:ext uri="{FF2B5EF4-FFF2-40B4-BE49-F238E27FC236}">
                    <a16:creationId xmlns:a16="http://schemas.microsoft.com/office/drawing/2014/main" id="{7BEE9308-4892-9633-5541-6E8D63DBCDA7}"/>
                  </a:ext>
                </a:extLst>
              </p:cNvPr>
              <p:cNvSpPr/>
              <p:nvPr/>
            </p:nvSpPr>
            <p:spPr>
              <a:xfrm>
                <a:off x="2431028" y="2684241"/>
                <a:ext cx="285336" cy="285336"/>
              </a:xfrm>
              <a:custGeom>
                <a:avLst/>
                <a:gdLst/>
                <a:ahLst/>
                <a:cxnLst/>
                <a:rect l="l" t="t" r="r" b="b"/>
                <a:pathLst>
                  <a:path w="10631" h="10631" extrusionOk="0">
                    <a:moveTo>
                      <a:pt x="5433" y="1"/>
                    </a:moveTo>
                    <a:lnTo>
                      <a:pt x="4762" y="68"/>
                    </a:lnTo>
                    <a:lnTo>
                      <a:pt x="4460" y="269"/>
                    </a:lnTo>
                    <a:lnTo>
                      <a:pt x="2515" y="2248"/>
                    </a:lnTo>
                    <a:lnTo>
                      <a:pt x="2247" y="2516"/>
                    </a:lnTo>
                    <a:lnTo>
                      <a:pt x="268" y="4461"/>
                    </a:lnTo>
                    <a:lnTo>
                      <a:pt x="67" y="4763"/>
                    </a:lnTo>
                    <a:lnTo>
                      <a:pt x="0" y="5433"/>
                    </a:lnTo>
                    <a:lnTo>
                      <a:pt x="168" y="5769"/>
                    </a:lnTo>
                    <a:lnTo>
                      <a:pt x="3454" y="10631"/>
                    </a:lnTo>
                    <a:lnTo>
                      <a:pt x="6908" y="7177"/>
                    </a:lnTo>
                    <a:lnTo>
                      <a:pt x="7176" y="6909"/>
                    </a:lnTo>
                    <a:lnTo>
                      <a:pt x="10630" y="3455"/>
                    </a:lnTo>
                    <a:lnTo>
                      <a:pt x="5768" y="169"/>
                    </a:lnTo>
                    <a:lnTo>
                      <a:pt x="54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79;p15">
                <a:extLst>
                  <a:ext uri="{FF2B5EF4-FFF2-40B4-BE49-F238E27FC236}">
                    <a16:creationId xmlns:a16="http://schemas.microsoft.com/office/drawing/2014/main" id="{64CA46A5-A9F7-C863-2498-786E5F3C5AB6}"/>
                  </a:ext>
                </a:extLst>
              </p:cNvPr>
              <p:cNvSpPr/>
              <p:nvPr/>
            </p:nvSpPr>
            <p:spPr>
              <a:xfrm>
                <a:off x="2284318" y="3119887"/>
                <a:ext cx="177332" cy="272721"/>
              </a:xfrm>
              <a:custGeom>
                <a:avLst/>
                <a:gdLst/>
                <a:ahLst/>
                <a:cxnLst/>
                <a:rect l="l" t="t" r="r" b="b"/>
                <a:pathLst>
                  <a:path w="6607" h="10161" extrusionOk="0">
                    <a:moveTo>
                      <a:pt x="6606" y="0"/>
                    </a:moveTo>
                    <a:lnTo>
                      <a:pt x="839" y="1107"/>
                    </a:lnTo>
                    <a:lnTo>
                      <a:pt x="470" y="1207"/>
                    </a:lnTo>
                    <a:lnTo>
                      <a:pt x="34" y="1744"/>
                    </a:lnTo>
                    <a:lnTo>
                      <a:pt x="0" y="2113"/>
                    </a:lnTo>
                    <a:lnTo>
                      <a:pt x="0" y="4896"/>
                    </a:lnTo>
                    <a:lnTo>
                      <a:pt x="0" y="5265"/>
                    </a:lnTo>
                    <a:lnTo>
                      <a:pt x="0" y="8015"/>
                    </a:lnTo>
                    <a:lnTo>
                      <a:pt x="34" y="8383"/>
                    </a:lnTo>
                    <a:lnTo>
                      <a:pt x="470" y="8920"/>
                    </a:lnTo>
                    <a:lnTo>
                      <a:pt x="839" y="9054"/>
                    </a:lnTo>
                    <a:lnTo>
                      <a:pt x="6606" y="10161"/>
                    </a:lnTo>
                    <a:lnTo>
                      <a:pt x="6606" y="5265"/>
                    </a:lnTo>
                    <a:lnTo>
                      <a:pt x="6606" y="4896"/>
                    </a:lnTo>
                    <a:lnTo>
                      <a:pt x="66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0;p15">
                <a:extLst>
                  <a:ext uri="{FF2B5EF4-FFF2-40B4-BE49-F238E27FC236}">
                    <a16:creationId xmlns:a16="http://schemas.microsoft.com/office/drawing/2014/main" id="{59D843EE-783A-7FCD-0E12-8E308BA22D3C}"/>
                  </a:ext>
                </a:extLst>
              </p:cNvPr>
              <p:cNvSpPr/>
              <p:nvPr/>
            </p:nvSpPr>
            <p:spPr>
              <a:xfrm>
                <a:off x="2431028" y="3542006"/>
                <a:ext cx="285336" cy="286222"/>
              </a:xfrm>
              <a:custGeom>
                <a:avLst/>
                <a:gdLst/>
                <a:ahLst/>
                <a:cxnLst/>
                <a:rect l="l" t="t" r="r" b="b"/>
                <a:pathLst>
                  <a:path w="10631" h="10664" extrusionOk="0">
                    <a:moveTo>
                      <a:pt x="3454" y="0"/>
                    </a:moveTo>
                    <a:lnTo>
                      <a:pt x="168" y="4863"/>
                    </a:lnTo>
                    <a:lnTo>
                      <a:pt x="0" y="5198"/>
                    </a:lnTo>
                    <a:lnTo>
                      <a:pt x="67" y="5902"/>
                    </a:lnTo>
                    <a:lnTo>
                      <a:pt x="268" y="6204"/>
                    </a:lnTo>
                    <a:lnTo>
                      <a:pt x="2247" y="8149"/>
                    </a:lnTo>
                    <a:lnTo>
                      <a:pt x="2515" y="8417"/>
                    </a:lnTo>
                    <a:lnTo>
                      <a:pt x="4460" y="10362"/>
                    </a:lnTo>
                    <a:lnTo>
                      <a:pt x="4762" y="10597"/>
                    </a:lnTo>
                    <a:lnTo>
                      <a:pt x="5433" y="10664"/>
                    </a:lnTo>
                    <a:lnTo>
                      <a:pt x="5768" y="10496"/>
                    </a:lnTo>
                    <a:lnTo>
                      <a:pt x="10630" y="7176"/>
                    </a:lnTo>
                    <a:lnTo>
                      <a:pt x="7176" y="3722"/>
                    </a:lnTo>
                    <a:lnTo>
                      <a:pt x="6908" y="3454"/>
                    </a:lnTo>
                    <a:lnTo>
                      <a:pt x="34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1;p15">
                <a:extLst>
                  <a:ext uri="{FF2B5EF4-FFF2-40B4-BE49-F238E27FC236}">
                    <a16:creationId xmlns:a16="http://schemas.microsoft.com/office/drawing/2014/main" id="{61B93D61-687E-F4BC-0B75-DF548A7A5DE5}"/>
                  </a:ext>
                </a:extLst>
              </p:cNvPr>
              <p:cNvSpPr/>
              <p:nvPr/>
            </p:nvSpPr>
            <p:spPr>
              <a:xfrm>
                <a:off x="2866651" y="3796721"/>
                <a:ext cx="272721" cy="178218"/>
              </a:xfrm>
              <a:custGeom>
                <a:avLst/>
                <a:gdLst/>
                <a:ahLst/>
                <a:cxnLst/>
                <a:rect l="l" t="t" r="r" b="b"/>
                <a:pathLst>
                  <a:path w="10161" h="6640" extrusionOk="0">
                    <a:moveTo>
                      <a:pt x="0" y="0"/>
                    </a:moveTo>
                    <a:lnTo>
                      <a:pt x="1107" y="5801"/>
                    </a:lnTo>
                    <a:lnTo>
                      <a:pt x="1207" y="6137"/>
                    </a:lnTo>
                    <a:lnTo>
                      <a:pt x="1744" y="6573"/>
                    </a:lnTo>
                    <a:lnTo>
                      <a:pt x="2113" y="6640"/>
                    </a:lnTo>
                    <a:lnTo>
                      <a:pt x="8015" y="6640"/>
                    </a:lnTo>
                    <a:lnTo>
                      <a:pt x="8384" y="6573"/>
                    </a:lnTo>
                    <a:lnTo>
                      <a:pt x="8920" y="6137"/>
                    </a:lnTo>
                    <a:lnTo>
                      <a:pt x="9054" y="5801"/>
                    </a:lnTo>
                    <a:lnTo>
                      <a:pt x="101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2;p15">
                <a:extLst>
                  <a:ext uri="{FF2B5EF4-FFF2-40B4-BE49-F238E27FC236}">
                    <a16:creationId xmlns:a16="http://schemas.microsoft.com/office/drawing/2014/main" id="{21CE9066-BF8A-562C-3A81-4ACD1400A0FA}"/>
                  </a:ext>
                </a:extLst>
              </p:cNvPr>
              <p:cNvSpPr/>
              <p:nvPr/>
            </p:nvSpPr>
            <p:spPr>
              <a:xfrm>
                <a:off x="3288772" y="3542006"/>
                <a:ext cx="286249" cy="286222"/>
              </a:xfrm>
              <a:custGeom>
                <a:avLst/>
                <a:gdLst/>
                <a:ahLst/>
                <a:cxnLst/>
                <a:rect l="l" t="t" r="r" b="b"/>
                <a:pathLst>
                  <a:path w="10665" h="10664" extrusionOk="0">
                    <a:moveTo>
                      <a:pt x="7177" y="0"/>
                    </a:moveTo>
                    <a:lnTo>
                      <a:pt x="3723" y="3454"/>
                    </a:lnTo>
                    <a:lnTo>
                      <a:pt x="3454" y="3722"/>
                    </a:lnTo>
                    <a:lnTo>
                      <a:pt x="0" y="7176"/>
                    </a:lnTo>
                    <a:lnTo>
                      <a:pt x="4863" y="10496"/>
                    </a:lnTo>
                    <a:lnTo>
                      <a:pt x="5198" y="10664"/>
                    </a:lnTo>
                    <a:lnTo>
                      <a:pt x="5902" y="10597"/>
                    </a:lnTo>
                    <a:lnTo>
                      <a:pt x="6171" y="10362"/>
                    </a:lnTo>
                    <a:lnTo>
                      <a:pt x="8149" y="8417"/>
                    </a:lnTo>
                    <a:lnTo>
                      <a:pt x="8417" y="8149"/>
                    </a:lnTo>
                    <a:lnTo>
                      <a:pt x="10362" y="6204"/>
                    </a:lnTo>
                    <a:lnTo>
                      <a:pt x="10597" y="5902"/>
                    </a:lnTo>
                    <a:lnTo>
                      <a:pt x="10664" y="5198"/>
                    </a:lnTo>
                    <a:lnTo>
                      <a:pt x="10496" y="4863"/>
                    </a:lnTo>
                    <a:lnTo>
                      <a:pt x="7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3;p15">
                <a:extLst>
                  <a:ext uri="{FF2B5EF4-FFF2-40B4-BE49-F238E27FC236}">
                    <a16:creationId xmlns:a16="http://schemas.microsoft.com/office/drawing/2014/main" id="{3585C88C-D6BE-F789-8E90-2B0C6D07971A}"/>
                  </a:ext>
                </a:extLst>
              </p:cNvPr>
              <p:cNvSpPr/>
              <p:nvPr/>
            </p:nvSpPr>
            <p:spPr>
              <a:xfrm>
                <a:off x="3543489" y="3119887"/>
                <a:ext cx="178218" cy="272721"/>
              </a:xfrm>
              <a:custGeom>
                <a:avLst/>
                <a:gdLst/>
                <a:ahLst/>
                <a:cxnLst/>
                <a:rect l="l" t="t" r="r" b="b"/>
                <a:pathLst>
                  <a:path w="6640" h="10161" extrusionOk="0">
                    <a:moveTo>
                      <a:pt x="0" y="0"/>
                    </a:moveTo>
                    <a:lnTo>
                      <a:pt x="0" y="4896"/>
                    </a:lnTo>
                    <a:lnTo>
                      <a:pt x="0" y="5265"/>
                    </a:lnTo>
                    <a:lnTo>
                      <a:pt x="0" y="10161"/>
                    </a:lnTo>
                    <a:lnTo>
                      <a:pt x="5802" y="9054"/>
                    </a:lnTo>
                    <a:lnTo>
                      <a:pt x="6137" y="8920"/>
                    </a:lnTo>
                    <a:lnTo>
                      <a:pt x="6573" y="8383"/>
                    </a:lnTo>
                    <a:lnTo>
                      <a:pt x="6640" y="8015"/>
                    </a:lnTo>
                    <a:lnTo>
                      <a:pt x="6640" y="5265"/>
                    </a:lnTo>
                    <a:lnTo>
                      <a:pt x="6640" y="4896"/>
                    </a:lnTo>
                    <a:lnTo>
                      <a:pt x="6640" y="2113"/>
                    </a:lnTo>
                    <a:lnTo>
                      <a:pt x="6573" y="1744"/>
                    </a:lnTo>
                    <a:lnTo>
                      <a:pt x="6137" y="1207"/>
                    </a:lnTo>
                    <a:lnTo>
                      <a:pt x="5802" y="1107"/>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4;p15">
                <a:extLst>
                  <a:ext uri="{FF2B5EF4-FFF2-40B4-BE49-F238E27FC236}">
                    <a16:creationId xmlns:a16="http://schemas.microsoft.com/office/drawing/2014/main" id="{C7310971-7589-ABBD-8BE5-739146ECCE7E}"/>
                  </a:ext>
                </a:extLst>
              </p:cNvPr>
              <p:cNvSpPr/>
              <p:nvPr/>
            </p:nvSpPr>
            <p:spPr>
              <a:xfrm>
                <a:off x="3288772" y="2684241"/>
                <a:ext cx="286249" cy="285336"/>
              </a:xfrm>
              <a:custGeom>
                <a:avLst/>
                <a:gdLst/>
                <a:ahLst/>
                <a:cxnLst/>
                <a:rect l="l" t="t" r="r" b="b"/>
                <a:pathLst>
                  <a:path w="10665" h="10631" extrusionOk="0">
                    <a:moveTo>
                      <a:pt x="5198" y="1"/>
                    </a:moveTo>
                    <a:lnTo>
                      <a:pt x="4863" y="169"/>
                    </a:lnTo>
                    <a:lnTo>
                      <a:pt x="0" y="3455"/>
                    </a:lnTo>
                    <a:lnTo>
                      <a:pt x="3454" y="6909"/>
                    </a:lnTo>
                    <a:lnTo>
                      <a:pt x="3723" y="7177"/>
                    </a:lnTo>
                    <a:lnTo>
                      <a:pt x="7177" y="10631"/>
                    </a:lnTo>
                    <a:lnTo>
                      <a:pt x="10496" y="5769"/>
                    </a:lnTo>
                    <a:lnTo>
                      <a:pt x="10664" y="5433"/>
                    </a:lnTo>
                    <a:lnTo>
                      <a:pt x="10597" y="4763"/>
                    </a:lnTo>
                    <a:lnTo>
                      <a:pt x="10362" y="4461"/>
                    </a:lnTo>
                    <a:lnTo>
                      <a:pt x="8417" y="2516"/>
                    </a:lnTo>
                    <a:lnTo>
                      <a:pt x="8149" y="2248"/>
                    </a:lnTo>
                    <a:lnTo>
                      <a:pt x="6171" y="269"/>
                    </a:lnTo>
                    <a:lnTo>
                      <a:pt x="5902" y="68"/>
                    </a:lnTo>
                    <a:lnTo>
                      <a:pt x="51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5;p15">
                <a:extLst>
                  <a:ext uri="{FF2B5EF4-FFF2-40B4-BE49-F238E27FC236}">
                    <a16:creationId xmlns:a16="http://schemas.microsoft.com/office/drawing/2014/main" id="{ED1615FF-2C55-908C-8897-2720BC68318A}"/>
                  </a:ext>
                </a:extLst>
              </p:cNvPr>
              <p:cNvSpPr/>
              <p:nvPr/>
            </p:nvSpPr>
            <p:spPr>
              <a:xfrm>
                <a:off x="2392324" y="2645537"/>
                <a:ext cx="1221354" cy="1221381"/>
              </a:xfrm>
              <a:custGeom>
                <a:avLst/>
                <a:gdLst/>
                <a:ahLst/>
                <a:cxnLst/>
                <a:rect l="l" t="t" r="r" b="b"/>
                <a:pathLst>
                  <a:path w="45505" h="45506" extrusionOk="0">
                    <a:moveTo>
                      <a:pt x="22736" y="10296"/>
                    </a:moveTo>
                    <a:lnTo>
                      <a:pt x="24010" y="10329"/>
                    </a:lnTo>
                    <a:lnTo>
                      <a:pt x="26458" y="10832"/>
                    </a:lnTo>
                    <a:lnTo>
                      <a:pt x="28671" y="11771"/>
                    </a:lnTo>
                    <a:lnTo>
                      <a:pt x="30683" y="13113"/>
                    </a:lnTo>
                    <a:lnTo>
                      <a:pt x="32360" y="14823"/>
                    </a:lnTo>
                    <a:lnTo>
                      <a:pt x="33701" y="16801"/>
                    </a:lnTo>
                    <a:lnTo>
                      <a:pt x="34640" y="19048"/>
                    </a:lnTo>
                    <a:lnTo>
                      <a:pt x="35143" y="21462"/>
                    </a:lnTo>
                    <a:lnTo>
                      <a:pt x="35210" y="22737"/>
                    </a:lnTo>
                    <a:lnTo>
                      <a:pt x="35143" y="24011"/>
                    </a:lnTo>
                    <a:lnTo>
                      <a:pt x="34640" y="26459"/>
                    </a:lnTo>
                    <a:lnTo>
                      <a:pt x="33701" y="28672"/>
                    </a:lnTo>
                    <a:lnTo>
                      <a:pt x="32360" y="30684"/>
                    </a:lnTo>
                    <a:lnTo>
                      <a:pt x="30683" y="32361"/>
                    </a:lnTo>
                    <a:lnTo>
                      <a:pt x="28671" y="33702"/>
                    </a:lnTo>
                    <a:lnTo>
                      <a:pt x="26458" y="34641"/>
                    </a:lnTo>
                    <a:lnTo>
                      <a:pt x="24010" y="35144"/>
                    </a:lnTo>
                    <a:lnTo>
                      <a:pt x="22736" y="35211"/>
                    </a:lnTo>
                    <a:lnTo>
                      <a:pt x="21462" y="35144"/>
                    </a:lnTo>
                    <a:lnTo>
                      <a:pt x="19047" y="34641"/>
                    </a:lnTo>
                    <a:lnTo>
                      <a:pt x="16800" y="33702"/>
                    </a:lnTo>
                    <a:lnTo>
                      <a:pt x="14822" y="32361"/>
                    </a:lnTo>
                    <a:lnTo>
                      <a:pt x="13112" y="30684"/>
                    </a:lnTo>
                    <a:lnTo>
                      <a:pt x="11770" y="28672"/>
                    </a:lnTo>
                    <a:lnTo>
                      <a:pt x="10831" y="26459"/>
                    </a:lnTo>
                    <a:lnTo>
                      <a:pt x="10328" y="24011"/>
                    </a:lnTo>
                    <a:lnTo>
                      <a:pt x="10295" y="22737"/>
                    </a:lnTo>
                    <a:lnTo>
                      <a:pt x="10328" y="21462"/>
                    </a:lnTo>
                    <a:lnTo>
                      <a:pt x="10831" y="19048"/>
                    </a:lnTo>
                    <a:lnTo>
                      <a:pt x="11770" y="16801"/>
                    </a:lnTo>
                    <a:lnTo>
                      <a:pt x="13112" y="14823"/>
                    </a:lnTo>
                    <a:lnTo>
                      <a:pt x="14822" y="13113"/>
                    </a:lnTo>
                    <a:lnTo>
                      <a:pt x="16800" y="11771"/>
                    </a:lnTo>
                    <a:lnTo>
                      <a:pt x="19047" y="10832"/>
                    </a:lnTo>
                    <a:lnTo>
                      <a:pt x="21462" y="10329"/>
                    </a:lnTo>
                    <a:lnTo>
                      <a:pt x="22736" y="10296"/>
                    </a:lnTo>
                    <a:close/>
                    <a:moveTo>
                      <a:pt x="21562" y="1"/>
                    </a:moveTo>
                    <a:lnTo>
                      <a:pt x="19282" y="236"/>
                    </a:lnTo>
                    <a:lnTo>
                      <a:pt x="17069" y="705"/>
                    </a:lnTo>
                    <a:lnTo>
                      <a:pt x="14923" y="1376"/>
                    </a:lnTo>
                    <a:lnTo>
                      <a:pt x="12877" y="2248"/>
                    </a:lnTo>
                    <a:lnTo>
                      <a:pt x="10932" y="3287"/>
                    </a:lnTo>
                    <a:lnTo>
                      <a:pt x="9121" y="4494"/>
                    </a:lnTo>
                    <a:lnTo>
                      <a:pt x="7445" y="5903"/>
                    </a:lnTo>
                    <a:lnTo>
                      <a:pt x="5902" y="7445"/>
                    </a:lnTo>
                    <a:lnTo>
                      <a:pt x="4494" y="9122"/>
                    </a:lnTo>
                    <a:lnTo>
                      <a:pt x="3286" y="10933"/>
                    </a:lnTo>
                    <a:lnTo>
                      <a:pt x="2213" y="12878"/>
                    </a:lnTo>
                    <a:lnTo>
                      <a:pt x="1375" y="14923"/>
                    </a:lnTo>
                    <a:lnTo>
                      <a:pt x="704" y="17069"/>
                    </a:lnTo>
                    <a:lnTo>
                      <a:pt x="235" y="19283"/>
                    </a:lnTo>
                    <a:lnTo>
                      <a:pt x="0" y="21563"/>
                    </a:lnTo>
                    <a:lnTo>
                      <a:pt x="0" y="22737"/>
                    </a:lnTo>
                    <a:lnTo>
                      <a:pt x="0" y="23910"/>
                    </a:lnTo>
                    <a:lnTo>
                      <a:pt x="235" y="26224"/>
                    </a:lnTo>
                    <a:lnTo>
                      <a:pt x="704" y="28437"/>
                    </a:lnTo>
                    <a:lnTo>
                      <a:pt x="1375" y="30583"/>
                    </a:lnTo>
                    <a:lnTo>
                      <a:pt x="2213" y="32595"/>
                    </a:lnTo>
                    <a:lnTo>
                      <a:pt x="3286" y="34540"/>
                    </a:lnTo>
                    <a:lnTo>
                      <a:pt x="4494" y="36351"/>
                    </a:lnTo>
                    <a:lnTo>
                      <a:pt x="5902" y="38061"/>
                    </a:lnTo>
                    <a:lnTo>
                      <a:pt x="7445" y="39604"/>
                    </a:lnTo>
                    <a:lnTo>
                      <a:pt x="9121" y="40979"/>
                    </a:lnTo>
                    <a:lnTo>
                      <a:pt x="10932" y="42219"/>
                    </a:lnTo>
                    <a:lnTo>
                      <a:pt x="12877" y="43259"/>
                    </a:lnTo>
                    <a:lnTo>
                      <a:pt x="14923" y="44131"/>
                    </a:lnTo>
                    <a:lnTo>
                      <a:pt x="17069" y="44802"/>
                    </a:lnTo>
                    <a:lnTo>
                      <a:pt x="19282" y="45237"/>
                    </a:lnTo>
                    <a:lnTo>
                      <a:pt x="21562" y="45472"/>
                    </a:lnTo>
                    <a:lnTo>
                      <a:pt x="22736" y="45506"/>
                    </a:lnTo>
                    <a:lnTo>
                      <a:pt x="23909" y="45472"/>
                    </a:lnTo>
                    <a:lnTo>
                      <a:pt x="26223" y="45237"/>
                    </a:lnTo>
                    <a:lnTo>
                      <a:pt x="28436" y="44802"/>
                    </a:lnTo>
                    <a:lnTo>
                      <a:pt x="30583" y="44131"/>
                    </a:lnTo>
                    <a:lnTo>
                      <a:pt x="32595" y="43259"/>
                    </a:lnTo>
                    <a:lnTo>
                      <a:pt x="34540" y="42219"/>
                    </a:lnTo>
                    <a:lnTo>
                      <a:pt x="36350" y="40979"/>
                    </a:lnTo>
                    <a:lnTo>
                      <a:pt x="38027" y="39604"/>
                    </a:lnTo>
                    <a:lnTo>
                      <a:pt x="39603" y="38061"/>
                    </a:lnTo>
                    <a:lnTo>
                      <a:pt x="40978" y="36351"/>
                    </a:lnTo>
                    <a:lnTo>
                      <a:pt x="42219" y="34540"/>
                    </a:lnTo>
                    <a:lnTo>
                      <a:pt x="43258" y="32595"/>
                    </a:lnTo>
                    <a:lnTo>
                      <a:pt x="44130" y="30583"/>
                    </a:lnTo>
                    <a:lnTo>
                      <a:pt x="44767" y="28437"/>
                    </a:lnTo>
                    <a:lnTo>
                      <a:pt x="45237" y="26224"/>
                    </a:lnTo>
                    <a:lnTo>
                      <a:pt x="45471" y="23910"/>
                    </a:lnTo>
                    <a:lnTo>
                      <a:pt x="45505" y="22737"/>
                    </a:lnTo>
                    <a:lnTo>
                      <a:pt x="45471" y="21563"/>
                    </a:lnTo>
                    <a:lnTo>
                      <a:pt x="45237" y="19283"/>
                    </a:lnTo>
                    <a:lnTo>
                      <a:pt x="44767" y="17069"/>
                    </a:lnTo>
                    <a:lnTo>
                      <a:pt x="44130" y="14923"/>
                    </a:lnTo>
                    <a:lnTo>
                      <a:pt x="43258" y="12878"/>
                    </a:lnTo>
                    <a:lnTo>
                      <a:pt x="42219" y="10933"/>
                    </a:lnTo>
                    <a:lnTo>
                      <a:pt x="40978" y="9122"/>
                    </a:lnTo>
                    <a:lnTo>
                      <a:pt x="39603" y="7445"/>
                    </a:lnTo>
                    <a:lnTo>
                      <a:pt x="38027" y="5903"/>
                    </a:lnTo>
                    <a:lnTo>
                      <a:pt x="36350" y="4494"/>
                    </a:lnTo>
                    <a:lnTo>
                      <a:pt x="34540" y="3287"/>
                    </a:lnTo>
                    <a:lnTo>
                      <a:pt x="32595" y="2248"/>
                    </a:lnTo>
                    <a:lnTo>
                      <a:pt x="30583" y="1376"/>
                    </a:lnTo>
                    <a:lnTo>
                      <a:pt x="28436" y="705"/>
                    </a:lnTo>
                    <a:lnTo>
                      <a:pt x="26223" y="236"/>
                    </a:lnTo>
                    <a:lnTo>
                      <a:pt x="239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86;p15">
              <a:extLst>
                <a:ext uri="{FF2B5EF4-FFF2-40B4-BE49-F238E27FC236}">
                  <a16:creationId xmlns:a16="http://schemas.microsoft.com/office/drawing/2014/main" id="{49BEC2CE-5FC2-0908-9E62-76F352D56BBB}"/>
                </a:ext>
              </a:extLst>
            </p:cNvPr>
            <p:cNvSpPr/>
            <p:nvPr/>
          </p:nvSpPr>
          <p:spPr>
            <a:xfrm>
              <a:off x="2584932" y="2838170"/>
              <a:ext cx="835261" cy="835261"/>
            </a:xfrm>
            <a:custGeom>
              <a:avLst/>
              <a:gdLst/>
              <a:ahLst/>
              <a:cxnLst/>
              <a:rect l="l" t="t" r="r" b="b"/>
              <a:pathLst>
                <a:path w="31120" h="31120" extrusionOk="0">
                  <a:moveTo>
                    <a:pt x="15560" y="3119"/>
                  </a:moveTo>
                  <a:lnTo>
                    <a:pt x="16834" y="3152"/>
                  </a:lnTo>
                  <a:lnTo>
                    <a:pt x="19282" y="3655"/>
                  </a:lnTo>
                  <a:lnTo>
                    <a:pt x="21495" y="4594"/>
                  </a:lnTo>
                  <a:lnTo>
                    <a:pt x="23507" y="5936"/>
                  </a:lnTo>
                  <a:lnTo>
                    <a:pt x="25184" y="7646"/>
                  </a:lnTo>
                  <a:lnTo>
                    <a:pt x="26525" y="9624"/>
                  </a:lnTo>
                  <a:lnTo>
                    <a:pt x="27464" y="11871"/>
                  </a:lnTo>
                  <a:lnTo>
                    <a:pt x="27967" y="14285"/>
                  </a:lnTo>
                  <a:lnTo>
                    <a:pt x="28034" y="15560"/>
                  </a:lnTo>
                  <a:lnTo>
                    <a:pt x="27967" y="16834"/>
                  </a:lnTo>
                  <a:lnTo>
                    <a:pt x="27464" y="19282"/>
                  </a:lnTo>
                  <a:lnTo>
                    <a:pt x="26525" y="21495"/>
                  </a:lnTo>
                  <a:lnTo>
                    <a:pt x="25184" y="23507"/>
                  </a:lnTo>
                  <a:lnTo>
                    <a:pt x="23507" y="25184"/>
                  </a:lnTo>
                  <a:lnTo>
                    <a:pt x="21495" y="26525"/>
                  </a:lnTo>
                  <a:lnTo>
                    <a:pt x="19282" y="27464"/>
                  </a:lnTo>
                  <a:lnTo>
                    <a:pt x="16834" y="27967"/>
                  </a:lnTo>
                  <a:lnTo>
                    <a:pt x="15560" y="28034"/>
                  </a:lnTo>
                  <a:lnTo>
                    <a:pt x="14286" y="27967"/>
                  </a:lnTo>
                  <a:lnTo>
                    <a:pt x="11871" y="27464"/>
                  </a:lnTo>
                  <a:lnTo>
                    <a:pt x="9624" y="26525"/>
                  </a:lnTo>
                  <a:lnTo>
                    <a:pt x="7646" y="25184"/>
                  </a:lnTo>
                  <a:lnTo>
                    <a:pt x="5936" y="23507"/>
                  </a:lnTo>
                  <a:lnTo>
                    <a:pt x="4594" y="21495"/>
                  </a:lnTo>
                  <a:lnTo>
                    <a:pt x="3655" y="19282"/>
                  </a:lnTo>
                  <a:lnTo>
                    <a:pt x="3152" y="16834"/>
                  </a:lnTo>
                  <a:lnTo>
                    <a:pt x="3119" y="15560"/>
                  </a:lnTo>
                  <a:lnTo>
                    <a:pt x="3152" y="14285"/>
                  </a:lnTo>
                  <a:lnTo>
                    <a:pt x="3655" y="11871"/>
                  </a:lnTo>
                  <a:lnTo>
                    <a:pt x="4594" y="9624"/>
                  </a:lnTo>
                  <a:lnTo>
                    <a:pt x="5936" y="7646"/>
                  </a:lnTo>
                  <a:lnTo>
                    <a:pt x="7646" y="5936"/>
                  </a:lnTo>
                  <a:lnTo>
                    <a:pt x="9624" y="4594"/>
                  </a:lnTo>
                  <a:lnTo>
                    <a:pt x="11871" y="3655"/>
                  </a:lnTo>
                  <a:lnTo>
                    <a:pt x="14286" y="3152"/>
                  </a:lnTo>
                  <a:lnTo>
                    <a:pt x="15560" y="3119"/>
                  </a:lnTo>
                  <a:close/>
                  <a:moveTo>
                    <a:pt x="15560" y="0"/>
                  </a:moveTo>
                  <a:lnTo>
                    <a:pt x="14755" y="34"/>
                  </a:lnTo>
                  <a:lnTo>
                    <a:pt x="13212" y="168"/>
                  </a:lnTo>
                  <a:lnTo>
                    <a:pt x="10932" y="671"/>
                  </a:lnTo>
                  <a:lnTo>
                    <a:pt x="8149" y="1878"/>
                  </a:lnTo>
                  <a:lnTo>
                    <a:pt x="5667" y="3555"/>
                  </a:lnTo>
                  <a:lnTo>
                    <a:pt x="3555" y="5667"/>
                  </a:lnTo>
                  <a:lnTo>
                    <a:pt x="1878" y="8149"/>
                  </a:lnTo>
                  <a:lnTo>
                    <a:pt x="671" y="10932"/>
                  </a:lnTo>
                  <a:lnTo>
                    <a:pt x="168" y="13212"/>
                  </a:lnTo>
                  <a:lnTo>
                    <a:pt x="34" y="14755"/>
                  </a:lnTo>
                  <a:lnTo>
                    <a:pt x="0" y="15560"/>
                  </a:lnTo>
                  <a:lnTo>
                    <a:pt x="34" y="16364"/>
                  </a:lnTo>
                  <a:lnTo>
                    <a:pt x="168" y="17940"/>
                  </a:lnTo>
                  <a:lnTo>
                    <a:pt x="671" y="20187"/>
                  </a:lnTo>
                  <a:lnTo>
                    <a:pt x="1878" y="23004"/>
                  </a:lnTo>
                  <a:lnTo>
                    <a:pt x="3555" y="25485"/>
                  </a:lnTo>
                  <a:lnTo>
                    <a:pt x="5667" y="27598"/>
                  </a:lnTo>
                  <a:lnTo>
                    <a:pt x="8149" y="29275"/>
                  </a:lnTo>
                  <a:lnTo>
                    <a:pt x="10932" y="30448"/>
                  </a:lnTo>
                  <a:lnTo>
                    <a:pt x="13212" y="30951"/>
                  </a:lnTo>
                  <a:lnTo>
                    <a:pt x="14755" y="31119"/>
                  </a:lnTo>
                  <a:lnTo>
                    <a:pt x="16365" y="31119"/>
                  </a:lnTo>
                  <a:lnTo>
                    <a:pt x="17941" y="30951"/>
                  </a:lnTo>
                  <a:lnTo>
                    <a:pt x="20187" y="30448"/>
                  </a:lnTo>
                  <a:lnTo>
                    <a:pt x="23004" y="29275"/>
                  </a:lnTo>
                  <a:lnTo>
                    <a:pt x="25486" y="27598"/>
                  </a:lnTo>
                  <a:lnTo>
                    <a:pt x="27598" y="25485"/>
                  </a:lnTo>
                  <a:lnTo>
                    <a:pt x="29275" y="23004"/>
                  </a:lnTo>
                  <a:lnTo>
                    <a:pt x="30449" y="20187"/>
                  </a:lnTo>
                  <a:lnTo>
                    <a:pt x="30952" y="17940"/>
                  </a:lnTo>
                  <a:lnTo>
                    <a:pt x="31119" y="16364"/>
                  </a:lnTo>
                  <a:lnTo>
                    <a:pt x="31119" y="15560"/>
                  </a:lnTo>
                  <a:lnTo>
                    <a:pt x="31119" y="14755"/>
                  </a:lnTo>
                  <a:lnTo>
                    <a:pt x="30952" y="13212"/>
                  </a:lnTo>
                  <a:lnTo>
                    <a:pt x="30449" y="10932"/>
                  </a:lnTo>
                  <a:lnTo>
                    <a:pt x="29275" y="8149"/>
                  </a:lnTo>
                  <a:lnTo>
                    <a:pt x="27598" y="5667"/>
                  </a:lnTo>
                  <a:lnTo>
                    <a:pt x="25486" y="3555"/>
                  </a:lnTo>
                  <a:lnTo>
                    <a:pt x="23004" y="1878"/>
                  </a:lnTo>
                  <a:lnTo>
                    <a:pt x="20187" y="671"/>
                  </a:lnTo>
                  <a:lnTo>
                    <a:pt x="17941" y="168"/>
                  </a:lnTo>
                  <a:lnTo>
                    <a:pt x="16365" y="34"/>
                  </a:lnTo>
                  <a:lnTo>
                    <a:pt x="155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87;p15">
              <a:extLst>
                <a:ext uri="{FF2B5EF4-FFF2-40B4-BE49-F238E27FC236}">
                  <a16:creationId xmlns:a16="http://schemas.microsoft.com/office/drawing/2014/main" id="{D0C45772-6595-A6AA-57A0-B27C047AEFD9}"/>
                </a:ext>
              </a:extLst>
            </p:cNvPr>
            <p:cNvGrpSpPr/>
            <p:nvPr/>
          </p:nvGrpSpPr>
          <p:grpSpPr>
            <a:xfrm>
              <a:off x="1369860" y="3316090"/>
              <a:ext cx="1144881" cy="1144875"/>
              <a:chOff x="1369860" y="3316090"/>
              <a:chExt cx="1144881" cy="1144875"/>
            </a:xfrm>
          </p:grpSpPr>
          <p:sp>
            <p:nvSpPr>
              <p:cNvPr id="75" name="Google Shape;88;p15">
                <a:extLst>
                  <a:ext uri="{FF2B5EF4-FFF2-40B4-BE49-F238E27FC236}">
                    <a16:creationId xmlns:a16="http://schemas.microsoft.com/office/drawing/2014/main" id="{5E32F9A5-F755-4FDF-65FA-4C25266D11B0}"/>
                  </a:ext>
                </a:extLst>
              </p:cNvPr>
              <p:cNvSpPr/>
              <p:nvPr/>
            </p:nvSpPr>
            <p:spPr>
              <a:xfrm>
                <a:off x="1833369" y="3316090"/>
                <a:ext cx="216948" cy="141339"/>
              </a:xfrm>
              <a:custGeom>
                <a:avLst/>
                <a:gdLst/>
                <a:ahLst/>
                <a:cxnLst/>
                <a:rect l="l" t="t" r="r" b="b"/>
                <a:pathLst>
                  <a:path w="8083" h="5266" extrusionOk="0">
                    <a:moveTo>
                      <a:pt x="1711" y="0"/>
                    </a:moveTo>
                    <a:lnTo>
                      <a:pt x="1409" y="34"/>
                    </a:lnTo>
                    <a:lnTo>
                      <a:pt x="973" y="403"/>
                    </a:lnTo>
                    <a:lnTo>
                      <a:pt x="906" y="671"/>
                    </a:lnTo>
                    <a:lnTo>
                      <a:pt x="1" y="5265"/>
                    </a:lnTo>
                    <a:lnTo>
                      <a:pt x="8083" y="5265"/>
                    </a:lnTo>
                    <a:lnTo>
                      <a:pt x="7211" y="671"/>
                    </a:lnTo>
                    <a:lnTo>
                      <a:pt x="7144" y="403"/>
                    </a:lnTo>
                    <a:lnTo>
                      <a:pt x="6708" y="34"/>
                    </a:lnTo>
                    <a:lnTo>
                      <a:pt x="64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9;p15">
                <a:extLst>
                  <a:ext uri="{FF2B5EF4-FFF2-40B4-BE49-F238E27FC236}">
                    <a16:creationId xmlns:a16="http://schemas.microsoft.com/office/drawing/2014/main" id="{7A686319-66AC-8B9D-1E7F-EEB16B5C481A}"/>
                  </a:ext>
                </a:extLst>
              </p:cNvPr>
              <p:cNvSpPr/>
              <p:nvPr/>
            </p:nvSpPr>
            <p:spPr>
              <a:xfrm>
                <a:off x="1486858" y="3433088"/>
                <a:ext cx="227737" cy="226852"/>
              </a:xfrm>
              <a:custGeom>
                <a:avLst/>
                <a:gdLst/>
                <a:ahLst/>
                <a:cxnLst/>
                <a:rect l="l" t="t" r="r" b="b"/>
                <a:pathLst>
                  <a:path w="8485" h="8452" extrusionOk="0">
                    <a:moveTo>
                      <a:pt x="4326" y="1"/>
                    </a:moveTo>
                    <a:lnTo>
                      <a:pt x="3790" y="34"/>
                    </a:lnTo>
                    <a:lnTo>
                      <a:pt x="3555" y="202"/>
                    </a:lnTo>
                    <a:lnTo>
                      <a:pt x="1979" y="1778"/>
                    </a:lnTo>
                    <a:lnTo>
                      <a:pt x="1778" y="1979"/>
                    </a:lnTo>
                    <a:lnTo>
                      <a:pt x="235" y="3555"/>
                    </a:lnTo>
                    <a:lnTo>
                      <a:pt x="34" y="3790"/>
                    </a:lnTo>
                    <a:lnTo>
                      <a:pt x="1" y="4326"/>
                    </a:lnTo>
                    <a:lnTo>
                      <a:pt x="135" y="4595"/>
                    </a:lnTo>
                    <a:lnTo>
                      <a:pt x="2750" y="8451"/>
                    </a:lnTo>
                    <a:lnTo>
                      <a:pt x="5500" y="5701"/>
                    </a:lnTo>
                    <a:lnTo>
                      <a:pt x="5701" y="5500"/>
                    </a:lnTo>
                    <a:lnTo>
                      <a:pt x="8485" y="2750"/>
                    </a:lnTo>
                    <a:lnTo>
                      <a:pt x="4595" y="135"/>
                    </a:lnTo>
                    <a:lnTo>
                      <a:pt x="43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0;p15">
                <a:extLst>
                  <a:ext uri="{FF2B5EF4-FFF2-40B4-BE49-F238E27FC236}">
                    <a16:creationId xmlns:a16="http://schemas.microsoft.com/office/drawing/2014/main" id="{0F710233-717E-15B0-B8EB-AE0E90F6DCF3}"/>
                  </a:ext>
                </a:extLst>
              </p:cNvPr>
              <p:cNvSpPr/>
              <p:nvPr/>
            </p:nvSpPr>
            <p:spPr>
              <a:xfrm>
                <a:off x="1369860" y="3779624"/>
                <a:ext cx="141339" cy="216921"/>
              </a:xfrm>
              <a:custGeom>
                <a:avLst/>
                <a:gdLst/>
                <a:ahLst/>
                <a:cxnLst/>
                <a:rect l="l" t="t" r="r" b="b"/>
                <a:pathLst>
                  <a:path w="5266" h="8082" extrusionOk="0">
                    <a:moveTo>
                      <a:pt x="5265" y="0"/>
                    </a:moveTo>
                    <a:lnTo>
                      <a:pt x="671" y="872"/>
                    </a:lnTo>
                    <a:lnTo>
                      <a:pt x="403" y="972"/>
                    </a:lnTo>
                    <a:lnTo>
                      <a:pt x="34" y="1408"/>
                    </a:lnTo>
                    <a:lnTo>
                      <a:pt x="0" y="1710"/>
                    </a:lnTo>
                    <a:lnTo>
                      <a:pt x="0" y="3890"/>
                    </a:lnTo>
                    <a:lnTo>
                      <a:pt x="0" y="4192"/>
                    </a:lnTo>
                    <a:lnTo>
                      <a:pt x="0" y="6405"/>
                    </a:lnTo>
                    <a:lnTo>
                      <a:pt x="34" y="6707"/>
                    </a:lnTo>
                    <a:lnTo>
                      <a:pt x="403" y="7109"/>
                    </a:lnTo>
                    <a:lnTo>
                      <a:pt x="671" y="7210"/>
                    </a:lnTo>
                    <a:lnTo>
                      <a:pt x="5265" y="8082"/>
                    </a:lnTo>
                    <a:lnTo>
                      <a:pt x="5265" y="4192"/>
                    </a:lnTo>
                    <a:lnTo>
                      <a:pt x="5265" y="3890"/>
                    </a:lnTo>
                    <a:lnTo>
                      <a:pt x="52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1;p15">
                <a:extLst>
                  <a:ext uri="{FF2B5EF4-FFF2-40B4-BE49-F238E27FC236}">
                    <a16:creationId xmlns:a16="http://schemas.microsoft.com/office/drawing/2014/main" id="{14043596-056F-2483-A5F1-4D265A331B8F}"/>
                  </a:ext>
                </a:extLst>
              </p:cNvPr>
              <p:cNvSpPr/>
              <p:nvPr/>
            </p:nvSpPr>
            <p:spPr>
              <a:xfrm>
                <a:off x="1486858" y="4116230"/>
                <a:ext cx="227737" cy="227737"/>
              </a:xfrm>
              <a:custGeom>
                <a:avLst/>
                <a:gdLst/>
                <a:ahLst/>
                <a:cxnLst/>
                <a:rect l="l" t="t" r="r" b="b"/>
                <a:pathLst>
                  <a:path w="8485" h="8485" extrusionOk="0">
                    <a:moveTo>
                      <a:pt x="2750" y="0"/>
                    </a:moveTo>
                    <a:lnTo>
                      <a:pt x="135" y="3890"/>
                    </a:lnTo>
                    <a:lnTo>
                      <a:pt x="1" y="4125"/>
                    </a:lnTo>
                    <a:lnTo>
                      <a:pt x="34" y="4695"/>
                    </a:lnTo>
                    <a:lnTo>
                      <a:pt x="235" y="4930"/>
                    </a:lnTo>
                    <a:lnTo>
                      <a:pt x="1778" y="6472"/>
                    </a:lnTo>
                    <a:lnTo>
                      <a:pt x="1979" y="6707"/>
                    </a:lnTo>
                    <a:lnTo>
                      <a:pt x="3555" y="8250"/>
                    </a:lnTo>
                    <a:lnTo>
                      <a:pt x="3790" y="8417"/>
                    </a:lnTo>
                    <a:lnTo>
                      <a:pt x="4326" y="8484"/>
                    </a:lnTo>
                    <a:lnTo>
                      <a:pt x="4595" y="8350"/>
                    </a:lnTo>
                    <a:lnTo>
                      <a:pt x="8485" y="5735"/>
                    </a:lnTo>
                    <a:lnTo>
                      <a:pt x="5701" y="2951"/>
                    </a:lnTo>
                    <a:lnTo>
                      <a:pt x="5500" y="2750"/>
                    </a:lnTo>
                    <a:lnTo>
                      <a:pt x="27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2;p15">
                <a:extLst>
                  <a:ext uri="{FF2B5EF4-FFF2-40B4-BE49-F238E27FC236}">
                    <a16:creationId xmlns:a16="http://schemas.microsoft.com/office/drawing/2014/main" id="{DE17C70D-5309-BFD5-1371-FBC6DF587D5B}"/>
                  </a:ext>
                </a:extLst>
              </p:cNvPr>
              <p:cNvSpPr/>
              <p:nvPr/>
            </p:nvSpPr>
            <p:spPr>
              <a:xfrm>
                <a:off x="1833369" y="4319653"/>
                <a:ext cx="216948" cy="141313"/>
              </a:xfrm>
              <a:custGeom>
                <a:avLst/>
                <a:gdLst/>
                <a:ahLst/>
                <a:cxnLst/>
                <a:rect l="l" t="t" r="r" b="b"/>
                <a:pathLst>
                  <a:path w="8083" h="5265" extrusionOk="0">
                    <a:moveTo>
                      <a:pt x="1" y="0"/>
                    </a:moveTo>
                    <a:lnTo>
                      <a:pt x="906" y="4594"/>
                    </a:lnTo>
                    <a:lnTo>
                      <a:pt x="973" y="4862"/>
                    </a:lnTo>
                    <a:lnTo>
                      <a:pt x="1409" y="5231"/>
                    </a:lnTo>
                    <a:lnTo>
                      <a:pt x="1711" y="5265"/>
                    </a:lnTo>
                    <a:lnTo>
                      <a:pt x="6406" y="5265"/>
                    </a:lnTo>
                    <a:lnTo>
                      <a:pt x="6708" y="5231"/>
                    </a:lnTo>
                    <a:lnTo>
                      <a:pt x="7144" y="4862"/>
                    </a:lnTo>
                    <a:lnTo>
                      <a:pt x="7211" y="4594"/>
                    </a:lnTo>
                    <a:lnTo>
                      <a:pt x="80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3;p15">
                <a:extLst>
                  <a:ext uri="{FF2B5EF4-FFF2-40B4-BE49-F238E27FC236}">
                    <a16:creationId xmlns:a16="http://schemas.microsoft.com/office/drawing/2014/main" id="{8B76C110-086B-AEAD-9381-A79DFE5D69FB}"/>
                  </a:ext>
                </a:extLst>
              </p:cNvPr>
              <p:cNvSpPr/>
              <p:nvPr/>
            </p:nvSpPr>
            <p:spPr>
              <a:xfrm>
                <a:off x="2170004" y="4116230"/>
                <a:ext cx="227737" cy="227737"/>
              </a:xfrm>
              <a:custGeom>
                <a:avLst/>
                <a:gdLst/>
                <a:ahLst/>
                <a:cxnLst/>
                <a:rect l="l" t="t" r="r" b="b"/>
                <a:pathLst>
                  <a:path w="8485" h="8485" extrusionOk="0">
                    <a:moveTo>
                      <a:pt x="5735" y="0"/>
                    </a:moveTo>
                    <a:lnTo>
                      <a:pt x="2985" y="2750"/>
                    </a:lnTo>
                    <a:lnTo>
                      <a:pt x="2750" y="2951"/>
                    </a:lnTo>
                    <a:lnTo>
                      <a:pt x="0" y="5735"/>
                    </a:lnTo>
                    <a:lnTo>
                      <a:pt x="3890" y="8350"/>
                    </a:lnTo>
                    <a:lnTo>
                      <a:pt x="4125" y="8484"/>
                    </a:lnTo>
                    <a:lnTo>
                      <a:pt x="4695" y="8417"/>
                    </a:lnTo>
                    <a:lnTo>
                      <a:pt x="4930" y="8250"/>
                    </a:lnTo>
                    <a:lnTo>
                      <a:pt x="6472" y="6707"/>
                    </a:lnTo>
                    <a:lnTo>
                      <a:pt x="6707" y="6472"/>
                    </a:lnTo>
                    <a:lnTo>
                      <a:pt x="8250" y="4930"/>
                    </a:lnTo>
                    <a:lnTo>
                      <a:pt x="8451" y="4695"/>
                    </a:lnTo>
                    <a:lnTo>
                      <a:pt x="8484" y="4125"/>
                    </a:lnTo>
                    <a:lnTo>
                      <a:pt x="8350" y="3890"/>
                    </a:lnTo>
                    <a:lnTo>
                      <a:pt x="57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4;p15">
                <a:extLst>
                  <a:ext uri="{FF2B5EF4-FFF2-40B4-BE49-F238E27FC236}">
                    <a16:creationId xmlns:a16="http://schemas.microsoft.com/office/drawing/2014/main" id="{C745B7D5-A3BD-E328-9872-7F0329CCD39C}"/>
                  </a:ext>
                </a:extLst>
              </p:cNvPr>
              <p:cNvSpPr/>
              <p:nvPr/>
            </p:nvSpPr>
            <p:spPr>
              <a:xfrm>
                <a:off x="2373402" y="3779624"/>
                <a:ext cx="141339" cy="216921"/>
              </a:xfrm>
              <a:custGeom>
                <a:avLst/>
                <a:gdLst/>
                <a:ahLst/>
                <a:cxnLst/>
                <a:rect l="l" t="t" r="r" b="b"/>
                <a:pathLst>
                  <a:path w="5266" h="8082" extrusionOk="0">
                    <a:moveTo>
                      <a:pt x="1" y="0"/>
                    </a:moveTo>
                    <a:lnTo>
                      <a:pt x="1" y="3890"/>
                    </a:lnTo>
                    <a:lnTo>
                      <a:pt x="1" y="4192"/>
                    </a:lnTo>
                    <a:lnTo>
                      <a:pt x="1" y="8082"/>
                    </a:lnTo>
                    <a:lnTo>
                      <a:pt x="4595" y="7210"/>
                    </a:lnTo>
                    <a:lnTo>
                      <a:pt x="4863" y="7109"/>
                    </a:lnTo>
                    <a:lnTo>
                      <a:pt x="5232" y="6707"/>
                    </a:lnTo>
                    <a:lnTo>
                      <a:pt x="5266" y="6405"/>
                    </a:lnTo>
                    <a:lnTo>
                      <a:pt x="5266" y="4192"/>
                    </a:lnTo>
                    <a:lnTo>
                      <a:pt x="5266" y="3890"/>
                    </a:lnTo>
                    <a:lnTo>
                      <a:pt x="5266" y="1710"/>
                    </a:lnTo>
                    <a:lnTo>
                      <a:pt x="5232" y="1408"/>
                    </a:lnTo>
                    <a:lnTo>
                      <a:pt x="4863" y="972"/>
                    </a:lnTo>
                    <a:lnTo>
                      <a:pt x="4595" y="872"/>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5;p15">
                <a:extLst>
                  <a:ext uri="{FF2B5EF4-FFF2-40B4-BE49-F238E27FC236}">
                    <a16:creationId xmlns:a16="http://schemas.microsoft.com/office/drawing/2014/main" id="{AC97DE4A-C162-E02E-B9FF-C0C96CF08892}"/>
                  </a:ext>
                </a:extLst>
              </p:cNvPr>
              <p:cNvSpPr/>
              <p:nvPr/>
            </p:nvSpPr>
            <p:spPr>
              <a:xfrm>
                <a:off x="2170004" y="3433088"/>
                <a:ext cx="227737" cy="226852"/>
              </a:xfrm>
              <a:custGeom>
                <a:avLst/>
                <a:gdLst/>
                <a:ahLst/>
                <a:cxnLst/>
                <a:rect l="l" t="t" r="r" b="b"/>
                <a:pathLst>
                  <a:path w="8485" h="8452" extrusionOk="0">
                    <a:moveTo>
                      <a:pt x="4125" y="1"/>
                    </a:moveTo>
                    <a:lnTo>
                      <a:pt x="3890" y="135"/>
                    </a:lnTo>
                    <a:lnTo>
                      <a:pt x="0" y="2750"/>
                    </a:lnTo>
                    <a:lnTo>
                      <a:pt x="2750" y="5500"/>
                    </a:lnTo>
                    <a:lnTo>
                      <a:pt x="2985" y="5701"/>
                    </a:lnTo>
                    <a:lnTo>
                      <a:pt x="5735" y="8451"/>
                    </a:lnTo>
                    <a:lnTo>
                      <a:pt x="8350" y="4595"/>
                    </a:lnTo>
                    <a:lnTo>
                      <a:pt x="8484" y="4326"/>
                    </a:lnTo>
                    <a:lnTo>
                      <a:pt x="8451" y="3790"/>
                    </a:lnTo>
                    <a:lnTo>
                      <a:pt x="8250" y="3555"/>
                    </a:lnTo>
                    <a:lnTo>
                      <a:pt x="6707" y="1979"/>
                    </a:lnTo>
                    <a:lnTo>
                      <a:pt x="6472" y="1778"/>
                    </a:lnTo>
                    <a:lnTo>
                      <a:pt x="4930" y="202"/>
                    </a:lnTo>
                    <a:lnTo>
                      <a:pt x="4695" y="34"/>
                    </a:lnTo>
                    <a:lnTo>
                      <a:pt x="4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6;p15">
                <a:extLst>
                  <a:ext uri="{FF2B5EF4-FFF2-40B4-BE49-F238E27FC236}">
                    <a16:creationId xmlns:a16="http://schemas.microsoft.com/office/drawing/2014/main" id="{1144EC37-9C29-2215-93FA-8A3FBF837BDB}"/>
                  </a:ext>
                </a:extLst>
              </p:cNvPr>
              <p:cNvSpPr/>
              <p:nvPr/>
            </p:nvSpPr>
            <p:spPr>
              <a:xfrm>
                <a:off x="1456260" y="3401604"/>
                <a:ext cx="972064" cy="972950"/>
              </a:xfrm>
              <a:custGeom>
                <a:avLst/>
                <a:gdLst/>
                <a:ahLst/>
                <a:cxnLst/>
                <a:rect l="l" t="t" r="r" b="b"/>
                <a:pathLst>
                  <a:path w="36217" h="36250" extrusionOk="0">
                    <a:moveTo>
                      <a:pt x="18108" y="8216"/>
                    </a:moveTo>
                    <a:lnTo>
                      <a:pt x="19114" y="8249"/>
                    </a:lnTo>
                    <a:lnTo>
                      <a:pt x="21059" y="8652"/>
                    </a:lnTo>
                    <a:lnTo>
                      <a:pt x="22837" y="9389"/>
                    </a:lnTo>
                    <a:lnTo>
                      <a:pt x="24413" y="10462"/>
                    </a:lnTo>
                    <a:lnTo>
                      <a:pt x="25754" y="11804"/>
                    </a:lnTo>
                    <a:lnTo>
                      <a:pt x="26827" y="13413"/>
                    </a:lnTo>
                    <a:lnTo>
                      <a:pt x="27598" y="15191"/>
                    </a:lnTo>
                    <a:lnTo>
                      <a:pt x="28001" y="17102"/>
                    </a:lnTo>
                    <a:lnTo>
                      <a:pt x="28034" y="18142"/>
                    </a:lnTo>
                    <a:lnTo>
                      <a:pt x="28001" y="19148"/>
                    </a:lnTo>
                    <a:lnTo>
                      <a:pt x="27598" y="21092"/>
                    </a:lnTo>
                    <a:lnTo>
                      <a:pt x="26827" y="22870"/>
                    </a:lnTo>
                    <a:lnTo>
                      <a:pt x="25754" y="24446"/>
                    </a:lnTo>
                    <a:lnTo>
                      <a:pt x="24413" y="25787"/>
                    </a:lnTo>
                    <a:lnTo>
                      <a:pt x="22837" y="26860"/>
                    </a:lnTo>
                    <a:lnTo>
                      <a:pt x="21059" y="27631"/>
                    </a:lnTo>
                    <a:lnTo>
                      <a:pt x="19114" y="28034"/>
                    </a:lnTo>
                    <a:lnTo>
                      <a:pt x="18108" y="28067"/>
                    </a:lnTo>
                    <a:lnTo>
                      <a:pt x="17069" y="28034"/>
                    </a:lnTo>
                    <a:lnTo>
                      <a:pt x="15158" y="27631"/>
                    </a:lnTo>
                    <a:lnTo>
                      <a:pt x="13380" y="26860"/>
                    </a:lnTo>
                    <a:lnTo>
                      <a:pt x="11804" y="25787"/>
                    </a:lnTo>
                    <a:lnTo>
                      <a:pt x="10429" y="24446"/>
                    </a:lnTo>
                    <a:lnTo>
                      <a:pt x="9356" y="22870"/>
                    </a:lnTo>
                    <a:lnTo>
                      <a:pt x="8619" y="21092"/>
                    </a:lnTo>
                    <a:lnTo>
                      <a:pt x="8216" y="19148"/>
                    </a:lnTo>
                    <a:lnTo>
                      <a:pt x="8183" y="18142"/>
                    </a:lnTo>
                    <a:lnTo>
                      <a:pt x="8216" y="17102"/>
                    </a:lnTo>
                    <a:lnTo>
                      <a:pt x="8619" y="15191"/>
                    </a:lnTo>
                    <a:lnTo>
                      <a:pt x="9356" y="13413"/>
                    </a:lnTo>
                    <a:lnTo>
                      <a:pt x="10429" y="11804"/>
                    </a:lnTo>
                    <a:lnTo>
                      <a:pt x="11804" y="10462"/>
                    </a:lnTo>
                    <a:lnTo>
                      <a:pt x="13380" y="9389"/>
                    </a:lnTo>
                    <a:lnTo>
                      <a:pt x="15158" y="8652"/>
                    </a:lnTo>
                    <a:lnTo>
                      <a:pt x="17069" y="8249"/>
                    </a:lnTo>
                    <a:lnTo>
                      <a:pt x="18108" y="8216"/>
                    </a:lnTo>
                    <a:close/>
                    <a:moveTo>
                      <a:pt x="18108" y="0"/>
                    </a:moveTo>
                    <a:lnTo>
                      <a:pt x="17170" y="34"/>
                    </a:lnTo>
                    <a:lnTo>
                      <a:pt x="15325" y="201"/>
                    </a:lnTo>
                    <a:lnTo>
                      <a:pt x="13581" y="570"/>
                    </a:lnTo>
                    <a:lnTo>
                      <a:pt x="11871" y="1107"/>
                    </a:lnTo>
                    <a:lnTo>
                      <a:pt x="10262" y="1811"/>
                    </a:lnTo>
                    <a:lnTo>
                      <a:pt x="8719" y="2649"/>
                    </a:lnTo>
                    <a:lnTo>
                      <a:pt x="7244" y="3622"/>
                    </a:lnTo>
                    <a:lnTo>
                      <a:pt x="5902" y="4728"/>
                    </a:lnTo>
                    <a:lnTo>
                      <a:pt x="4695" y="5935"/>
                    </a:lnTo>
                    <a:lnTo>
                      <a:pt x="3589" y="7277"/>
                    </a:lnTo>
                    <a:lnTo>
                      <a:pt x="2616" y="8719"/>
                    </a:lnTo>
                    <a:lnTo>
                      <a:pt x="1778" y="10261"/>
                    </a:lnTo>
                    <a:lnTo>
                      <a:pt x="1074" y="11904"/>
                    </a:lnTo>
                    <a:lnTo>
                      <a:pt x="537" y="13615"/>
                    </a:lnTo>
                    <a:lnTo>
                      <a:pt x="202" y="15358"/>
                    </a:lnTo>
                    <a:lnTo>
                      <a:pt x="0" y="17203"/>
                    </a:lnTo>
                    <a:lnTo>
                      <a:pt x="0" y="18142"/>
                    </a:lnTo>
                    <a:lnTo>
                      <a:pt x="0" y="19080"/>
                    </a:lnTo>
                    <a:lnTo>
                      <a:pt x="202" y="20891"/>
                    </a:lnTo>
                    <a:lnTo>
                      <a:pt x="537" y="22669"/>
                    </a:lnTo>
                    <a:lnTo>
                      <a:pt x="1074" y="24379"/>
                    </a:lnTo>
                    <a:lnTo>
                      <a:pt x="1778" y="25988"/>
                    </a:lnTo>
                    <a:lnTo>
                      <a:pt x="2616" y="27531"/>
                    </a:lnTo>
                    <a:lnTo>
                      <a:pt x="3589" y="28973"/>
                    </a:lnTo>
                    <a:lnTo>
                      <a:pt x="4695" y="30314"/>
                    </a:lnTo>
                    <a:lnTo>
                      <a:pt x="5902" y="31555"/>
                    </a:lnTo>
                    <a:lnTo>
                      <a:pt x="7244" y="32661"/>
                    </a:lnTo>
                    <a:lnTo>
                      <a:pt x="8719" y="33634"/>
                    </a:lnTo>
                    <a:lnTo>
                      <a:pt x="10262" y="34472"/>
                    </a:lnTo>
                    <a:lnTo>
                      <a:pt x="11871" y="35143"/>
                    </a:lnTo>
                    <a:lnTo>
                      <a:pt x="13581" y="35680"/>
                    </a:lnTo>
                    <a:lnTo>
                      <a:pt x="15325" y="36048"/>
                    </a:lnTo>
                    <a:lnTo>
                      <a:pt x="17170" y="36250"/>
                    </a:lnTo>
                    <a:lnTo>
                      <a:pt x="19047" y="36250"/>
                    </a:lnTo>
                    <a:lnTo>
                      <a:pt x="20858" y="36048"/>
                    </a:lnTo>
                    <a:lnTo>
                      <a:pt x="22636" y="35680"/>
                    </a:lnTo>
                    <a:lnTo>
                      <a:pt x="24346" y="35143"/>
                    </a:lnTo>
                    <a:lnTo>
                      <a:pt x="25955" y="34472"/>
                    </a:lnTo>
                    <a:lnTo>
                      <a:pt x="27498" y="33634"/>
                    </a:lnTo>
                    <a:lnTo>
                      <a:pt x="28940" y="32661"/>
                    </a:lnTo>
                    <a:lnTo>
                      <a:pt x="30281" y="31555"/>
                    </a:lnTo>
                    <a:lnTo>
                      <a:pt x="31522" y="30314"/>
                    </a:lnTo>
                    <a:lnTo>
                      <a:pt x="32628" y="28973"/>
                    </a:lnTo>
                    <a:lnTo>
                      <a:pt x="33601" y="27531"/>
                    </a:lnTo>
                    <a:lnTo>
                      <a:pt x="34439" y="25988"/>
                    </a:lnTo>
                    <a:lnTo>
                      <a:pt x="35143" y="24379"/>
                    </a:lnTo>
                    <a:lnTo>
                      <a:pt x="35646" y="22669"/>
                    </a:lnTo>
                    <a:lnTo>
                      <a:pt x="36015" y="20891"/>
                    </a:lnTo>
                    <a:lnTo>
                      <a:pt x="36217" y="19080"/>
                    </a:lnTo>
                    <a:lnTo>
                      <a:pt x="36217" y="18142"/>
                    </a:lnTo>
                    <a:lnTo>
                      <a:pt x="36217" y="17203"/>
                    </a:lnTo>
                    <a:lnTo>
                      <a:pt x="36015" y="15358"/>
                    </a:lnTo>
                    <a:lnTo>
                      <a:pt x="35646" y="13615"/>
                    </a:lnTo>
                    <a:lnTo>
                      <a:pt x="35143" y="11904"/>
                    </a:lnTo>
                    <a:lnTo>
                      <a:pt x="34439" y="10261"/>
                    </a:lnTo>
                    <a:lnTo>
                      <a:pt x="33601" y="8719"/>
                    </a:lnTo>
                    <a:lnTo>
                      <a:pt x="32628" y="7277"/>
                    </a:lnTo>
                    <a:lnTo>
                      <a:pt x="31522" y="5935"/>
                    </a:lnTo>
                    <a:lnTo>
                      <a:pt x="30281" y="4728"/>
                    </a:lnTo>
                    <a:lnTo>
                      <a:pt x="28940" y="3622"/>
                    </a:lnTo>
                    <a:lnTo>
                      <a:pt x="27498" y="2649"/>
                    </a:lnTo>
                    <a:lnTo>
                      <a:pt x="25955" y="1811"/>
                    </a:lnTo>
                    <a:lnTo>
                      <a:pt x="24346" y="1107"/>
                    </a:lnTo>
                    <a:lnTo>
                      <a:pt x="22636" y="570"/>
                    </a:lnTo>
                    <a:lnTo>
                      <a:pt x="20858" y="201"/>
                    </a:lnTo>
                    <a:lnTo>
                      <a:pt x="19047" y="34"/>
                    </a:lnTo>
                    <a:lnTo>
                      <a:pt x="181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97;p15">
              <a:extLst>
                <a:ext uri="{FF2B5EF4-FFF2-40B4-BE49-F238E27FC236}">
                  <a16:creationId xmlns:a16="http://schemas.microsoft.com/office/drawing/2014/main" id="{F10B54BB-5658-0591-D401-71C239A9E2D8}"/>
                </a:ext>
              </a:extLst>
            </p:cNvPr>
            <p:cNvSpPr/>
            <p:nvPr/>
          </p:nvSpPr>
          <p:spPr>
            <a:xfrm>
              <a:off x="1609278" y="3555507"/>
              <a:ext cx="665149" cy="665149"/>
            </a:xfrm>
            <a:custGeom>
              <a:avLst/>
              <a:gdLst/>
              <a:ahLst/>
              <a:cxnLst/>
              <a:rect l="l" t="t" r="r" b="b"/>
              <a:pathLst>
                <a:path w="24782" h="24782" extrusionOk="0">
                  <a:moveTo>
                    <a:pt x="12407" y="2482"/>
                  </a:moveTo>
                  <a:lnTo>
                    <a:pt x="13413" y="2515"/>
                  </a:lnTo>
                  <a:lnTo>
                    <a:pt x="15358" y="2918"/>
                  </a:lnTo>
                  <a:lnTo>
                    <a:pt x="17136" y="3655"/>
                  </a:lnTo>
                  <a:lnTo>
                    <a:pt x="18712" y="4728"/>
                  </a:lnTo>
                  <a:lnTo>
                    <a:pt x="20053" y="6070"/>
                  </a:lnTo>
                  <a:lnTo>
                    <a:pt x="21126" y="7679"/>
                  </a:lnTo>
                  <a:lnTo>
                    <a:pt x="21897" y="9457"/>
                  </a:lnTo>
                  <a:lnTo>
                    <a:pt x="22300" y="11368"/>
                  </a:lnTo>
                  <a:lnTo>
                    <a:pt x="22333" y="12408"/>
                  </a:lnTo>
                  <a:lnTo>
                    <a:pt x="22300" y="13414"/>
                  </a:lnTo>
                  <a:lnTo>
                    <a:pt x="21897" y="15358"/>
                  </a:lnTo>
                  <a:lnTo>
                    <a:pt x="21126" y="17136"/>
                  </a:lnTo>
                  <a:lnTo>
                    <a:pt x="20053" y="18712"/>
                  </a:lnTo>
                  <a:lnTo>
                    <a:pt x="18712" y="20053"/>
                  </a:lnTo>
                  <a:lnTo>
                    <a:pt x="17136" y="21126"/>
                  </a:lnTo>
                  <a:lnTo>
                    <a:pt x="15358" y="21897"/>
                  </a:lnTo>
                  <a:lnTo>
                    <a:pt x="13413" y="22300"/>
                  </a:lnTo>
                  <a:lnTo>
                    <a:pt x="12407" y="22333"/>
                  </a:lnTo>
                  <a:lnTo>
                    <a:pt x="11368" y="22300"/>
                  </a:lnTo>
                  <a:lnTo>
                    <a:pt x="9457" y="21897"/>
                  </a:lnTo>
                  <a:lnTo>
                    <a:pt x="7679" y="21126"/>
                  </a:lnTo>
                  <a:lnTo>
                    <a:pt x="6103" y="20053"/>
                  </a:lnTo>
                  <a:lnTo>
                    <a:pt x="4728" y="18712"/>
                  </a:lnTo>
                  <a:lnTo>
                    <a:pt x="3655" y="17136"/>
                  </a:lnTo>
                  <a:lnTo>
                    <a:pt x="2918" y="15358"/>
                  </a:lnTo>
                  <a:lnTo>
                    <a:pt x="2515" y="13414"/>
                  </a:lnTo>
                  <a:lnTo>
                    <a:pt x="2482" y="12408"/>
                  </a:lnTo>
                  <a:lnTo>
                    <a:pt x="2515" y="11368"/>
                  </a:lnTo>
                  <a:lnTo>
                    <a:pt x="2918" y="9457"/>
                  </a:lnTo>
                  <a:lnTo>
                    <a:pt x="3655" y="7679"/>
                  </a:lnTo>
                  <a:lnTo>
                    <a:pt x="4728" y="6070"/>
                  </a:lnTo>
                  <a:lnTo>
                    <a:pt x="6103" y="4728"/>
                  </a:lnTo>
                  <a:lnTo>
                    <a:pt x="7679" y="3655"/>
                  </a:lnTo>
                  <a:lnTo>
                    <a:pt x="9457" y="2918"/>
                  </a:lnTo>
                  <a:lnTo>
                    <a:pt x="11368" y="2515"/>
                  </a:lnTo>
                  <a:lnTo>
                    <a:pt x="12407" y="2482"/>
                  </a:lnTo>
                  <a:close/>
                  <a:moveTo>
                    <a:pt x="12407" y="0"/>
                  </a:moveTo>
                  <a:lnTo>
                    <a:pt x="11133" y="67"/>
                  </a:lnTo>
                  <a:lnTo>
                    <a:pt x="8719" y="537"/>
                  </a:lnTo>
                  <a:lnTo>
                    <a:pt x="6506" y="1476"/>
                  </a:lnTo>
                  <a:lnTo>
                    <a:pt x="4527" y="2817"/>
                  </a:lnTo>
                  <a:lnTo>
                    <a:pt x="2817" y="4494"/>
                  </a:lnTo>
                  <a:lnTo>
                    <a:pt x="1476" y="6472"/>
                  </a:lnTo>
                  <a:lnTo>
                    <a:pt x="537" y="8719"/>
                  </a:lnTo>
                  <a:lnTo>
                    <a:pt x="67" y="11133"/>
                  </a:lnTo>
                  <a:lnTo>
                    <a:pt x="0" y="12408"/>
                  </a:lnTo>
                  <a:lnTo>
                    <a:pt x="67" y="13682"/>
                  </a:lnTo>
                  <a:lnTo>
                    <a:pt x="537" y="16096"/>
                  </a:lnTo>
                  <a:lnTo>
                    <a:pt x="1476" y="18309"/>
                  </a:lnTo>
                  <a:lnTo>
                    <a:pt x="2817" y="20288"/>
                  </a:lnTo>
                  <a:lnTo>
                    <a:pt x="4527" y="21965"/>
                  </a:lnTo>
                  <a:lnTo>
                    <a:pt x="6506" y="23306"/>
                  </a:lnTo>
                  <a:lnTo>
                    <a:pt x="8719" y="24245"/>
                  </a:lnTo>
                  <a:lnTo>
                    <a:pt x="11133" y="24748"/>
                  </a:lnTo>
                  <a:lnTo>
                    <a:pt x="12407" y="24781"/>
                  </a:lnTo>
                  <a:lnTo>
                    <a:pt x="13682" y="24748"/>
                  </a:lnTo>
                  <a:lnTo>
                    <a:pt x="16096" y="24245"/>
                  </a:lnTo>
                  <a:lnTo>
                    <a:pt x="18309" y="23306"/>
                  </a:lnTo>
                  <a:lnTo>
                    <a:pt x="20288" y="21965"/>
                  </a:lnTo>
                  <a:lnTo>
                    <a:pt x="21965" y="20288"/>
                  </a:lnTo>
                  <a:lnTo>
                    <a:pt x="23306" y="18309"/>
                  </a:lnTo>
                  <a:lnTo>
                    <a:pt x="24245" y="16096"/>
                  </a:lnTo>
                  <a:lnTo>
                    <a:pt x="24748" y="13682"/>
                  </a:lnTo>
                  <a:lnTo>
                    <a:pt x="24781" y="12408"/>
                  </a:lnTo>
                  <a:lnTo>
                    <a:pt x="24748" y="11133"/>
                  </a:lnTo>
                  <a:lnTo>
                    <a:pt x="24245" y="8719"/>
                  </a:lnTo>
                  <a:lnTo>
                    <a:pt x="23306" y="6472"/>
                  </a:lnTo>
                  <a:lnTo>
                    <a:pt x="21965" y="4494"/>
                  </a:lnTo>
                  <a:lnTo>
                    <a:pt x="20288" y="2817"/>
                  </a:lnTo>
                  <a:lnTo>
                    <a:pt x="18309" y="1476"/>
                  </a:lnTo>
                  <a:lnTo>
                    <a:pt x="16096" y="537"/>
                  </a:lnTo>
                  <a:lnTo>
                    <a:pt x="13682" y="67"/>
                  </a:lnTo>
                  <a:lnTo>
                    <a:pt x="124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8;p15">
              <a:extLst>
                <a:ext uri="{FF2B5EF4-FFF2-40B4-BE49-F238E27FC236}">
                  <a16:creationId xmlns:a16="http://schemas.microsoft.com/office/drawing/2014/main" id="{883EFDD0-01DD-EE23-3258-7F0D663C04A1}"/>
                </a:ext>
              </a:extLst>
            </p:cNvPr>
            <p:cNvSpPr/>
            <p:nvPr/>
          </p:nvSpPr>
          <p:spPr>
            <a:xfrm>
              <a:off x="3238014" y="1925843"/>
              <a:ext cx="122948" cy="188718"/>
            </a:xfrm>
            <a:custGeom>
              <a:avLst/>
              <a:gdLst/>
              <a:ahLst/>
              <a:cxnLst/>
              <a:rect l="l" t="t" r="r" b="b"/>
              <a:pathLst>
                <a:path w="5266" h="8083" extrusionOk="0">
                  <a:moveTo>
                    <a:pt x="1" y="1"/>
                  </a:moveTo>
                  <a:lnTo>
                    <a:pt x="1" y="3891"/>
                  </a:lnTo>
                  <a:lnTo>
                    <a:pt x="1" y="4193"/>
                  </a:lnTo>
                  <a:lnTo>
                    <a:pt x="1" y="8082"/>
                  </a:lnTo>
                  <a:lnTo>
                    <a:pt x="4595" y="7177"/>
                  </a:lnTo>
                  <a:lnTo>
                    <a:pt x="4863" y="7110"/>
                  </a:lnTo>
                  <a:lnTo>
                    <a:pt x="5232" y="6674"/>
                  </a:lnTo>
                  <a:lnTo>
                    <a:pt x="5266" y="6372"/>
                  </a:lnTo>
                  <a:lnTo>
                    <a:pt x="5266" y="4193"/>
                  </a:lnTo>
                  <a:lnTo>
                    <a:pt x="5266" y="3891"/>
                  </a:lnTo>
                  <a:lnTo>
                    <a:pt x="5266" y="1678"/>
                  </a:lnTo>
                  <a:lnTo>
                    <a:pt x="5232" y="1376"/>
                  </a:lnTo>
                  <a:lnTo>
                    <a:pt x="4863" y="940"/>
                  </a:lnTo>
                  <a:lnTo>
                    <a:pt x="4595" y="87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9;p15">
              <a:extLst>
                <a:ext uri="{FF2B5EF4-FFF2-40B4-BE49-F238E27FC236}">
                  <a16:creationId xmlns:a16="http://schemas.microsoft.com/office/drawing/2014/main" id="{AEF858E3-9385-D86B-D6A8-47F241E9179E}"/>
                </a:ext>
              </a:extLst>
            </p:cNvPr>
            <p:cNvSpPr/>
            <p:nvPr/>
          </p:nvSpPr>
          <p:spPr>
            <a:xfrm>
              <a:off x="2956647" y="1690609"/>
              <a:ext cx="665149" cy="665149"/>
            </a:xfrm>
            <a:custGeom>
              <a:avLst/>
              <a:gdLst/>
              <a:ahLst/>
              <a:cxnLst/>
              <a:rect l="l" t="t" r="r" b="b"/>
              <a:pathLst>
                <a:path w="24782" h="24782" extrusionOk="0">
                  <a:moveTo>
                    <a:pt x="12374" y="2448"/>
                  </a:moveTo>
                  <a:lnTo>
                    <a:pt x="13414" y="2482"/>
                  </a:lnTo>
                  <a:lnTo>
                    <a:pt x="15325" y="2884"/>
                  </a:lnTo>
                  <a:lnTo>
                    <a:pt x="17103" y="3655"/>
                  </a:lnTo>
                  <a:lnTo>
                    <a:pt x="18712" y="4728"/>
                  </a:lnTo>
                  <a:lnTo>
                    <a:pt x="20054" y="6070"/>
                  </a:lnTo>
                  <a:lnTo>
                    <a:pt x="21127" y="7646"/>
                  </a:lnTo>
                  <a:lnTo>
                    <a:pt x="21864" y="9423"/>
                  </a:lnTo>
                  <a:lnTo>
                    <a:pt x="22267" y="11368"/>
                  </a:lnTo>
                  <a:lnTo>
                    <a:pt x="22300" y="12374"/>
                  </a:lnTo>
                  <a:lnTo>
                    <a:pt x="22267" y="13380"/>
                  </a:lnTo>
                  <a:lnTo>
                    <a:pt x="21864" y="15325"/>
                  </a:lnTo>
                  <a:lnTo>
                    <a:pt x="21127" y="17102"/>
                  </a:lnTo>
                  <a:lnTo>
                    <a:pt x="20054" y="18678"/>
                  </a:lnTo>
                  <a:lnTo>
                    <a:pt x="18712" y="20053"/>
                  </a:lnTo>
                  <a:lnTo>
                    <a:pt x="17103" y="21126"/>
                  </a:lnTo>
                  <a:lnTo>
                    <a:pt x="15325" y="21864"/>
                  </a:lnTo>
                  <a:lnTo>
                    <a:pt x="13414" y="22266"/>
                  </a:lnTo>
                  <a:lnTo>
                    <a:pt x="12374" y="22300"/>
                  </a:lnTo>
                  <a:lnTo>
                    <a:pt x="11368" y="22266"/>
                  </a:lnTo>
                  <a:lnTo>
                    <a:pt x="9423" y="21864"/>
                  </a:lnTo>
                  <a:lnTo>
                    <a:pt x="7646" y="21126"/>
                  </a:lnTo>
                  <a:lnTo>
                    <a:pt x="6070" y="20053"/>
                  </a:lnTo>
                  <a:lnTo>
                    <a:pt x="4729" y="18678"/>
                  </a:lnTo>
                  <a:lnTo>
                    <a:pt x="3656" y="17102"/>
                  </a:lnTo>
                  <a:lnTo>
                    <a:pt x="2884" y="15325"/>
                  </a:lnTo>
                  <a:lnTo>
                    <a:pt x="2482" y="13380"/>
                  </a:lnTo>
                  <a:lnTo>
                    <a:pt x="2449" y="12374"/>
                  </a:lnTo>
                  <a:lnTo>
                    <a:pt x="2482" y="11368"/>
                  </a:lnTo>
                  <a:lnTo>
                    <a:pt x="2884" y="9423"/>
                  </a:lnTo>
                  <a:lnTo>
                    <a:pt x="3656" y="7646"/>
                  </a:lnTo>
                  <a:lnTo>
                    <a:pt x="4729" y="6070"/>
                  </a:lnTo>
                  <a:lnTo>
                    <a:pt x="6070" y="4728"/>
                  </a:lnTo>
                  <a:lnTo>
                    <a:pt x="7646" y="3655"/>
                  </a:lnTo>
                  <a:lnTo>
                    <a:pt x="9423" y="2884"/>
                  </a:lnTo>
                  <a:lnTo>
                    <a:pt x="11368" y="2482"/>
                  </a:lnTo>
                  <a:lnTo>
                    <a:pt x="12374" y="2448"/>
                  </a:lnTo>
                  <a:close/>
                  <a:moveTo>
                    <a:pt x="12374" y="0"/>
                  </a:moveTo>
                  <a:lnTo>
                    <a:pt x="11100" y="34"/>
                  </a:lnTo>
                  <a:lnTo>
                    <a:pt x="8686" y="537"/>
                  </a:lnTo>
                  <a:lnTo>
                    <a:pt x="6473" y="1476"/>
                  </a:lnTo>
                  <a:lnTo>
                    <a:pt x="4494" y="2817"/>
                  </a:lnTo>
                  <a:lnTo>
                    <a:pt x="2817" y="4494"/>
                  </a:lnTo>
                  <a:lnTo>
                    <a:pt x="1476" y="6472"/>
                  </a:lnTo>
                  <a:lnTo>
                    <a:pt x="537" y="8685"/>
                  </a:lnTo>
                  <a:lnTo>
                    <a:pt x="34" y="11100"/>
                  </a:lnTo>
                  <a:lnTo>
                    <a:pt x="1" y="12374"/>
                  </a:lnTo>
                  <a:lnTo>
                    <a:pt x="34" y="13648"/>
                  </a:lnTo>
                  <a:lnTo>
                    <a:pt x="537" y="16063"/>
                  </a:lnTo>
                  <a:lnTo>
                    <a:pt x="1476" y="18276"/>
                  </a:lnTo>
                  <a:lnTo>
                    <a:pt x="2817" y="20254"/>
                  </a:lnTo>
                  <a:lnTo>
                    <a:pt x="4494" y="21964"/>
                  </a:lnTo>
                  <a:lnTo>
                    <a:pt x="6473" y="23272"/>
                  </a:lnTo>
                  <a:lnTo>
                    <a:pt x="8686" y="24245"/>
                  </a:lnTo>
                  <a:lnTo>
                    <a:pt x="11100" y="24714"/>
                  </a:lnTo>
                  <a:lnTo>
                    <a:pt x="12374" y="24781"/>
                  </a:lnTo>
                  <a:lnTo>
                    <a:pt x="13649" y="24714"/>
                  </a:lnTo>
                  <a:lnTo>
                    <a:pt x="16063" y="24245"/>
                  </a:lnTo>
                  <a:lnTo>
                    <a:pt x="18310" y="23272"/>
                  </a:lnTo>
                  <a:lnTo>
                    <a:pt x="20288" y="21964"/>
                  </a:lnTo>
                  <a:lnTo>
                    <a:pt x="21965" y="20254"/>
                  </a:lnTo>
                  <a:lnTo>
                    <a:pt x="23306" y="18276"/>
                  </a:lnTo>
                  <a:lnTo>
                    <a:pt x="24245" y="16063"/>
                  </a:lnTo>
                  <a:lnTo>
                    <a:pt x="24715" y="13648"/>
                  </a:lnTo>
                  <a:lnTo>
                    <a:pt x="24782" y="12374"/>
                  </a:lnTo>
                  <a:lnTo>
                    <a:pt x="24715" y="11100"/>
                  </a:lnTo>
                  <a:lnTo>
                    <a:pt x="24245" y="8685"/>
                  </a:lnTo>
                  <a:lnTo>
                    <a:pt x="23306" y="6472"/>
                  </a:lnTo>
                  <a:lnTo>
                    <a:pt x="21965" y="4494"/>
                  </a:lnTo>
                  <a:lnTo>
                    <a:pt x="20288" y="2817"/>
                  </a:lnTo>
                  <a:lnTo>
                    <a:pt x="18310" y="1476"/>
                  </a:lnTo>
                  <a:lnTo>
                    <a:pt x="16063" y="537"/>
                  </a:lnTo>
                  <a:lnTo>
                    <a:pt x="13649" y="34"/>
                  </a:lnTo>
                  <a:lnTo>
                    <a:pt x="123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100;p15">
              <a:extLst>
                <a:ext uri="{FF2B5EF4-FFF2-40B4-BE49-F238E27FC236}">
                  <a16:creationId xmlns:a16="http://schemas.microsoft.com/office/drawing/2014/main" id="{CB312CE5-941E-0C3E-BBED-6938AADD52E2}"/>
                </a:ext>
              </a:extLst>
            </p:cNvPr>
            <p:cNvGrpSpPr/>
            <p:nvPr/>
          </p:nvGrpSpPr>
          <p:grpSpPr>
            <a:xfrm>
              <a:off x="642615" y="2859750"/>
              <a:ext cx="911772" cy="911793"/>
              <a:chOff x="642615" y="2859750"/>
              <a:chExt cx="911772" cy="911793"/>
            </a:xfrm>
          </p:grpSpPr>
          <p:sp>
            <p:nvSpPr>
              <p:cNvPr id="66" name="Google Shape;101;p15">
                <a:extLst>
                  <a:ext uri="{FF2B5EF4-FFF2-40B4-BE49-F238E27FC236}">
                    <a16:creationId xmlns:a16="http://schemas.microsoft.com/office/drawing/2014/main" id="{2B08D3F0-B748-AE0B-0FC9-A705A2890137}"/>
                  </a:ext>
                </a:extLst>
              </p:cNvPr>
              <p:cNvSpPr/>
              <p:nvPr/>
            </p:nvSpPr>
            <p:spPr>
              <a:xfrm>
                <a:off x="1011619" y="2859750"/>
                <a:ext cx="172850" cy="112540"/>
              </a:xfrm>
              <a:custGeom>
                <a:avLst/>
                <a:gdLst/>
                <a:ahLst/>
                <a:cxnLst/>
                <a:rect l="l" t="t" r="r" b="b"/>
                <a:pathLst>
                  <a:path w="6440" h="4193" extrusionOk="0">
                    <a:moveTo>
                      <a:pt x="1342" y="1"/>
                    </a:moveTo>
                    <a:lnTo>
                      <a:pt x="1141" y="34"/>
                    </a:lnTo>
                    <a:lnTo>
                      <a:pt x="772" y="336"/>
                    </a:lnTo>
                    <a:lnTo>
                      <a:pt x="705" y="537"/>
                    </a:lnTo>
                    <a:lnTo>
                      <a:pt x="1" y="4193"/>
                    </a:lnTo>
                    <a:lnTo>
                      <a:pt x="6439" y="4193"/>
                    </a:lnTo>
                    <a:lnTo>
                      <a:pt x="5735" y="537"/>
                    </a:lnTo>
                    <a:lnTo>
                      <a:pt x="5668" y="336"/>
                    </a:lnTo>
                    <a:lnTo>
                      <a:pt x="5333" y="34"/>
                    </a:lnTo>
                    <a:lnTo>
                      <a:pt x="50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2;p15">
                <a:extLst>
                  <a:ext uri="{FF2B5EF4-FFF2-40B4-BE49-F238E27FC236}">
                    <a16:creationId xmlns:a16="http://schemas.microsoft.com/office/drawing/2014/main" id="{DCB2E2FD-2EBD-F20C-C912-76421B7738A5}"/>
                  </a:ext>
                </a:extLst>
              </p:cNvPr>
              <p:cNvSpPr/>
              <p:nvPr/>
            </p:nvSpPr>
            <p:spPr>
              <a:xfrm>
                <a:off x="735322" y="2953369"/>
                <a:ext cx="181814" cy="180928"/>
              </a:xfrm>
              <a:custGeom>
                <a:avLst/>
                <a:gdLst/>
                <a:ahLst/>
                <a:cxnLst/>
                <a:rect l="l" t="t" r="r" b="b"/>
                <a:pathLst>
                  <a:path w="6774" h="6741" extrusionOk="0">
                    <a:moveTo>
                      <a:pt x="3454" y="0"/>
                    </a:moveTo>
                    <a:lnTo>
                      <a:pt x="3018" y="34"/>
                    </a:lnTo>
                    <a:lnTo>
                      <a:pt x="2851" y="168"/>
                    </a:lnTo>
                    <a:lnTo>
                      <a:pt x="1610" y="1409"/>
                    </a:lnTo>
                    <a:lnTo>
                      <a:pt x="1442" y="1576"/>
                    </a:lnTo>
                    <a:lnTo>
                      <a:pt x="201" y="2817"/>
                    </a:lnTo>
                    <a:lnTo>
                      <a:pt x="34" y="3018"/>
                    </a:lnTo>
                    <a:lnTo>
                      <a:pt x="0" y="3454"/>
                    </a:lnTo>
                    <a:lnTo>
                      <a:pt x="101" y="3656"/>
                    </a:lnTo>
                    <a:lnTo>
                      <a:pt x="2213" y="6741"/>
                    </a:lnTo>
                    <a:lnTo>
                      <a:pt x="4393" y="4561"/>
                    </a:lnTo>
                    <a:lnTo>
                      <a:pt x="4561" y="4393"/>
                    </a:lnTo>
                    <a:lnTo>
                      <a:pt x="6774" y="2180"/>
                    </a:lnTo>
                    <a:lnTo>
                      <a:pt x="3689" y="101"/>
                    </a:lnTo>
                    <a:lnTo>
                      <a:pt x="34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3;p15">
                <a:extLst>
                  <a:ext uri="{FF2B5EF4-FFF2-40B4-BE49-F238E27FC236}">
                    <a16:creationId xmlns:a16="http://schemas.microsoft.com/office/drawing/2014/main" id="{A21D67FE-48B6-CA3F-BD31-3DD1E4CCE4A3}"/>
                  </a:ext>
                </a:extLst>
              </p:cNvPr>
              <p:cNvSpPr/>
              <p:nvPr/>
            </p:nvSpPr>
            <p:spPr>
              <a:xfrm>
                <a:off x="642615" y="3229691"/>
                <a:ext cx="112513" cy="172823"/>
              </a:xfrm>
              <a:custGeom>
                <a:avLst/>
                <a:gdLst/>
                <a:ahLst/>
                <a:cxnLst/>
                <a:rect l="l" t="t" r="r" b="b"/>
                <a:pathLst>
                  <a:path w="4192" h="6439" extrusionOk="0">
                    <a:moveTo>
                      <a:pt x="4192" y="0"/>
                    </a:moveTo>
                    <a:lnTo>
                      <a:pt x="537" y="704"/>
                    </a:lnTo>
                    <a:lnTo>
                      <a:pt x="302" y="771"/>
                    </a:lnTo>
                    <a:lnTo>
                      <a:pt x="34" y="1107"/>
                    </a:lnTo>
                    <a:lnTo>
                      <a:pt x="0" y="1341"/>
                    </a:lnTo>
                    <a:lnTo>
                      <a:pt x="0" y="3085"/>
                    </a:lnTo>
                    <a:lnTo>
                      <a:pt x="0" y="3320"/>
                    </a:lnTo>
                    <a:lnTo>
                      <a:pt x="0" y="5097"/>
                    </a:lnTo>
                    <a:lnTo>
                      <a:pt x="34" y="5332"/>
                    </a:lnTo>
                    <a:lnTo>
                      <a:pt x="302" y="5667"/>
                    </a:lnTo>
                    <a:lnTo>
                      <a:pt x="537" y="5734"/>
                    </a:lnTo>
                    <a:lnTo>
                      <a:pt x="4192" y="6439"/>
                    </a:lnTo>
                    <a:lnTo>
                      <a:pt x="4192" y="3320"/>
                    </a:lnTo>
                    <a:lnTo>
                      <a:pt x="4192" y="3085"/>
                    </a:lnTo>
                    <a:lnTo>
                      <a:pt x="41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4;p15">
                <a:extLst>
                  <a:ext uri="{FF2B5EF4-FFF2-40B4-BE49-F238E27FC236}">
                    <a16:creationId xmlns:a16="http://schemas.microsoft.com/office/drawing/2014/main" id="{1AB895C7-EEF7-7351-1362-B553E8DC107E}"/>
                  </a:ext>
                </a:extLst>
              </p:cNvPr>
              <p:cNvSpPr/>
              <p:nvPr/>
            </p:nvSpPr>
            <p:spPr>
              <a:xfrm>
                <a:off x="735322" y="3497907"/>
                <a:ext cx="181814" cy="180928"/>
              </a:xfrm>
              <a:custGeom>
                <a:avLst/>
                <a:gdLst/>
                <a:ahLst/>
                <a:cxnLst/>
                <a:rect l="l" t="t" r="r" b="b"/>
                <a:pathLst>
                  <a:path w="6774" h="6741" extrusionOk="0">
                    <a:moveTo>
                      <a:pt x="2213" y="0"/>
                    </a:moveTo>
                    <a:lnTo>
                      <a:pt x="101" y="3085"/>
                    </a:lnTo>
                    <a:lnTo>
                      <a:pt x="0" y="3286"/>
                    </a:lnTo>
                    <a:lnTo>
                      <a:pt x="34" y="3722"/>
                    </a:lnTo>
                    <a:lnTo>
                      <a:pt x="201" y="3890"/>
                    </a:lnTo>
                    <a:lnTo>
                      <a:pt x="1442" y="5164"/>
                    </a:lnTo>
                    <a:lnTo>
                      <a:pt x="1610" y="5298"/>
                    </a:lnTo>
                    <a:lnTo>
                      <a:pt x="2851" y="6573"/>
                    </a:lnTo>
                    <a:lnTo>
                      <a:pt x="3018" y="6707"/>
                    </a:lnTo>
                    <a:lnTo>
                      <a:pt x="3454" y="6740"/>
                    </a:lnTo>
                    <a:lnTo>
                      <a:pt x="3689" y="6640"/>
                    </a:lnTo>
                    <a:lnTo>
                      <a:pt x="6774" y="4527"/>
                    </a:lnTo>
                    <a:lnTo>
                      <a:pt x="4561" y="2347"/>
                    </a:lnTo>
                    <a:lnTo>
                      <a:pt x="4393" y="2180"/>
                    </a:lnTo>
                    <a:lnTo>
                      <a:pt x="22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5;p15">
                <a:extLst>
                  <a:ext uri="{FF2B5EF4-FFF2-40B4-BE49-F238E27FC236}">
                    <a16:creationId xmlns:a16="http://schemas.microsoft.com/office/drawing/2014/main" id="{789B21FE-66B0-3917-07F1-5563C3EA37AD}"/>
                  </a:ext>
                </a:extLst>
              </p:cNvPr>
              <p:cNvSpPr/>
              <p:nvPr/>
            </p:nvSpPr>
            <p:spPr>
              <a:xfrm>
                <a:off x="1011619" y="3659003"/>
                <a:ext cx="172850" cy="112540"/>
              </a:xfrm>
              <a:custGeom>
                <a:avLst/>
                <a:gdLst/>
                <a:ahLst/>
                <a:cxnLst/>
                <a:rect l="l" t="t" r="r" b="b"/>
                <a:pathLst>
                  <a:path w="6440" h="4193" extrusionOk="0">
                    <a:moveTo>
                      <a:pt x="1" y="1"/>
                    </a:moveTo>
                    <a:lnTo>
                      <a:pt x="705" y="3656"/>
                    </a:lnTo>
                    <a:lnTo>
                      <a:pt x="772" y="3890"/>
                    </a:lnTo>
                    <a:lnTo>
                      <a:pt x="1141" y="4192"/>
                    </a:lnTo>
                    <a:lnTo>
                      <a:pt x="5333" y="4192"/>
                    </a:lnTo>
                    <a:lnTo>
                      <a:pt x="5668" y="3890"/>
                    </a:lnTo>
                    <a:lnTo>
                      <a:pt x="5735" y="3656"/>
                    </a:lnTo>
                    <a:lnTo>
                      <a:pt x="64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6;p15">
                <a:extLst>
                  <a:ext uri="{FF2B5EF4-FFF2-40B4-BE49-F238E27FC236}">
                    <a16:creationId xmlns:a16="http://schemas.microsoft.com/office/drawing/2014/main" id="{6214527C-9171-E384-7011-1FB33B4A7539}"/>
                  </a:ext>
                </a:extLst>
              </p:cNvPr>
              <p:cNvSpPr/>
              <p:nvPr/>
            </p:nvSpPr>
            <p:spPr>
              <a:xfrm>
                <a:off x="1279836" y="3497907"/>
                <a:ext cx="181841" cy="180928"/>
              </a:xfrm>
              <a:custGeom>
                <a:avLst/>
                <a:gdLst/>
                <a:ahLst/>
                <a:cxnLst/>
                <a:rect l="l" t="t" r="r" b="b"/>
                <a:pathLst>
                  <a:path w="6775" h="6741" extrusionOk="0">
                    <a:moveTo>
                      <a:pt x="4561" y="0"/>
                    </a:moveTo>
                    <a:lnTo>
                      <a:pt x="2348" y="2180"/>
                    </a:lnTo>
                    <a:lnTo>
                      <a:pt x="2181" y="2347"/>
                    </a:lnTo>
                    <a:lnTo>
                      <a:pt x="1" y="4527"/>
                    </a:lnTo>
                    <a:lnTo>
                      <a:pt x="3086" y="6640"/>
                    </a:lnTo>
                    <a:lnTo>
                      <a:pt x="3287" y="6740"/>
                    </a:lnTo>
                    <a:lnTo>
                      <a:pt x="3723" y="6707"/>
                    </a:lnTo>
                    <a:lnTo>
                      <a:pt x="3924" y="6573"/>
                    </a:lnTo>
                    <a:lnTo>
                      <a:pt x="5165" y="5332"/>
                    </a:lnTo>
                    <a:lnTo>
                      <a:pt x="5333" y="5164"/>
                    </a:lnTo>
                    <a:lnTo>
                      <a:pt x="6573" y="3890"/>
                    </a:lnTo>
                    <a:lnTo>
                      <a:pt x="6708" y="3722"/>
                    </a:lnTo>
                    <a:lnTo>
                      <a:pt x="6775" y="3286"/>
                    </a:lnTo>
                    <a:lnTo>
                      <a:pt x="6641" y="3085"/>
                    </a:lnTo>
                    <a:lnTo>
                      <a:pt x="45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07;p15">
                <a:extLst>
                  <a:ext uri="{FF2B5EF4-FFF2-40B4-BE49-F238E27FC236}">
                    <a16:creationId xmlns:a16="http://schemas.microsoft.com/office/drawing/2014/main" id="{71B4C642-DA2C-D575-6D7A-56798CB0854F}"/>
                  </a:ext>
                </a:extLst>
              </p:cNvPr>
              <p:cNvSpPr/>
              <p:nvPr/>
            </p:nvSpPr>
            <p:spPr>
              <a:xfrm>
                <a:off x="1441846" y="3229691"/>
                <a:ext cx="112540" cy="172823"/>
              </a:xfrm>
              <a:custGeom>
                <a:avLst/>
                <a:gdLst/>
                <a:ahLst/>
                <a:cxnLst/>
                <a:rect l="l" t="t" r="r" b="b"/>
                <a:pathLst>
                  <a:path w="4193" h="6439" extrusionOk="0">
                    <a:moveTo>
                      <a:pt x="1" y="0"/>
                    </a:moveTo>
                    <a:lnTo>
                      <a:pt x="1" y="3085"/>
                    </a:lnTo>
                    <a:lnTo>
                      <a:pt x="1" y="3320"/>
                    </a:lnTo>
                    <a:lnTo>
                      <a:pt x="1" y="6439"/>
                    </a:lnTo>
                    <a:lnTo>
                      <a:pt x="3656" y="5734"/>
                    </a:lnTo>
                    <a:lnTo>
                      <a:pt x="3891" y="5667"/>
                    </a:lnTo>
                    <a:lnTo>
                      <a:pt x="4159" y="5332"/>
                    </a:lnTo>
                    <a:lnTo>
                      <a:pt x="4193" y="5097"/>
                    </a:lnTo>
                    <a:lnTo>
                      <a:pt x="4193" y="3320"/>
                    </a:lnTo>
                    <a:lnTo>
                      <a:pt x="4193" y="3085"/>
                    </a:lnTo>
                    <a:lnTo>
                      <a:pt x="4193" y="1341"/>
                    </a:lnTo>
                    <a:lnTo>
                      <a:pt x="4159" y="1107"/>
                    </a:lnTo>
                    <a:lnTo>
                      <a:pt x="3891" y="771"/>
                    </a:lnTo>
                    <a:lnTo>
                      <a:pt x="3656" y="70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08;p15">
                <a:extLst>
                  <a:ext uri="{FF2B5EF4-FFF2-40B4-BE49-F238E27FC236}">
                    <a16:creationId xmlns:a16="http://schemas.microsoft.com/office/drawing/2014/main" id="{8E7FA45F-4D05-33D2-2D0B-FD2E6D05B23B}"/>
                  </a:ext>
                </a:extLst>
              </p:cNvPr>
              <p:cNvSpPr/>
              <p:nvPr/>
            </p:nvSpPr>
            <p:spPr>
              <a:xfrm>
                <a:off x="1279836" y="2953369"/>
                <a:ext cx="181841" cy="180928"/>
              </a:xfrm>
              <a:custGeom>
                <a:avLst/>
                <a:gdLst/>
                <a:ahLst/>
                <a:cxnLst/>
                <a:rect l="l" t="t" r="r" b="b"/>
                <a:pathLst>
                  <a:path w="6775" h="6741" extrusionOk="0">
                    <a:moveTo>
                      <a:pt x="3287" y="0"/>
                    </a:moveTo>
                    <a:lnTo>
                      <a:pt x="3086" y="101"/>
                    </a:lnTo>
                    <a:lnTo>
                      <a:pt x="1" y="2180"/>
                    </a:lnTo>
                    <a:lnTo>
                      <a:pt x="2181" y="4393"/>
                    </a:lnTo>
                    <a:lnTo>
                      <a:pt x="2382" y="4561"/>
                    </a:lnTo>
                    <a:lnTo>
                      <a:pt x="4561" y="6741"/>
                    </a:lnTo>
                    <a:lnTo>
                      <a:pt x="6641" y="3656"/>
                    </a:lnTo>
                    <a:lnTo>
                      <a:pt x="6775" y="3454"/>
                    </a:lnTo>
                    <a:lnTo>
                      <a:pt x="6708" y="3018"/>
                    </a:lnTo>
                    <a:lnTo>
                      <a:pt x="6573" y="2817"/>
                    </a:lnTo>
                    <a:lnTo>
                      <a:pt x="5333" y="1576"/>
                    </a:lnTo>
                    <a:lnTo>
                      <a:pt x="5165" y="1409"/>
                    </a:lnTo>
                    <a:lnTo>
                      <a:pt x="3924" y="168"/>
                    </a:lnTo>
                    <a:lnTo>
                      <a:pt x="3723" y="34"/>
                    </a:lnTo>
                    <a:lnTo>
                      <a:pt x="3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9;p15">
                <a:extLst>
                  <a:ext uri="{FF2B5EF4-FFF2-40B4-BE49-F238E27FC236}">
                    <a16:creationId xmlns:a16="http://schemas.microsoft.com/office/drawing/2014/main" id="{0B3B3E56-78DE-82B7-16B6-6AE87C3A0A05}"/>
                  </a:ext>
                </a:extLst>
              </p:cNvPr>
              <p:cNvSpPr/>
              <p:nvPr/>
            </p:nvSpPr>
            <p:spPr>
              <a:xfrm>
                <a:off x="711004" y="2929052"/>
                <a:ext cx="774978" cy="774066"/>
              </a:xfrm>
              <a:custGeom>
                <a:avLst/>
                <a:gdLst/>
                <a:ahLst/>
                <a:cxnLst/>
                <a:rect l="l" t="t" r="r" b="b"/>
                <a:pathLst>
                  <a:path w="28874" h="28840" extrusionOk="0">
                    <a:moveTo>
                      <a:pt x="14420" y="6506"/>
                    </a:moveTo>
                    <a:lnTo>
                      <a:pt x="15225" y="6540"/>
                    </a:lnTo>
                    <a:lnTo>
                      <a:pt x="16768" y="6875"/>
                    </a:lnTo>
                    <a:lnTo>
                      <a:pt x="18209" y="7445"/>
                    </a:lnTo>
                    <a:lnTo>
                      <a:pt x="19450" y="8317"/>
                    </a:lnTo>
                    <a:lnTo>
                      <a:pt x="20523" y="9390"/>
                    </a:lnTo>
                    <a:lnTo>
                      <a:pt x="21395" y="10631"/>
                    </a:lnTo>
                    <a:lnTo>
                      <a:pt x="21999" y="12073"/>
                    </a:lnTo>
                    <a:lnTo>
                      <a:pt x="22301" y="13616"/>
                    </a:lnTo>
                    <a:lnTo>
                      <a:pt x="22334" y="14420"/>
                    </a:lnTo>
                    <a:lnTo>
                      <a:pt x="22301" y="15225"/>
                    </a:lnTo>
                    <a:lnTo>
                      <a:pt x="21999" y="16768"/>
                    </a:lnTo>
                    <a:lnTo>
                      <a:pt x="21395" y="18176"/>
                    </a:lnTo>
                    <a:lnTo>
                      <a:pt x="20523" y="19450"/>
                    </a:lnTo>
                    <a:lnTo>
                      <a:pt x="19450" y="20523"/>
                    </a:lnTo>
                    <a:lnTo>
                      <a:pt x="18209" y="21362"/>
                    </a:lnTo>
                    <a:lnTo>
                      <a:pt x="16768" y="21965"/>
                    </a:lnTo>
                    <a:lnTo>
                      <a:pt x="15225" y="22301"/>
                    </a:lnTo>
                    <a:lnTo>
                      <a:pt x="13615" y="22301"/>
                    </a:lnTo>
                    <a:lnTo>
                      <a:pt x="12073" y="21965"/>
                    </a:lnTo>
                    <a:lnTo>
                      <a:pt x="10664" y="21362"/>
                    </a:lnTo>
                    <a:lnTo>
                      <a:pt x="9390" y="20523"/>
                    </a:lnTo>
                    <a:lnTo>
                      <a:pt x="8317" y="19450"/>
                    </a:lnTo>
                    <a:lnTo>
                      <a:pt x="7479" y="18176"/>
                    </a:lnTo>
                    <a:lnTo>
                      <a:pt x="6875" y="16768"/>
                    </a:lnTo>
                    <a:lnTo>
                      <a:pt x="6573" y="15225"/>
                    </a:lnTo>
                    <a:lnTo>
                      <a:pt x="6540" y="14420"/>
                    </a:lnTo>
                    <a:lnTo>
                      <a:pt x="6573" y="13616"/>
                    </a:lnTo>
                    <a:lnTo>
                      <a:pt x="6875" y="12073"/>
                    </a:lnTo>
                    <a:lnTo>
                      <a:pt x="7479" y="10631"/>
                    </a:lnTo>
                    <a:lnTo>
                      <a:pt x="8317" y="9390"/>
                    </a:lnTo>
                    <a:lnTo>
                      <a:pt x="9390" y="8317"/>
                    </a:lnTo>
                    <a:lnTo>
                      <a:pt x="10664" y="7445"/>
                    </a:lnTo>
                    <a:lnTo>
                      <a:pt x="12073" y="6875"/>
                    </a:lnTo>
                    <a:lnTo>
                      <a:pt x="13615" y="6540"/>
                    </a:lnTo>
                    <a:lnTo>
                      <a:pt x="14420" y="6506"/>
                    </a:lnTo>
                    <a:close/>
                    <a:moveTo>
                      <a:pt x="14420" y="1"/>
                    </a:moveTo>
                    <a:lnTo>
                      <a:pt x="12945" y="35"/>
                    </a:lnTo>
                    <a:lnTo>
                      <a:pt x="10128" y="605"/>
                    </a:lnTo>
                    <a:lnTo>
                      <a:pt x="7546" y="1711"/>
                    </a:lnTo>
                    <a:lnTo>
                      <a:pt x="5232" y="3254"/>
                    </a:lnTo>
                    <a:lnTo>
                      <a:pt x="3287" y="5232"/>
                    </a:lnTo>
                    <a:lnTo>
                      <a:pt x="1711" y="7512"/>
                    </a:lnTo>
                    <a:lnTo>
                      <a:pt x="638" y="10128"/>
                    </a:lnTo>
                    <a:lnTo>
                      <a:pt x="34" y="12945"/>
                    </a:lnTo>
                    <a:lnTo>
                      <a:pt x="1" y="14420"/>
                    </a:lnTo>
                    <a:lnTo>
                      <a:pt x="34" y="15896"/>
                    </a:lnTo>
                    <a:lnTo>
                      <a:pt x="638" y="18713"/>
                    </a:lnTo>
                    <a:lnTo>
                      <a:pt x="1711" y="21295"/>
                    </a:lnTo>
                    <a:lnTo>
                      <a:pt x="3287" y="23608"/>
                    </a:lnTo>
                    <a:lnTo>
                      <a:pt x="5232" y="25553"/>
                    </a:lnTo>
                    <a:lnTo>
                      <a:pt x="7546" y="27129"/>
                    </a:lnTo>
                    <a:lnTo>
                      <a:pt x="10128" y="28203"/>
                    </a:lnTo>
                    <a:lnTo>
                      <a:pt x="12945" y="28806"/>
                    </a:lnTo>
                    <a:lnTo>
                      <a:pt x="14420" y="28840"/>
                    </a:lnTo>
                    <a:lnTo>
                      <a:pt x="15929" y="28806"/>
                    </a:lnTo>
                    <a:lnTo>
                      <a:pt x="18746" y="28203"/>
                    </a:lnTo>
                    <a:lnTo>
                      <a:pt x="21328" y="27129"/>
                    </a:lnTo>
                    <a:lnTo>
                      <a:pt x="23608" y="25553"/>
                    </a:lnTo>
                    <a:lnTo>
                      <a:pt x="25587" y="23608"/>
                    </a:lnTo>
                    <a:lnTo>
                      <a:pt x="27129" y="21295"/>
                    </a:lnTo>
                    <a:lnTo>
                      <a:pt x="28236" y="18713"/>
                    </a:lnTo>
                    <a:lnTo>
                      <a:pt x="28806" y="15896"/>
                    </a:lnTo>
                    <a:lnTo>
                      <a:pt x="28873" y="14420"/>
                    </a:lnTo>
                    <a:lnTo>
                      <a:pt x="28806" y="12945"/>
                    </a:lnTo>
                    <a:lnTo>
                      <a:pt x="28236" y="10128"/>
                    </a:lnTo>
                    <a:lnTo>
                      <a:pt x="27129" y="7512"/>
                    </a:lnTo>
                    <a:lnTo>
                      <a:pt x="25587" y="5232"/>
                    </a:lnTo>
                    <a:lnTo>
                      <a:pt x="23608" y="3254"/>
                    </a:lnTo>
                    <a:lnTo>
                      <a:pt x="21328" y="1711"/>
                    </a:lnTo>
                    <a:lnTo>
                      <a:pt x="18746" y="605"/>
                    </a:lnTo>
                    <a:lnTo>
                      <a:pt x="15929" y="35"/>
                    </a:lnTo>
                    <a:lnTo>
                      <a:pt x="144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10;p15">
              <a:extLst>
                <a:ext uri="{FF2B5EF4-FFF2-40B4-BE49-F238E27FC236}">
                  <a16:creationId xmlns:a16="http://schemas.microsoft.com/office/drawing/2014/main" id="{F9362CF9-CBFE-43D0-7462-01ACA3413D5E}"/>
                </a:ext>
              </a:extLst>
            </p:cNvPr>
            <p:cNvSpPr/>
            <p:nvPr/>
          </p:nvSpPr>
          <p:spPr>
            <a:xfrm>
              <a:off x="833424" y="3051471"/>
              <a:ext cx="530144" cy="529258"/>
            </a:xfrm>
            <a:custGeom>
              <a:avLst/>
              <a:gdLst/>
              <a:ahLst/>
              <a:cxnLst/>
              <a:rect l="l" t="t" r="r" b="b"/>
              <a:pathLst>
                <a:path w="19752" h="19719" extrusionOk="0">
                  <a:moveTo>
                    <a:pt x="9859" y="1945"/>
                  </a:moveTo>
                  <a:lnTo>
                    <a:pt x="10664" y="1979"/>
                  </a:lnTo>
                  <a:lnTo>
                    <a:pt x="12207" y="2314"/>
                  </a:lnTo>
                  <a:lnTo>
                    <a:pt x="13648" y="2884"/>
                  </a:lnTo>
                  <a:lnTo>
                    <a:pt x="14889" y="3756"/>
                  </a:lnTo>
                  <a:lnTo>
                    <a:pt x="15962" y="4829"/>
                  </a:lnTo>
                  <a:lnTo>
                    <a:pt x="16834" y="6070"/>
                  </a:lnTo>
                  <a:lnTo>
                    <a:pt x="17438" y="7512"/>
                  </a:lnTo>
                  <a:lnTo>
                    <a:pt x="17740" y="9055"/>
                  </a:lnTo>
                  <a:lnTo>
                    <a:pt x="17773" y="9859"/>
                  </a:lnTo>
                  <a:lnTo>
                    <a:pt x="17740" y="10664"/>
                  </a:lnTo>
                  <a:lnTo>
                    <a:pt x="17438" y="12207"/>
                  </a:lnTo>
                  <a:lnTo>
                    <a:pt x="16834" y="13615"/>
                  </a:lnTo>
                  <a:lnTo>
                    <a:pt x="15962" y="14889"/>
                  </a:lnTo>
                  <a:lnTo>
                    <a:pt x="14889" y="15962"/>
                  </a:lnTo>
                  <a:lnTo>
                    <a:pt x="13648" y="16801"/>
                  </a:lnTo>
                  <a:lnTo>
                    <a:pt x="12207" y="17404"/>
                  </a:lnTo>
                  <a:lnTo>
                    <a:pt x="10664" y="17740"/>
                  </a:lnTo>
                  <a:lnTo>
                    <a:pt x="9054" y="17740"/>
                  </a:lnTo>
                  <a:lnTo>
                    <a:pt x="7512" y="17404"/>
                  </a:lnTo>
                  <a:lnTo>
                    <a:pt x="6103" y="16801"/>
                  </a:lnTo>
                  <a:lnTo>
                    <a:pt x="4829" y="15962"/>
                  </a:lnTo>
                  <a:lnTo>
                    <a:pt x="3756" y="14889"/>
                  </a:lnTo>
                  <a:lnTo>
                    <a:pt x="2918" y="13615"/>
                  </a:lnTo>
                  <a:lnTo>
                    <a:pt x="2314" y="12207"/>
                  </a:lnTo>
                  <a:lnTo>
                    <a:pt x="2012" y="10664"/>
                  </a:lnTo>
                  <a:lnTo>
                    <a:pt x="1979" y="9859"/>
                  </a:lnTo>
                  <a:lnTo>
                    <a:pt x="2012" y="9055"/>
                  </a:lnTo>
                  <a:lnTo>
                    <a:pt x="2314" y="7512"/>
                  </a:lnTo>
                  <a:lnTo>
                    <a:pt x="2918" y="6070"/>
                  </a:lnTo>
                  <a:lnTo>
                    <a:pt x="3756" y="4829"/>
                  </a:lnTo>
                  <a:lnTo>
                    <a:pt x="4829" y="3756"/>
                  </a:lnTo>
                  <a:lnTo>
                    <a:pt x="6103" y="2884"/>
                  </a:lnTo>
                  <a:lnTo>
                    <a:pt x="7512" y="2314"/>
                  </a:lnTo>
                  <a:lnTo>
                    <a:pt x="9054" y="1979"/>
                  </a:lnTo>
                  <a:lnTo>
                    <a:pt x="9859" y="1945"/>
                  </a:lnTo>
                  <a:close/>
                  <a:moveTo>
                    <a:pt x="9859" y="1"/>
                  </a:moveTo>
                  <a:lnTo>
                    <a:pt x="8853" y="34"/>
                  </a:lnTo>
                  <a:lnTo>
                    <a:pt x="6942" y="403"/>
                  </a:lnTo>
                  <a:lnTo>
                    <a:pt x="5165" y="1174"/>
                  </a:lnTo>
                  <a:lnTo>
                    <a:pt x="3588" y="2214"/>
                  </a:lnTo>
                  <a:lnTo>
                    <a:pt x="2247" y="3555"/>
                  </a:lnTo>
                  <a:lnTo>
                    <a:pt x="1174" y="5131"/>
                  </a:lnTo>
                  <a:lnTo>
                    <a:pt x="436" y="6908"/>
                  </a:lnTo>
                  <a:lnTo>
                    <a:pt x="34" y="8853"/>
                  </a:lnTo>
                  <a:lnTo>
                    <a:pt x="0" y="9859"/>
                  </a:lnTo>
                  <a:lnTo>
                    <a:pt x="34" y="10865"/>
                  </a:lnTo>
                  <a:lnTo>
                    <a:pt x="436" y="12777"/>
                  </a:lnTo>
                  <a:lnTo>
                    <a:pt x="1174" y="14554"/>
                  </a:lnTo>
                  <a:lnTo>
                    <a:pt x="2247" y="16130"/>
                  </a:lnTo>
                  <a:lnTo>
                    <a:pt x="3588" y="17471"/>
                  </a:lnTo>
                  <a:lnTo>
                    <a:pt x="5165" y="18544"/>
                  </a:lnTo>
                  <a:lnTo>
                    <a:pt x="6942" y="19282"/>
                  </a:lnTo>
                  <a:lnTo>
                    <a:pt x="8853" y="19685"/>
                  </a:lnTo>
                  <a:lnTo>
                    <a:pt x="9859" y="19718"/>
                  </a:lnTo>
                  <a:lnTo>
                    <a:pt x="10865" y="19685"/>
                  </a:lnTo>
                  <a:lnTo>
                    <a:pt x="12810" y="19282"/>
                  </a:lnTo>
                  <a:lnTo>
                    <a:pt x="14587" y="18544"/>
                  </a:lnTo>
                  <a:lnTo>
                    <a:pt x="16163" y="17471"/>
                  </a:lnTo>
                  <a:lnTo>
                    <a:pt x="17505" y="16130"/>
                  </a:lnTo>
                  <a:lnTo>
                    <a:pt x="18544" y="14554"/>
                  </a:lnTo>
                  <a:lnTo>
                    <a:pt x="19316" y="12777"/>
                  </a:lnTo>
                  <a:lnTo>
                    <a:pt x="19718" y="10865"/>
                  </a:lnTo>
                  <a:lnTo>
                    <a:pt x="19752" y="9859"/>
                  </a:lnTo>
                  <a:lnTo>
                    <a:pt x="19718" y="8853"/>
                  </a:lnTo>
                  <a:lnTo>
                    <a:pt x="19316" y="6908"/>
                  </a:lnTo>
                  <a:lnTo>
                    <a:pt x="18544" y="5131"/>
                  </a:lnTo>
                  <a:lnTo>
                    <a:pt x="17505" y="3555"/>
                  </a:lnTo>
                  <a:lnTo>
                    <a:pt x="16163" y="2214"/>
                  </a:lnTo>
                  <a:lnTo>
                    <a:pt x="14587" y="1174"/>
                  </a:lnTo>
                  <a:lnTo>
                    <a:pt x="12810" y="403"/>
                  </a:lnTo>
                  <a:lnTo>
                    <a:pt x="10865" y="34"/>
                  </a:lnTo>
                  <a:lnTo>
                    <a:pt x="9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1;p15">
              <a:extLst>
                <a:ext uri="{FF2B5EF4-FFF2-40B4-BE49-F238E27FC236}">
                  <a16:creationId xmlns:a16="http://schemas.microsoft.com/office/drawing/2014/main" id="{98AABB53-8431-9E6E-FA6A-C8D4A2360172}"/>
                </a:ext>
              </a:extLst>
            </p:cNvPr>
            <p:cNvSpPr/>
            <p:nvPr/>
          </p:nvSpPr>
          <p:spPr>
            <a:xfrm>
              <a:off x="2777540" y="3030777"/>
              <a:ext cx="450053" cy="450026"/>
            </a:xfrm>
            <a:custGeom>
              <a:avLst/>
              <a:gdLst/>
              <a:ahLst/>
              <a:cxnLst/>
              <a:rect l="l" t="t" r="r" b="b"/>
              <a:pathLst>
                <a:path w="16768" h="16767" fill="none" extrusionOk="0">
                  <a:moveTo>
                    <a:pt x="16767" y="8384"/>
                  </a:moveTo>
                  <a:lnTo>
                    <a:pt x="16767" y="9255"/>
                  </a:lnTo>
                  <a:lnTo>
                    <a:pt x="16432" y="10899"/>
                  </a:lnTo>
                  <a:lnTo>
                    <a:pt x="15795" y="12408"/>
                  </a:lnTo>
                  <a:lnTo>
                    <a:pt x="14889" y="13749"/>
                  </a:lnTo>
                  <a:lnTo>
                    <a:pt x="13749" y="14889"/>
                  </a:lnTo>
                  <a:lnTo>
                    <a:pt x="12408" y="15794"/>
                  </a:lnTo>
                  <a:lnTo>
                    <a:pt x="10899" y="16432"/>
                  </a:lnTo>
                  <a:lnTo>
                    <a:pt x="9256" y="16767"/>
                  </a:lnTo>
                  <a:lnTo>
                    <a:pt x="8384" y="16767"/>
                  </a:lnTo>
                  <a:lnTo>
                    <a:pt x="7512" y="16767"/>
                  </a:lnTo>
                  <a:lnTo>
                    <a:pt x="5902" y="16432"/>
                  </a:lnTo>
                  <a:lnTo>
                    <a:pt x="4393" y="15794"/>
                  </a:lnTo>
                  <a:lnTo>
                    <a:pt x="3052" y="14889"/>
                  </a:lnTo>
                  <a:lnTo>
                    <a:pt x="1912" y="13749"/>
                  </a:lnTo>
                  <a:lnTo>
                    <a:pt x="1006" y="12408"/>
                  </a:lnTo>
                  <a:lnTo>
                    <a:pt x="369" y="10899"/>
                  </a:lnTo>
                  <a:lnTo>
                    <a:pt x="34" y="9255"/>
                  </a:lnTo>
                  <a:lnTo>
                    <a:pt x="0" y="8384"/>
                  </a:lnTo>
                  <a:lnTo>
                    <a:pt x="34" y="7545"/>
                  </a:lnTo>
                  <a:lnTo>
                    <a:pt x="369" y="5902"/>
                  </a:lnTo>
                  <a:lnTo>
                    <a:pt x="1006" y="4393"/>
                  </a:lnTo>
                  <a:lnTo>
                    <a:pt x="1912" y="3052"/>
                  </a:lnTo>
                  <a:lnTo>
                    <a:pt x="3052" y="1912"/>
                  </a:lnTo>
                  <a:lnTo>
                    <a:pt x="4393" y="1006"/>
                  </a:lnTo>
                  <a:lnTo>
                    <a:pt x="5902" y="369"/>
                  </a:lnTo>
                  <a:lnTo>
                    <a:pt x="7512" y="34"/>
                  </a:lnTo>
                  <a:lnTo>
                    <a:pt x="8384" y="0"/>
                  </a:lnTo>
                  <a:lnTo>
                    <a:pt x="9256" y="34"/>
                  </a:lnTo>
                  <a:lnTo>
                    <a:pt x="10899" y="369"/>
                  </a:lnTo>
                  <a:lnTo>
                    <a:pt x="12408" y="1006"/>
                  </a:lnTo>
                  <a:lnTo>
                    <a:pt x="13749" y="1912"/>
                  </a:lnTo>
                  <a:lnTo>
                    <a:pt x="14889" y="3052"/>
                  </a:lnTo>
                  <a:lnTo>
                    <a:pt x="15795" y="4393"/>
                  </a:lnTo>
                  <a:lnTo>
                    <a:pt x="16432" y="5902"/>
                  </a:lnTo>
                  <a:lnTo>
                    <a:pt x="16767" y="7545"/>
                  </a:lnTo>
                  <a:lnTo>
                    <a:pt x="16767" y="8384"/>
                  </a:lnTo>
                  <a:close/>
                </a:path>
              </a:pathLst>
            </a:custGeom>
            <a:noFill/>
            <a:ln w="62875" cap="flat" cmpd="sng">
              <a:solidFill>
                <a:schemeClr val="accent5"/>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2;p15">
              <a:extLst>
                <a:ext uri="{FF2B5EF4-FFF2-40B4-BE49-F238E27FC236}">
                  <a16:creationId xmlns:a16="http://schemas.microsoft.com/office/drawing/2014/main" id="{22DE04E2-7BA1-64F7-D4D5-29E2E6B6B125}"/>
                </a:ext>
              </a:extLst>
            </p:cNvPr>
            <p:cNvSpPr/>
            <p:nvPr/>
          </p:nvSpPr>
          <p:spPr>
            <a:xfrm>
              <a:off x="3002544" y="3132475"/>
              <a:ext cx="76548" cy="199824"/>
            </a:xfrm>
            <a:custGeom>
              <a:avLst/>
              <a:gdLst/>
              <a:ahLst/>
              <a:cxnLst/>
              <a:rect l="l" t="t" r="r" b="b"/>
              <a:pathLst>
                <a:path w="2852" h="7445" fill="none" extrusionOk="0">
                  <a:moveTo>
                    <a:pt x="1" y="1"/>
                  </a:moveTo>
                  <a:lnTo>
                    <a:pt x="1" y="4595"/>
                  </a:lnTo>
                  <a:lnTo>
                    <a:pt x="2851" y="7445"/>
                  </a:lnTo>
                </a:path>
              </a:pathLst>
            </a:custGeom>
            <a:noFill/>
            <a:ln w="20950" cap="rnd" cmpd="sng">
              <a:solidFill>
                <a:schemeClr val="accent1"/>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3;p15">
              <a:extLst>
                <a:ext uri="{FF2B5EF4-FFF2-40B4-BE49-F238E27FC236}">
                  <a16:creationId xmlns:a16="http://schemas.microsoft.com/office/drawing/2014/main" id="{32D9FF48-6F0F-0892-6DB6-F6BB4506A420}"/>
                </a:ext>
              </a:extLst>
            </p:cNvPr>
            <p:cNvSpPr/>
            <p:nvPr/>
          </p:nvSpPr>
          <p:spPr>
            <a:xfrm>
              <a:off x="1828887" y="3716603"/>
              <a:ext cx="222343" cy="279941"/>
            </a:xfrm>
            <a:custGeom>
              <a:avLst/>
              <a:gdLst/>
              <a:ahLst/>
              <a:cxnLst/>
              <a:rect l="l" t="t" r="r" b="b"/>
              <a:pathLst>
                <a:path w="8284" h="10430" extrusionOk="0">
                  <a:moveTo>
                    <a:pt x="3488" y="1"/>
                  </a:moveTo>
                  <a:lnTo>
                    <a:pt x="2314" y="370"/>
                  </a:lnTo>
                  <a:lnTo>
                    <a:pt x="1342" y="1007"/>
                  </a:lnTo>
                  <a:lnTo>
                    <a:pt x="604" y="1912"/>
                  </a:lnTo>
                  <a:lnTo>
                    <a:pt x="134" y="2952"/>
                  </a:lnTo>
                  <a:lnTo>
                    <a:pt x="0" y="4058"/>
                  </a:lnTo>
                  <a:lnTo>
                    <a:pt x="168" y="5232"/>
                  </a:lnTo>
                  <a:lnTo>
                    <a:pt x="704" y="6338"/>
                  </a:lnTo>
                  <a:lnTo>
                    <a:pt x="1140" y="6841"/>
                  </a:lnTo>
                  <a:lnTo>
                    <a:pt x="1878" y="7680"/>
                  </a:lnTo>
                  <a:lnTo>
                    <a:pt x="2616" y="9021"/>
                  </a:lnTo>
                  <a:lnTo>
                    <a:pt x="2716" y="10295"/>
                  </a:lnTo>
                  <a:lnTo>
                    <a:pt x="2616" y="10430"/>
                  </a:lnTo>
                  <a:lnTo>
                    <a:pt x="5634" y="10430"/>
                  </a:lnTo>
                  <a:lnTo>
                    <a:pt x="5533" y="10295"/>
                  </a:lnTo>
                  <a:lnTo>
                    <a:pt x="5634" y="9021"/>
                  </a:lnTo>
                  <a:lnTo>
                    <a:pt x="6372" y="7680"/>
                  </a:lnTo>
                  <a:lnTo>
                    <a:pt x="7109" y="6841"/>
                  </a:lnTo>
                  <a:lnTo>
                    <a:pt x="7545" y="6338"/>
                  </a:lnTo>
                  <a:lnTo>
                    <a:pt x="8082" y="5232"/>
                  </a:lnTo>
                  <a:lnTo>
                    <a:pt x="8283" y="4058"/>
                  </a:lnTo>
                  <a:lnTo>
                    <a:pt x="8115" y="2952"/>
                  </a:lnTo>
                  <a:lnTo>
                    <a:pt x="7646" y="1912"/>
                  </a:lnTo>
                  <a:lnTo>
                    <a:pt x="6908" y="1007"/>
                  </a:lnTo>
                  <a:lnTo>
                    <a:pt x="5936" y="370"/>
                  </a:lnTo>
                  <a:lnTo>
                    <a:pt x="47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4;p15">
              <a:extLst>
                <a:ext uri="{FF2B5EF4-FFF2-40B4-BE49-F238E27FC236}">
                  <a16:creationId xmlns:a16="http://schemas.microsoft.com/office/drawing/2014/main" id="{4A286088-7BB0-2C35-86EE-08D2444CE7E1}"/>
                </a:ext>
              </a:extLst>
            </p:cNvPr>
            <p:cNvSpPr/>
            <p:nvPr/>
          </p:nvSpPr>
          <p:spPr>
            <a:xfrm>
              <a:off x="1879294" y="3986617"/>
              <a:ext cx="127812" cy="22546"/>
            </a:xfrm>
            <a:custGeom>
              <a:avLst/>
              <a:gdLst/>
              <a:ahLst/>
              <a:cxnLst/>
              <a:rect l="l" t="t" r="r" b="b"/>
              <a:pathLst>
                <a:path w="4762" h="840" extrusionOk="0">
                  <a:moveTo>
                    <a:pt x="403" y="1"/>
                  </a:moveTo>
                  <a:lnTo>
                    <a:pt x="268" y="34"/>
                  </a:lnTo>
                  <a:lnTo>
                    <a:pt x="34" y="269"/>
                  </a:lnTo>
                  <a:lnTo>
                    <a:pt x="0" y="403"/>
                  </a:lnTo>
                  <a:lnTo>
                    <a:pt x="34" y="571"/>
                  </a:lnTo>
                  <a:lnTo>
                    <a:pt x="268" y="805"/>
                  </a:lnTo>
                  <a:lnTo>
                    <a:pt x="403" y="839"/>
                  </a:lnTo>
                  <a:lnTo>
                    <a:pt x="4360" y="839"/>
                  </a:lnTo>
                  <a:lnTo>
                    <a:pt x="4494" y="805"/>
                  </a:lnTo>
                  <a:lnTo>
                    <a:pt x="4728" y="571"/>
                  </a:lnTo>
                  <a:lnTo>
                    <a:pt x="4762" y="403"/>
                  </a:lnTo>
                  <a:lnTo>
                    <a:pt x="4728" y="269"/>
                  </a:lnTo>
                  <a:lnTo>
                    <a:pt x="4494" y="34"/>
                  </a:lnTo>
                  <a:lnTo>
                    <a:pt x="4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5;p15">
              <a:extLst>
                <a:ext uri="{FF2B5EF4-FFF2-40B4-BE49-F238E27FC236}">
                  <a16:creationId xmlns:a16="http://schemas.microsoft.com/office/drawing/2014/main" id="{94481ED9-2BAB-DFF9-68A3-9E8E2A46D343}"/>
                </a:ext>
              </a:extLst>
            </p:cNvPr>
            <p:cNvSpPr/>
            <p:nvPr/>
          </p:nvSpPr>
          <p:spPr>
            <a:xfrm>
              <a:off x="1879294" y="4009136"/>
              <a:ext cx="127812" cy="21606"/>
            </a:xfrm>
            <a:custGeom>
              <a:avLst/>
              <a:gdLst/>
              <a:ahLst/>
              <a:cxnLst/>
              <a:rect l="l" t="t" r="r" b="b"/>
              <a:pathLst>
                <a:path w="4762" h="805" extrusionOk="0">
                  <a:moveTo>
                    <a:pt x="268" y="0"/>
                  </a:moveTo>
                  <a:lnTo>
                    <a:pt x="34" y="235"/>
                  </a:lnTo>
                  <a:lnTo>
                    <a:pt x="0" y="402"/>
                  </a:lnTo>
                  <a:lnTo>
                    <a:pt x="34" y="570"/>
                  </a:lnTo>
                  <a:lnTo>
                    <a:pt x="268" y="771"/>
                  </a:lnTo>
                  <a:lnTo>
                    <a:pt x="403" y="805"/>
                  </a:lnTo>
                  <a:lnTo>
                    <a:pt x="4360" y="805"/>
                  </a:lnTo>
                  <a:lnTo>
                    <a:pt x="4494" y="771"/>
                  </a:lnTo>
                  <a:lnTo>
                    <a:pt x="4728" y="570"/>
                  </a:lnTo>
                  <a:lnTo>
                    <a:pt x="4762" y="402"/>
                  </a:lnTo>
                  <a:lnTo>
                    <a:pt x="4728" y="235"/>
                  </a:lnTo>
                  <a:lnTo>
                    <a:pt x="44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6;p15">
              <a:extLst>
                <a:ext uri="{FF2B5EF4-FFF2-40B4-BE49-F238E27FC236}">
                  <a16:creationId xmlns:a16="http://schemas.microsoft.com/office/drawing/2014/main" id="{83F9BB52-99CF-2A91-385C-CAE935F73B32}"/>
                </a:ext>
              </a:extLst>
            </p:cNvPr>
            <p:cNvSpPr/>
            <p:nvPr/>
          </p:nvSpPr>
          <p:spPr>
            <a:xfrm>
              <a:off x="1879294" y="4030716"/>
              <a:ext cx="127812" cy="21633"/>
            </a:xfrm>
            <a:custGeom>
              <a:avLst/>
              <a:gdLst/>
              <a:ahLst/>
              <a:cxnLst/>
              <a:rect l="l" t="t" r="r" b="b"/>
              <a:pathLst>
                <a:path w="4762" h="806" extrusionOk="0">
                  <a:moveTo>
                    <a:pt x="268" y="1"/>
                  </a:moveTo>
                  <a:lnTo>
                    <a:pt x="34" y="236"/>
                  </a:lnTo>
                  <a:lnTo>
                    <a:pt x="0" y="403"/>
                  </a:lnTo>
                  <a:lnTo>
                    <a:pt x="34" y="571"/>
                  </a:lnTo>
                  <a:lnTo>
                    <a:pt x="268" y="772"/>
                  </a:lnTo>
                  <a:lnTo>
                    <a:pt x="403" y="806"/>
                  </a:lnTo>
                  <a:lnTo>
                    <a:pt x="4360" y="806"/>
                  </a:lnTo>
                  <a:lnTo>
                    <a:pt x="4494" y="772"/>
                  </a:lnTo>
                  <a:lnTo>
                    <a:pt x="4728" y="571"/>
                  </a:lnTo>
                  <a:lnTo>
                    <a:pt x="4762" y="403"/>
                  </a:lnTo>
                  <a:lnTo>
                    <a:pt x="4728" y="236"/>
                  </a:lnTo>
                  <a:lnTo>
                    <a:pt x="4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7;p15">
              <a:extLst>
                <a:ext uri="{FF2B5EF4-FFF2-40B4-BE49-F238E27FC236}">
                  <a16:creationId xmlns:a16="http://schemas.microsoft.com/office/drawing/2014/main" id="{D71FD1E3-1090-C413-552C-5334B2581CA0}"/>
                </a:ext>
              </a:extLst>
            </p:cNvPr>
            <p:cNvSpPr/>
            <p:nvPr/>
          </p:nvSpPr>
          <p:spPr>
            <a:xfrm>
              <a:off x="1900873" y="3823723"/>
              <a:ext cx="78346" cy="45011"/>
            </a:xfrm>
            <a:custGeom>
              <a:avLst/>
              <a:gdLst/>
              <a:ahLst/>
              <a:cxnLst/>
              <a:rect l="l" t="t" r="r" b="b"/>
              <a:pathLst>
                <a:path w="2919" h="1677" fill="none" extrusionOk="0">
                  <a:moveTo>
                    <a:pt x="1" y="0"/>
                  </a:moveTo>
                  <a:lnTo>
                    <a:pt x="2918" y="0"/>
                  </a:lnTo>
                  <a:lnTo>
                    <a:pt x="1476" y="1677"/>
                  </a:lnTo>
                  <a:lnTo>
                    <a:pt x="1" y="0"/>
                  </a:lnTo>
                  <a:close/>
                </a:path>
              </a:pathLst>
            </a:custGeom>
            <a:noFill/>
            <a:ln w="10900" cap="flat" cmpd="sng">
              <a:solidFill>
                <a:schemeClr val="accent1"/>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8;p15">
              <a:extLst>
                <a:ext uri="{FF2B5EF4-FFF2-40B4-BE49-F238E27FC236}">
                  <a16:creationId xmlns:a16="http://schemas.microsoft.com/office/drawing/2014/main" id="{F7C16313-0B73-4E65-364D-9A918BD566C3}"/>
                </a:ext>
              </a:extLst>
            </p:cNvPr>
            <p:cNvSpPr/>
            <p:nvPr/>
          </p:nvSpPr>
          <p:spPr>
            <a:xfrm>
              <a:off x="3210478" y="1869715"/>
              <a:ext cx="165630" cy="318644"/>
            </a:xfrm>
            <a:custGeom>
              <a:avLst/>
              <a:gdLst/>
              <a:ahLst/>
              <a:cxnLst/>
              <a:rect l="l" t="t" r="r" b="b"/>
              <a:pathLst>
                <a:path w="6171" h="11872" extrusionOk="0">
                  <a:moveTo>
                    <a:pt x="2716" y="2381"/>
                  </a:moveTo>
                  <a:lnTo>
                    <a:pt x="2716" y="5030"/>
                  </a:lnTo>
                  <a:lnTo>
                    <a:pt x="2314" y="4930"/>
                  </a:lnTo>
                  <a:lnTo>
                    <a:pt x="1744" y="4728"/>
                  </a:lnTo>
                  <a:lnTo>
                    <a:pt x="1543" y="4561"/>
                  </a:lnTo>
                  <a:lnTo>
                    <a:pt x="1375" y="4393"/>
                  </a:lnTo>
                  <a:lnTo>
                    <a:pt x="1207" y="3991"/>
                  </a:lnTo>
                  <a:lnTo>
                    <a:pt x="1174" y="3722"/>
                  </a:lnTo>
                  <a:lnTo>
                    <a:pt x="1207" y="3454"/>
                  </a:lnTo>
                  <a:lnTo>
                    <a:pt x="1375" y="2985"/>
                  </a:lnTo>
                  <a:lnTo>
                    <a:pt x="1576" y="2817"/>
                  </a:lnTo>
                  <a:lnTo>
                    <a:pt x="1777" y="2649"/>
                  </a:lnTo>
                  <a:lnTo>
                    <a:pt x="2347" y="2448"/>
                  </a:lnTo>
                  <a:lnTo>
                    <a:pt x="2716" y="2381"/>
                  </a:lnTo>
                  <a:close/>
                  <a:moveTo>
                    <a:pt x="3353" y="6237"/>
                  </a:moveTo>
                  <a:lnTo>
                    <a:pt x="3756" y="6338"/>
                  </a:lnTo>
                  <a:lnTo>
                    <a:pt x="4359" y="6573"/>
                  </a:lnTo>
                  <a:lnTo>
                    <a:pt x="4594" y="6740"/>
                  </a:lnTo>
                  <a:lnTo>
                    <a:pt x="4762" y="6908"/>
                  </a:lnTo>
                  <a:lnTo>
                    <a:pt x="4963" y="7344"/>
                  </a:lnTo>
                  <a:lnTo>
                    <a:pt x="4963" y="7612"/>
                  </a:lnTo>
                  <a:lnTo>
                    <a:pt x="4963" y="7914"/>
                  </a:lnTo>
                  <a:lnTo>
                    <a:pt x="4762" y="8350"/>
                  </a:lnTo>
                  <a:lnTo>
                    <a:pt x="4561" y="8551"/>
                  </a:lnTo>
                  <a:lnTo>
                    <a:pt x="4326" y="8719"/>
                  </a:lnTo>
                  <a:lnTo>
                    <a:pt x="3722" y="8954"/>
                  </a:lnTo>
                  <a:lnTo>
                    <a:pt x="3353" y="9021"/>
                  </a:lnTo>
                  <a:lnTo>
                    <a:pt x="3353" y="6237"/>
                  </a:lnTo>
                  <a:close/>
                  <a:moveTo>
                    <a:pt x="2716" y="0"/>
                  </a:moveTo>
                  <a:lnTo>
                    <a:pt x="2716" y="1476"/>
                  </a:lnTo>
                  <a:lnTo>
                    <a:pt x="2079" y="1543"/>
                  </a:lnTo>
                  <a:lnTo>
                    <a:pt x="1073" y="1912"/>
                  </a:lnTo>
                  <a:lnTo>
                    <a:pt x="704" y="2180"/>
                  </a:lnTo>
                  <a:lnTo>
                    <a:pt x="369" y="2515"/>
                  </a:lnTo>
                  <a:lnTo>
                    <a:pt x="34" y="3320"/>
                  </a:lnTo>
                  <a:lnTo>
                    <a:pt x="0" y="3823"/>
                  </a:lnTo>
                  <a:lnTo>
                    <a:pt x="34" y="4292"/>
                  </a:lnTo>
                  <a:lnTo>
                    <a:pt x="335" y="5030"/>
                  </a:lnTo>
                  <a:lnTo>
                    <a:pt x="637" y="5332"/>
                  </a:lnTo>
                  <a:lnTo>
                    <a:pt x="1006" y="5600"/>
                  </a:lnTo>
                  <a:lnTo>
                    <a:pt x="2012" y="5969"/>
                  </a:lnTo>
                  <a:lnTo>
                    <a:pt x="2716" y="6103"/>
                  </a:lnTo>
                  <a:lnTo>
                    <a:pt x="2716" y="9021"/>
                  </a:lnTo>
                  <a:lnTo>
                    <a:pt x="2012" y="8987"/>
                  </a:lnTo>
                  <a:lnTo>
                    <a:pt x="1308" y="8819"/>
                  </a:lnTo>
                  <a:lnTo>
                    <a:pt x="671" y="8585"/>
                  </a:lnTo>
                  <a:lnTo>
                    <a:pt x="0" y="8216"/>
                  </a:lnTo>
                  <a:lnTo>
                    <a:pt x="0" y="9356"/>
                  </a:lnTo>
                  <a:lnTo>
                    <a:pt x="671" y="9624"/>
                  </a:lnTo>
                  <a:lnTo>
                    <a:pt x="1341" y="9792"/>
                  </a:lnTo>
                  <a:lnTo>
                    <a:pt x="2012" y="9893"/>
                  </a:lnTo>
                  <a:lnTo>
                    <a:pt x="2683" y="9926"/>
                  </a:lnTo>
                  <a:lnTo>
                    <a:pt x="2716" y="11871"/>
                  </a:lnTo>
                  <a:lnTo>
                    <a:pt x="3353" y="11871"/>
                  </a:lnTo>
                  <a:lnTo>
                    <a:pt x="3353" y="9926"/>
                  </a:lnTo>
                  <a:lnTo>
                    <a:pt x="3990" y="9859"/>
                  </a:lnTo>
                  <a:lnTo>
                    <a:pt x="5030" y="9490"/>
                  </a:lnTo>
                  <a:lnTo>
                    <a:pt x="5432" y="9222"/>
                  </a:lnTo>
                  <a:lnTo>
                    <a:pt x="5768" y="8887"/>
                  </a:lnTo>
                  <a:lnTo>
                    <a:pt x="6137" y="8015"/>
                  </a:lnTo>
                  <a:lnTo>
                    <a:pt x="6170" y="7512"/>
                  </a:lnTo>
                  <a:lnTo>
                    <a:pt x="6137" y="7009"/>
                  </a:lnTo>
                  <a:lnTo>
                    <a:pt x="5801" y="6237"/>
                  </a:lnTo>
                  <a:lnTo>
                    <a:pt x="5466" y="5936"/>
                  </a:lnTo>
                  <a:lnTo>
                    <a:pt x="5097" y="5667"/>
                  </a:lnTo>
                  <a:lnTo>
                    <a:pt x="4024" y="5265"/>
                  </a:lnTo>
                  <a:lnTo>
                    <a:pt x="3353" y="5131"/>
                  </a:lnTo>
                  <a:lnTo>
                    <a:pt x="3353" y="2415"/>
                  </a:lnTo>
                  <a:lnTo>
                    <a:pt x="3923" y="2448"/>
                  </a:lnTo>
                  <a:lnTo>
                    <a:pt x="4493" y="2582"/>
                  </a:lnTo>
                  <a:lnTo>
                    <a:pt x="5030" y="2750"/>
                  </a:lnTo>
                  <a:lnTo>
                    <a:pt x="5567" y="2985"/>
                  </a:lnTo>
                  <a:lnTo>
                    <a:pt x="5567" y="1878"/>
                  </a:lnTo>
                  <a:lnTo>
                    <a:pt x="5030" y="1710"/>
                  </a:lnTo>
                  <a:lnTo>
                    <a:pt x="4493" y="1610"/>
                  </a:lnTo>
                  <a:lnTo>
                    <a:pt x="3923" y="1509"/>
                  </a:lnTo>
                  <a:lnTo>
                    <a:pt x="3353" y="1476"/>
                  </a:lnTo>
                  <a:lnTo>
                    <a:pt x="33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9;p15">
              <a:extLst>
                <a:ext uri="{FF2B5EF4-FFF2-40B4-BE49-F238E27FC236}">
                  <a16:creationId xmlns:a16="http://schemas.microsoft.com/office/drawing/2014/main" id="{A2E907CC-BA89-5175-43E5-D4B8F66DC934}"/>
                </a:ext>
              </a:extLst>
            </p:cNvPr>
            <p:cNvSpPr/>
            <p:nvPr/>
          </p:nvSpPr>
          <p:spPr>
            <a:xfrm>
              <a:off x="1011619" y="3275588"/>
              <a:ext cx="32450" cy="110715"/>
            </a:xfrm>
            <a:custGeom>
              <a:avLst/>
              <a:gdLst/>
              <a:ahLst/>
              <a:cxnLst/>
              <a:rect l="l" t="t" r="r" b="b"/>
              <a:pathLst>
                <a:path w="1209" h="4125" extrusionOk="0">
                  <a:moveTo>
                    <a:pt x="1" y="0"/>
                  </a:moveTo>
                  <a:lnTo>
                    <a:pt x="1" y="4125"/>
                  </a:lnTo>
                  <a:lnTo>
                    <a:pt x="1208" y="4125"/>
                  </a:lnTo>
                  <a:lnTo>
                    <a:pt x="12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0;p15">
              <a:extLst>
                <a:ext uri="{FF2B5EF4-FFF2-40B4-BE49-F238E27FC236}">
                  <a16:creationId xmlns:a16="http://schemas.microsoft.com/office/drawing/2014/main" id="{137BBEFB-AC45-EF07-8B3A-91F3EFACFF30}"/>
                </a:ext>
              </a:extLst>
            </p:cNvPr>
            <p:cNvSpPr/>
            <p:nvPr/>
          </p:nvSpPr>
          <p:spPr>
            <a:xfrm>
              <a:off x="1071929" y="3323284"/>
              <a:ext cx="32423" cy="63020"/>
            </a:xfrm>
            <a:custGeom>
              <a:avLst/>
              <a:gdLst/>
              <a:ahLst/>
              <a:cxnLst/>
              <a:rect l="l" t="t" r="r" b="b"/>
              <a:pathLst>
                <a:path w="1208" h="2348" extrusionOk="0">
                  <a:moveTo>
                    <a:pt x="1" y="1"/>
                  </a:moveTo>
                  <a:lnTo>
                    <a:pt x="1" y="2348"/>
                  </a:lnTo>
                  <a:lnTo>
                    <a:pt x="1208" y="2348"/>
                  </a:lnTo>
                  <a:lnTo>
                    <a:pt x="12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p15">
              <a:extLst>
                <a:ext uri="{FF2B5EF4-FFF2-40B4-BE49-F238E27FC236}">
                  <a16:creationId xmlns:a16="http://schemas.microsoft.com/office/drawing/2014/main" id="{798F4B57-73C8-0D08-AA62-62A20E8DA850}"/>
                </a:ext>
              </a:extLst>
            </p:cNvPr>
            <p:cNvSpPr/>
            <p:nvPr/>
          </p:nvSpPr>
          <p:spPr>
            <a:xfrm>
              <a:off x="1132240" y="3204488"/>
              <a:ext cx="32423" cy="181814"/>
            </a:xfrm>
            <a:custGeom>
              <a:avLst/>
              <a:gdLst/>
              <a:ahLst/>
              <a:cxnLst/>
              <a:rect l="l" t="t" r="r" b="b"/>
              <a:pathLst>
                <a:path w="1208" h="6774" extrusionOk="0">
                  <a:moveTo>
                    <a:pt x="0" y="0"/>
                  </a:moveTo>
                  <a:lnTo>
                    <a:pt x="0" y="6774"/>
                  </a:lnTo>
                  <a:lnTo>
                    <a:pt x="1208" y="6774"/>
                  </a:lnTo>
                  <a:lnTo>
                    <a:pt x="1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2;p15">
              <a:extLst>
                <a:ext uri="{FF2B5EF4-FFF2-40B4-BE49-F238E27FC236}">
                  <a16:creationId xmlns:a16="http://schemas.microsoft.com/office/drawing/2014/main" id="{3261C396-2153-35F3-B3D1-7DBA7EE475F7}"/>
                </a:ext>
              </a:extLst>
            </p:cNvPr>
            <p:cNvSpPr/>
            <p:nvPr/>
          </p:nvSpPr>
          <p:spPr>
            <a:xfrm>
              <a:off x="2495875" y="2551864"/>
              <a:ext cx="344733" cy="122417"/>
            </a:xfrm>
            <a:custGeom>
              <a:avLst/>
              <a:gdLst/>
              <a:ahLst/>
              <a:cxnLst/>
              <a:rect l="l" t="t" r="r" b="b"/>
              <a:pathLst>
                <a:path w="12844" h="4561" extrusionOk="0">
                  <a:moveTo>
                    <a:pt x="4092" y="0"/>
                  </a:moveTo>
                  <a:lnTo>
                    <a:pt x="3689" y="302"/>
                  </a:lnTo>
                  <a:lnTo>
                    <a:pt x="3455" y="503"/>
                  </a:lnTo>
                  <a:lnTo>
                    <a:pt x="2784" y="772"/>
                  </a:lnTo>
                  <a:lnTo>
                    <a:pt x="2013" y="839"/>
                  </a:lnTo>
                  <a:lnTo>
                    <a:pt x="1141" y="705"/>
                  </a:lnTo>
                  <a:lnTo>
                    <a:pt x="671" y="570"/>
                  </a:lnTo>
                  <a:lnTo>
                    <a:pt x="604" y="570"/>
                  </a:lnTo>
                  <a:lnTo>
                    <a:pt x="202" y="772"/>
                  </a:lnTo>
                  <a:lnTo>
                    <a:pt x="1" y="1107"/>
                  </a:lnTo>
                  <a:lnTo>
                    <a:pt x="1" y="1342"/>
                  </a:lnTo>
                  <a:lnTo>
                    <a:pt x="101" y="2717"/>
                  </a:lnTo>
                  <a:lnTo>
                    <a:pt x="303" y="4259"/>
                  </a:lnTo>
                  <a:lnTo>
                    <a:pt x="336" y="4527"/>
                  </a:lnTo>
                  <a:lnTo>
                    <a:pt x="336" y="4561"/>
                  </a:lnTo>
                  <a:lnTo>
                    <a:pt x="3052" y="4561"/>
                  </a:lnTo>
                  <a:lnTo>
                    <a:pt x="6875" y="4494"/>
                  </a:lnTo>
                  <a:lnTo>
                    <a:pt x="7747" y="4460"/>
                  </a:lnTo>
                  <a:lnTo>
                    <a:pt x="9491" y="4226"/>
                  </a:lnTo>
                  <a:lnTo>
                    <a:pt x="10228" y="3924"/>
                  </a:lnTo>
                  <a:lnTo>
                    <a:pt x="11972" y="2985"/>
                  </a:lnTo>
                  <a:lnTo>
                    <a:pt x="12844" y="2482"/>
                  </a:lnTo>
                  <a:lnTo>
                    <a:pt x="12743" y="2281"/>
                  </a:lnTo>
                  <a:lnTo>
                    <a:pt x="11939" y="1476"/>
                  </a:lnTo>
                  <a:lnTo>
                    <a:pt x="10966" y="1275"/>
                  </a:lnTo>
                  <a:lnTo>
                    <a:pt x="10295" y="1409"/>
                  </a:lnTo>
                  <a:lnTo>
                    <a:pt x="8250" y="1979"/>
                  </a:lnTo>
                  <a:lnTo>
                    <a:pt x="8082" y="2012"/>
                  </a:lnTo>
                  <a:lnTo>
                    <a:pt x="4494" y="134"/>
                  </a:lnTo>
                  <a:lnTo>
                    <a:pt x="4461" y="101"/>
                  </a:lnTo>
                  <a:lnTo>
                    <a:pt x="4092" y="0"/>
                  </a:lnTo>
                  <a:close/>
                </a:path>
              </a:pathLst>
            </a:custGeom>
            <a:solidFill>
              <a:srgbClr val="563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3;p15">
              <a:extLst>
                <a:ext uri="{FF2B5EF4-FFF2-40B4-BE49-F238E27FC236}">
                  <a16:creationId xmlns:a16="http://schemas.microsoft.com/office/drawing/2014/main" id="{41D55865-32A2-1EDF-BAB7-18108E116354}"/>
                </a:ext>
              </a:extLst>
            </p:cNvPr>
            <p:cNvSpPr/>
            <p:nvPr/>
          </p:nvSpPr>
          <p:spPr>
            <a:xfrm>
              <a:off x="2503981" y="2612174"/>
              <a:ext cx="343847" cy="88223"/>
            </a:xfrm>
            <a:custGeom>
              <a:avLst/>
              <a:gdLst/>
              <a:ahLst/>
              <a:cxnLst/>
              <a:rect l="l" t="t" r="r" b="b"/>
              <a:pathLst>
                <a:path w="12811" h="3287" extrusionOk="0">
                  <a:moveTo>
                    <a:pt x="12576" y="0"/>
                  </a:moveTo>
                  <a:lnTo>
                    <a:pt x="12441" y="34"/>
                  </a:lnTo>
                  <a:lnTo>
                    <a:pt x="12140" y="235"/>
                  </a:lnTo>
                  <a:lnTo>
                    <a:pt x="10362" y="1107"/>
                  </a:lnTo>
                  <a:lnTo>
                    <a:pt x="8987" y="1643"/>
                  </a:lnTo>
                  <a:lnTo>
                    <a:pt x="8384" y="1777"/>
                  </a:lnTo>
                  <a:lnTo>
                    <a:pt x="6540" y="1979"/>
                  </a:lnTo>
                  <a:lnTo>
                    <a:pt x="839" y="2113"/>
                  </a:lnTo>
                  <a:lnTo>
                    <a:pt x="1" y="2113"/>
                  </a:lnTo>
                  <a:lnTo>
                    <a:pt x="101" y="3286"/>
                  </a:lnTo>
                  <a:lnTo>
                    <a:pt x="4293" y="3219"/>
                  </a:lnTo>
                  <a:lnTo>
                    <a:pt x="4393" y="2414"/>
                  </a:lnTo>
                  <a:lnTo>
                    <a:pt x="4796" y="2414"/>
                  </a:lnTo>
                  <a:lnTo>
                    <a:pt x="7847" y="2280"/>
                  </a:lnTo>
                  <a:lnTo>
                    <a:pt x="9155" y="2046"/>
                  </a:lnTo>
                  <a:lnTo>
                    <a:pt x="10329" y="1677"/>
                  </a:lnTo>
                  <a:lnTo>
                    <a:pt x="12475" y="537"/>
                  </a:lnTo>
                  <a:lnTo>
                    <a:pt x="12777" y="369"/>
                  </a:lnTo>
                  <a:lnTo>
                    <a:pt x="12810" y="268"/>
                  </a:lnTo>
                  <a:lnTo>
                    <a:pt x="12777" y="34"/>
                  </a:lnTo>
                  <a:lnTo>
                    <a:pt x="12576" y="0"/>
                  </a:lnTo>
                  <a:close/>
                </a:path>
              </a:pathLst>
            </a:custGeom>
            <a:solidFill>
              <a:srgbClr val="181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4;p15">
              <a:extLst>
                <a:ext uri="{FF2B5EF4-FFF2-40B4-BE49-F238E27FC236}">
                  <a16:creationId xmlns:a16="http://schemas.microsoft.com/office/drawing/2014/main" id="{FE7E7DDC-CB7B-95F2-3174-5C963127451A}"/>
                </a:ext>
              </a:extLst>
            </p:cNvPr>
            <p:cNvSpPr/>
            <p:nvPr/>
          </p:nvSpPr>
          <p:spPr>
            <a:xfrm>
              <a:off x="1857687" y="3084780"/>
              <a:ext cx="90934" cy="107118"/>
            </a:xfrm>
            <a:custGeom>
              <a:avLst/>
              <a:gdLst/>
              <a:ahLst/>
              <a:cxnLst/>
              <a:rect l="l" t="t" r="r" b="b"/>
              <a:pathLst>
                <a:path w="3388" h="3991" extrusionOk="0">
                  <a:moveTo>
                    <a:pt x="67" y="0"/>
                  </a:moveTo>
                  <a:lnTo>
                    <a:pt x="0" y="1308"/>
                  </a:lnTo>
                  <a:lnTo>
                    <a:pt x="101" y="2750"/>
                  </a:lnTo>
                  <a:lnTo>
                    <a:pt x="503" y="3018"/>
                  </a:lnTo>
                  <a:lnTo>
                    <a:pt x="2046" y="3823"/>
                  </a:lnTo>
                  <a:lnTo>
                    <a:pt x="2817" y="3991"/>
                  </a:lnTo>
                  <a:lnTo>
                    <a:pt x="3253" y="3924"/>
                  </a:lnTo>
                  <a:lnTo>
                    <a:pt x="3387" y="3790"/>
                  </a:lnTo>
                  <a:lnTo>
                    <a:pt x="3354" y="101"/>
                  </a:lnTo>
                  <a:lnTo>
                    <a:pt x="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5;p15">
              <a:extLst>
                <a:ext uri="{FF2B5EF4-FFF2-40B4-BE49-F238E27FC236}">
                  <a16:creationId xmlns:a16="http://schemas.microsoft.com/office/drawing/2014/main" id="{98FBD6F9-0356-E9D8-17DD-97141A012EBC}"/>
                </a:ext>
              </a:extLst>
            </p:cNvPr>
            <p:cNvSpPr/>
            <p:nvPr/>
          </p:nvSpPr>
          <p:spPr>
            <a:xfrm>
              <a:off x="1827974" y="3158564"/>
              <a:ext cx="340251" cy="146734"/>
            </a:xfrm>
            <a:custGeom>
              <a:avLst/>
              <a:gdLst/>
              <a:ahLst/>
              <a:cxnLst/>
              <a:rect l="l" t="t" r="r" b="b"/>
              <a:pathLst>
                <a:path w="12677" h="5467" extrusionOk="0">
                  <a:moveTo>
                    <a:pt x="1107" y="1"/>
                  </a:moveTo>
                  <a:lnTo>
                    <a:pt x="671" y="135"/>
                  </a:lnTo>
                  <a:lnTo>
                    <a:pt x="437" y="403"/>
                  </a:lnTo>
                  <a:lnTo>
                    <a:pt x="370" y="605"/>
                  </a:lnTo>
                  <a:lnTo>
                    <a:pt x="202" y="1979"/>
                  </a:lnTo>
                  <a:lnTo>
                    <a:pt x="34" y="3556"/>
                  </a:lnTo>
                  <a:lnTo>
                    <a:pt x="1" y="3790"/>
                  </a:lnTo>
                  <a:lnTo>
                    <a:pt x="1" y="3857"/>
                  </a:lnTo>
                  <a:lnTo>
                    <a:pt x="2683" y="4427"/>
                  </a:lnTo>
                  <a:lnTo>
                    <a:pt x="6439" y="5165"/>
                  </a:lnTo>
                  <a:lnTo>
                    <a:pt x="7278" y="5299"/>
                  </a:lnTo>
                  <a:lnTo>
                    <a:pt x="9021" y="5467"/>
                  </a:lnTo>
                  <a:lnTo>
                    <a:pt x="9793" y="5333"/>
                  </a:lnTo>
                  <a:lnTo>
                    <a:pt x="11704" y="4763"/>
                  </a:lnTo>
                  <a:lnTo>
                    <a:pt x="12676" y="4461"/>
                  </a:lnTo>
                  <a:lnTo>
                    <a:pt x="12643" y="4260"/>
                  </a:lnTo>
                  <a:lnTo>
                    <a:pt x="12006" y="3321"/>
                  </a:lnTo>
                  <a:lnTo>
                    <a:pt x="11100" y="2885"/>
                  </a:lnTo>
                  <a:lnTo>
                    <a:pt x="10430" y="2885"/>
                  </a:lnTo>
                  <a:lnTo>
                    <a:pt x="8284" y="3019"/>
                  </a:lnTo>
                  <a:lnTo>
                    <a:pt x="8116" y="2985"/>
                  </a:lnTo>
                  <a:lnTo>
                    <a:pt x="4997" y="403"/>
                  </a:lnTo>
                  <a:lnTo>
                    <a:pt x="4997" y="370"/>
                  </a:lnTo>
                  <a:lnTo>
                    <a:pt x="4628" y="202"/>
                  </a:lnTo>
                  <a:lnTo>
                    <a:pt x="4192" y="403"/>
                  </a:lnTo>
                  <a:lnTo>
                    <a:pt x="3924" y="538"/>
                  </a:lnTo>
                  <a:lnTo>
                    <a:pt x="3220" y="672"/>
                  </a:lnTo>
                  <a:lnTo>
                    <a:pt x="2415" y="571"/>
                  </a:lnTo>
                  <a:lnTo>
                    <a:pt x="1610" y="269"/>
                  </a:lnTo>
                  <a:lnTo>
                    <a:pt x="1208" y="1"/>
                  </a:lnTo>
                  <a:close/>
                </a:path>
              </a:pathLst>
            </a:custGeom>
            <a:solidFill>
              <a:srgbClr val="563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6;p15">
              <a:extLst>
                <a:ext uri="{FF2B5EF4-FFF2-40B4-BE49-F238E27FC236}">
                  <a16:creationId xmlns:a16="http://schemas.microsoft.com/office/drawing/2014/main" id="{55997889-B99B-01E7-544F-021E58E8095E}"/>
                </a:ext>
              </a:extLst>
            </p:cNvPr>
            <p:cNvSpPr/>
            <p:nvPr/>
          </p:nvSpPr>
          <p:spPr>
            <a:xfrm>
              <a:off x="1824378" y="3255780"/>
              <a:ext cx="351040" cy="54029"/>
            </a:xfrm>
            <a:custGeom>
              <a:avLst/>
              <a:gdLst/>
              <a:ahLst/>
              <a:cxnLst/>
              <a:rect l="l" t="t" r="r" b="b"/>
              <a:pathLst>
                <a:path w="13079" h="2013" extrusionOk="0">
                  <a:moveTo>
                    <a:pt x="168" y="1"/>
                  </a:moveTo>
                  <a:lnTo>
                    <a:pt x="1" y="1174"/>
                  </a:lnTo>
                  <a:lnTo>
                    <a:pt x="4125" y="2013"/>
                  </a:lnTo>
                  <a:lnTo>
                    <a:pt x="4393" y="1241"/>
                  </a:lnTo>
                  <a:lnTo>
                    <a:pt x="4796" y="1342"/>
                  </a:lnTo>
                  <a:lnTo>
                    <a:pt x="7780" y="1845"/>
                  </a:lnTo>
                  <a:lnTo>
                    <a:pt x="9122" y="1912"/>
                  </a:lnTo>
                  <a:lnTo>
                    <a:pt x="10329" y="1778"/>
                  </a:lnTo>
                  <a:lnTo>
                    <a:pt x="12710" y="1141"/>
                  </a:lnTo>
                  <a:lnTo>
                    <a:pt x="13012" y="1040"/>
                  </a:lnTo>
                  <a:lnTo>
                    <a:pt x="13079" y="940"/>
                  </a:lnTo>
                  <a:lnTo>
                    <a:pt x="13079" y="738"/>
                  </a:lnTo>
                  <a:lnTo>
                    <a:pt x="12911" y="604"/>
                  </a:lnTo>
                  <a:lnTo>
                    <a:pt x="12743" y="638"/>
                  </a:lnTo>
                  <a:lnTo>
                    <a:pt x="12408" y="738"/>
                  </a:lnTo>
                  <a:lnTo>
                    <a:pt x="10497" y="1241"/>
                  </a:lnTo>
                  <a:lnTo>
                    <a:pt x="9055" y="1476"/>
                  </a:lnTo>
                  <a:lnTo>
                    <a:pt x="8418" y="1476"/>
                  </a:lnTo>
                  <a:lnTo>
                    <a:pt x="6573" y="1275"/>
                  </a:lnTo>
                  <a:lnTo>
                    <a:pt x="1007" y="202"/>
                  </a:lnTo>
                  <a:lnTo>
                    <a:pt x="168" y="1"/>
                  </a:lnTo>
                  <a:close/>
                </a:path>
              </a:pathLst>
            </a:custGeom>
            <a:solidFill>
              <a:srgbClr val="181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7;p15">
              <a:extLst>
                <a:ext uri="{FF2B5EF4-FFF2-40B4-BE49-F238E27FC236}">
                  <a16:creationId xmlns:a16="http://schemas.microsoft.com/office/drawing/2014/main" id="{25AB155A-A66F-6559-F5C7-C4789C90D2F2}"/>
                </a:ext>
              </a:extLst>
            </p:cNvPr>
            <p:cNvSpPr/>
            <p:nvPr/>
          </p:nvSpPr>
          <p:spPr>
            <a:xfrm>
              <a:off x="1780279" y="1856214"/>
              <a:ext cx="243949" cy="1252864"/>
            </a:xfrm>
            <a:custGeom>
              <a:avLst/>
              <a:gdLst/>
              <a:ahLst/>
              <a:cxnLst/>
              <a:rect l="l" t="t" r="r" b="b"/>
              <a:pathLst>
                <a:path w="9089" h="46679" extrusionOk="0">
                  <a:moveTo>
                    <a:pt x="7277" y="0"/>
                  </a:moveTo>
                  <a:lnTo>
                    <a:pt x="6104" y="503"/>
                  </a:lnTo>
                  <a:lnTo>
                    <a:pt x="4695" y="1442"/>
                  </a:lnTo>
                  <a:lnTo>
                    <a:pt x="973" y="4628"/>
                  </a:lnTo>
                  <a:lnTo>
                    <a:pt x="0" y="5600"/>
                  </a:lnTo>
                  <a:lnTo>
                    <a:pt x="2113" y="24681"/>
                  </a:lnTo>
                  <a:lnTo>
                    <a:pt x="2314" y="46679"/>
                  </a:lnTo>
                  <a:lnTo>
                    <a:pt x="7143" y="46679"/>
                  </a:lnTo>
                  <a:lnTo>
                    <a:pt x="7311" y="45203"/>
                  </a:lnTo>
                  <a:lnTo>
                    <a:pt x="8250" y="36082"/>
                  </a:lnTo>
                  <a:lnTo>
                    <a:pt x="8820" y="28235"/>
                  </a:lnTo>
                  <a:lnTo>
                    <a:pt x="8987" y="24144"/>
                  </a:lnTo>
                  <a:lnTo>
                    <a:pt x="9088" y="20254"/>
                  </a:lnTo>
                  <a:lnTo>
                    <a:pt x="8920" y="12508"/>
                  </a:lnTo>
                  <a:lnTo>
                    <a:pt x="8384" y="3052"/>
                  </a:lnTo>
                  <a:lnTo>
                    <a:pt x="8149" y="671"/>
                  </a:lnTo>
                  <a:lnTo>
                    <a:pt x="8116" y="436"/>
                  </a:lnTo>
                  <a:lnTo>
                    <a:pt x="7881" y="101"/>
                  </a:lnTo>
                  <a:lnTo>
                    <a:pt x="7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8;p15">
              <a:extLst>
                <a:ext uri="{FF2B5EF4-FFF2-40B4-BE49-F238E27FC236}">
                  <a16:creationId xmlns:a16="http://schemas.microsoft.com/office/drawing/2014/main" id="{077DD206-9A1C-650D-9784-09024FBF2EC7}"/>
                </a:ext>
              </a:extLst>
            </p:cNvPr>
            <p:cNvSpPr/>
            <p:nvPr/>
          </p:nvSpPr>
          <p:spPr>
            <a:xfrm>
              <a:off x="1869389" y="1216259"/>
              <a:ext cx="119733" cy="114338"/>
            </a:xfrm>
            <a:custGeom>
              <a:avLst/>
              <a:gdLst/>
              <a:ahLst/>
              <a:cxnLst/>
              <a:rect l="l" t="t" r="r" b="b"/>
              <a:pathLst>
                <a:path w="4461" h="4260" extrusionOk="0">
                  <a:moveTo>
                    <a:pt x="3219" y="1"/>
                  </a:moveTo>
                  <a:lnTo>
                    <a:pt x="0" y="135"/>
                  </a:lnTo>
                  <a:lnTo>
                    <a:pt x="67" y="1208"/>
                  </a:lnTo>
                  <a:lnTo>
                    <a:pt x="134" y="2214"/>
                  </a:lnTo>
                  <a:lnTo>
                    <a:pt x="269" y="3958"/>
                  </a:lnTo>
                  <a:lnTo>
                    <a:pt x="503" y="4126"/>
                  </a:lnTo>
                  <a:lnTo>
                    <a:pt x="1073" y="4260"/>
                  </a:lnTo>
                  <a:lnTo>
                    <a:pt x="2113" y="4159"/>
                  </a:lnTo>
                  <a:lnTo>
                    <a:pt x="4091" y="3388"/>
                  </a:lnTo>
                  <a:lnTo>
                    <a:pt x="4460" y="3153"/>
                  </a:lnTo>
                  <a:lnTo>
                    <a:pt x="3555" y="906"/>
                  </a:lnTo>
                  <a:lnTo>
                    <a:pt x="3354" y="437"/>
                  </a:lnTo>
                  <a:lnTo>
                    <a:pt x="3219" y="1"/>
                  </a:lnTo>
                  <a:close/>
                </a:path>
              </a:pathLst>
            </a:custGeom>
            <a:solidFill>
              <a:srgbClr val="FFD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9;p15">
              <a:extLst>
                <a:ext uri="{FF2B5EF4-FFF2-40B4-BE49-F238E27FC236}">
                  <a16:creationId xmlns:a16="http://schemas.microsoft.com/office/drawing/2014/main" id="{0C7B1394-3ED4-8B9D-1763-3366FD192A36}"/>
                </a:ext>
              </a:extLst>
            </p:cNvPr>
            <p:cNvSpPr/>
            <p:nvPr/>
          </p:nvSpPr>
          <p:spPr>
            <a:xfrm>
              <a:off x="1705582" y="1294579"/>
              <a:ext cx="407726" cy="670544"/>
            </a:xfrm>
            <a:custGeom>
              <a:avLst/>
              <a:gdLst/>
              <a:ahLst/>
              <a:cxnLst/>
              <a:rect l="l" t="t" r="r" b="b"/>
              <a:pathLst>
                <a:path w="15191" h="24983" extrusionOk="0">
                  <a:moveTo>
                    <a:pt x="12206" y="0"/>
                  </a:moveTo>
                  <a:lnTo>
                    <a:pt x="11536" y="34"/>
                  </a:lnTo>
                  <a:lnTo>
                    <a:pt x="10832" y="235"/>
                  </a:lnTo>
                  <a:lnTo>
                    <a:pt x="9926" y="671"/>
                  </a:lnTo>
                  <a:lnTo>
                    <a:pt x="8484" y="1141"/>
                  </a:lnTo>
                  <a:lnTo>
                    <a:pt x="6841" y="1308"/>
                  </a:lnTo>
                  <a:lnTo>
                    <a:pt x="5869" y="1275"/>
                  </a:lnTo>
                  <a:lnTo>
                    <a:pt x="5366" y="1543"/>
                  </a:lnTo>
                  <a:lnTo>
                    <a:pt x="3521" y="2348"/>
                  </a:lnTo>
                  <a:lnTo>
                    <a:pt x="1979" y="3320"/>
                  </a:lnTo>
                  <a:lnTo>
                    <a:pt x="1073" y="4192"/>
                  </a:lnTo>
                  <a:lnTo>
                    <a:pt x="369" y="5232"/>
                  </a:lnTo>
                  <a:lnTo>
                    <a:pt x="0" y="6506"/>
                  </a:lnTo>
                  <a:lnTo>
                    <a:pt x="0" y="7277"/>
                  </a:lnTo>
                  <a:lnTo>
                    <a:pt x="67" y="8149"/>
                  </a:lnTo>
                  <a:lnTo>
                    <a:pt x="403" y="9759"/>
                  </a:lnTo>
                  <a:lnTo>
                    <a:pt x="1274" y="11972"/>
                  </a:lnTo>
                  <a:lnTo>
                    <a:pt x="2683" y="14688"/>
                  </a:lnTo>
                  <a:lnTo>
                    <a:pt x="3521" y="16767"/>
                  </a:lnTo>
                  <a:lnTo>
                    <a:pt x="3823" y="18243"/>
                  </a:lnTo>
                  <a:lnTo>
                    <a:pt x="3857" y="19047"/>
                  </a:lnTo>
                  <a:lnTo>
                    <a:pt x="3655" y="22702"/>
                  </a:lnTo>
                  <a:lnTo>
                    <a:pt x="3421" y="24614"/>
                  </a:lnTo>
                  <a:lnTo>
                    <a:pt x="3756" y="24714"/>
                  </a:lnTo>
                  <a:lnTo>
                    <a:pt x="5734" y="24983"/>
                  </a:lnTo>
                  <a:lnTo>
                    <a:pt x="7545" y="24983"/>
                  </a:lnTo>
                  <a:lnTo>
                    <a:pt x="9457" y="24614"/>
                  </a:lnTo>
                  <a:lnTo>
                    <a:pt x="10865" y="23943"/>
                  </a:lnTo>
                  <a:lnTo>
                    <a:pt x="11737" y="23340"/>
                  </a:lnTo>
                  <a:lnTo>
                    <a:pt x="12508" y="22501"/>
                  </a:lnTo>
                  <a:lnTo>
                    <a:pt x="13179" y="21495"/>
                  </a:lnTo>
                  <a:lnTo>
                    <a:pt x="13682" y="20221"/>
                  </a:lnTo>
                  <a:lnTo>
                    <a:pt x="14017" y="18712"/>
                  </a:lnTo>
                  <a:lnTo>
                    <a:pt x="14118" y="17840"/>
                  </a:lnTo>
                  <a:lnTo>
                    <a:pt x="14285" y="16398"/>
                  </a:lnTo>
                  <a:lnTo>
                    <a:pt x="14923" y="12307"/>
                  </a:lnTo>
                  <a:lnTo>
                    <a:pt x="15191" y="8786"/>
                  </a:lnTo>
                  <a:lnTo>
                    <a:pt x="15124" y="6405"/>
                  </a:lnTo>
                  <a:lnTo>
                    <a:pt x="14755" y="4125"/>
                  </a:lnTo>
                  <a:lnTo>
                    <a:pt x="13950" y="2046"/>
                  </a:lnTo>
                  <a:lnTo>
                    <a:pt x="13347" y="1107"/>
                  </a:lnTo>
                  <a:lnTo>
                    <a:pt x="13112" y="805"/>
                  </a:lnTo>
                  <a:lnTo>
                    <a:pt x="12575" y="235"/>
                  </a:lnTo>
                  <a:lnTo>
                    <a:pt x="122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0;p15">
              <a:extLst>
                <a:ext uri="{FF2B5EF4-FFF2-40B4-BE49-F238E27FC236}">
                  <a16:creationId xmlns:a16="http://schemas.microsoft.com/office/drawing/2014/main" id="{0070FFF4-960D-D1B6-6D14-88810A5093F6}"/>
                </a:ext>
              </a:extLst>
            </p:cNvPr>
            <p:cNvSpPr/>
            <p:nvPr/>
          </p:nvSpPr>
          <p:spPr>
            <a:xfrm>
              <a:off x="1863082" y="1300887"/>
              <a:ext cx="174648" cy="337540"/>
            </a:xfrm>
            <a:custGeom>
              <a:avLst/>
              <a:gdLst/>
              <a:ahLst/>
              <a:cxnLst/>
              <a:rect l="l" t="t" r="r" b="b"/>
              <a:pathLst>
                <a:path w="6507" h="12576" extrusionOk="0">
                  <a:moveTo>
                    <a:pt x="4964" y="0"/>
                  </a:moveTo>
                  <a:lnTo>
                    <a:pt x="4729" y="101"/>
                  </a:lnTo>
                  <a:lnTo>
                    <a:pt x="3522" y="470"/>
                  </a:lnTo>
                  <a:lnTo>
                    <a:pt x="2147" y="771"/>
                  </a:lnTo>
                  <a:lnTo>
                    <a:pt x="1" y="1040"/>
                  </a:lnTo>
                  <a:lnTo>
                    <a:pt x="336" y="1509"/>
                  </a:lnTo>
                  <a:lnTo>
                    <a:pt x="3052" y="5734"/>
                  </a:lnTo>
                  <a:lnTo>
                    <a:pt x="4528" y="8451"/>
                  </a:lnTo>
                  <a:lnTo>
                    <a:pt x="5064" y="9591"/>
                  </a:lnTo>
                  <a:lnTo>
                    <a:pt x="5835" y="11670"/>
                  </a:lnTo>
                  <a:lnTo>
                    <a:pt x="6003" y="12575"/>
                  </a:lnTo>
                  <a:lnTo>
                    <a:pt x="6070" y="12307"/>
                  </a:lnTo>
                  <a:lnTo>
                    <a:pt x="6372" y="10496"/>
                  </a:lnTo>
                  <a:lnTo>
                    <a:pt x="6506" y="8652"/>
                  </a:lnTo>
                  <a:lnTo>
                    <a:pt x="6473" y="7545"/>
                  </a:lnTo>
                  <a:lnTo>
                    <a:pt x="6405" y="5902"/>
                  </a:lnTo>
                  <a:lnTo>
                    <a:pt x="5902" y="3119"/>
                  </a:lnTo>
                  <a:lnTo>
                    <a:pt x="5332" y="1073"/>
                  </a:lnTo>
                  <a:lnTo>
                    <a:pt x="49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1;p15">
              <a:extLst>
                <a:ext uri="{FF2B5EF4-FFF2-40B4-BE49-F238E27FC236}">
                  <a16:creationId xmlns:a16="http://schemas.microsoft.com/office/drawing/2014/main" id="{9498B01B-F66D-2812-923A-226F3CBCCCA3}"/>
                </a:ext>
              </a:extLst>
            </p:cNvPr>
            <p:cNvSpPr/>
            <p:nvPr/>
          </p:nvSpPr>
          <p:spPr>
            <a:xfrm>
              <a:off x="1937779" y="1313475"/>
              <a:ext cx="99952" cy="324952"/>
            </a:xfrm>
            <a:custGeom>
              <a:avLst/>
              <a:gdLst/>
              <a:ahLst/>
              <a:cxnLst/>
              <a:rect l="l" t="t" r="r" b="b"/>
              <a:pathLst>
                <a:path w="3724" h="12107" extrusionOk="0">
                  <a:moveTo>
                    <a:pt x="739" y="1"/>
                  </a:moveTo>
                  <a:lnTo>
                    <a:pt x="303" y="940"/>
                  </a:lnTo>
                  <a:lnTo>
                    <a:pt x="1" y="1107"/>
                  </a:lnTo>
                  <a:lnTo>
                    <a:pt x="1376" y="2147"/>
                  </a:lnTo>
                  <a:lnTo>
                    <a:pt x="1745" y="7982"/>
                  </a:lnTo>
                  <a:lnTo>
                    <a:pt x="2281" y="9122"/>
                  </a:lnTo>
                  <a:lnTo>
                    <a:pt x="3052" y="11201"/>
                  </a:lnTo>
                  <a:lnTo>
                    <a:pt x="3220" y="12106"/>
                  </a:lnTo>
                  <a:lnTo>
                    <a:pt x="3287" y="11838"/>
                  </a:lnTo>
                  <a:lnTo>
                    <a:pt x="3589" y="10027"/>
                  </a:lnTo>
                  <a:lnTo>
                    <a:pt x="3723" y="8183"/>
                  </a:lnTo>
                  <a:lnTo>
                    <a:pt x="3690" y="7076"/>
                  </a:lnTo>
                  <a:lnTo>
                    <a:pt x="2013" y="2080"/>
                  </a:lnTo>
                  <a:lnTo>
                    <a:pt x="2147" y="470"/>
                  </a:lnTo>
                  <a:lnTo>
                    <a:pt x="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p15">
              <a:extLst>
                <a:ext uri="{FF2B5EF4-FFF2-40B4-BE49-F238E27FC236}">
                  <a16:creationId xmlns:a16="http://schemas.microsoft.com/office/drawing/2014/main" id="{16946D99-2CDB-B32A-FAE7-2A8CF4804CA2}"/>
                </a:ext>
              </a:extLst>
            </p:cNvPr>
            <p:cNvSpPr/>
            <p:nvPr/>
          </p:nvSpPr>
          <p:spPr>
            <a:xfrm>
              <a:off x="1860371" y="1291868"/>
              <a:ext cx="97241" cy="73837"/>
            </a:xfrm>
            <a:custGeom>
              <a:avLst/>
              <a:gdLst/>
              <a:ahLst/>
              <a:cxnLst/>
              <a:rect l="l" t="t" r="r" b="b"/>
              <a:pathLst>
                <a:path w="3623" h="2751" extrusionOk="0">
                  <a:moveTo>
                    <a:pt x="269" y="1"/>
                  </a:moveTo>
                  <a:lnTo>
                    <a:pt x="1" y="1376"/>
                  </a:lnTo>
                  <a:lnTo>
                    <a:pt x="537" y="1845"/>
                  </a:lnTo>
                  <a:lnTo>
                    <a:pt x="1611" y="2415"/>
                  </a:lnTo>
                  <a:lnTo>
                    <a:pt x="3019" y="2751"/>
                  </a:lnTo>
                  <a:lnTo>
                    <a:pt x="3254" y="2751"/>
                  </a:lnTo>
                  <a:lnTo>
                    <a:pt x="3623" y="806"/>
                  </a:lnTo>
                  <a:lnTo>
                    <a:pt x="3086" y="806"/>
                  </a:lnTo>
                  <a:lnTo>
                    <a:pt x="1946" y="604"/>
                  </a:lnTo>
                  <a:lnTo>
                    <a:pt x="504" y="101"/>
                  </a:lnTo>
                  <a:lnTo>
                    <a:pt x="269" y="1"/>
                  </a:ln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p15">
              <a:extLst>
                <a:ext uri="{FF2B5EF4-FFF2-40B4-BE49-F238E27FC236}">
                  <a16:creationId xmlns:a16="http://schemas.microsoft.com/office/drawing/2014/main" id="{C77D2030-0972-5D0D-BB6D-6A357DE6CB1E}"/>
                </a:ext>
              </a:extLst>
            </p:cNvPr>
            <p:cNvSpPr/>
            <p:nvPr/>
          </p:nvSpPr>
          <p:spPr>
            <a:xfrm>
              <a:off x="1957588" y="1277482"/>
              <a:ext cx="47722" cy="63020"/>
            </a:xfrm>
            <a:custGeom>
              <a:avLst/>
              <a:gdLst/>
              <a:ahLst/>
              <a:cxnLst/>
              <a:rect l="l" t="t" r="r" b="b"/>
              <a:pathLst>
                <a:path w="1778" h="2348" extrusionOk="0">
                  <a:moveTo>
                    <a:pt x="1007" y="0"/>
                  </a:moveTo>
                  <a:lnTo>
                    <a:pt x="973" y="235"/>
                  </a:lnTo>
                  <a:lnTo>
                    <a:pt x="671" y="704"/>
                  </a:lnTo>
                  <a:lnTo>
                    <a:pt x="101" y="1241"/>
                  </a:lnTo>
                  <a:lnTo>
                    <a:pt x="1" y="1342"/>
                  </a:lnTo>
                  <a:lnTo>
                    <a:pt x="1577" y="2348"/>
                  </a:lnTo>
                  <a:lnTo>
                    <a:pt x="1778" y="1744"/>
                  </a:lnTo>
                  <a:lnTo>
                    <a:pt x="1744" y="839"/>
                  </a:lnTo>
                  <a:lnTo>
                    <a:pt x="1744" y="738"/>
                  </a:lnTo>
                  <a:lnTo>
                    <a:pt x="1007" y="0"/>
                  </a:lnTo>
                  <a:close/>
                </a:path>
              </a:pathLst>
            </a:custGeom>
            <a:solidFill>
              <a:srgbClr val="F7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34;p15">
              <a:extLst>
                <a:ext uri="{FF2B5EF4-FFF2-40B4-BE49-F238E27FC236}">
                  <a16:creationId xmlns:a16="http://schemas.microsoft.com/office/drawing/2014/main" id="{F4F71DAF-1D53-E84C-819D-1E0033DD27FF}"/>
                </a:ext>
              </a:extLst>
            </p:cNvPr>
            <p:cNvSpPr/>
            <p:nvPr/>
          </p:nvSpPr>
          <p:spPr>
            <a:xfrm>
              <a:off x="1796491" y="1594306"/>
              <a:ext cx="52231" cy="369023"/>
            </a:xfrm>
            <a:custGeom>
              <a:avLst/>
              <a:gdLst/>
              <a:ahLst/>
              <a:cxnLst/>
              <a:rect l="l" t="t" r="r" b="b"/>
              <a:pathLst>
                <a:path w="1946" h="13749" extrusionOk="0">
                  <a:moveTo>
                    <a:pt x="1744" y="0"/>
                  </a:moveTo>
                  <a:lnTo>
                    <a:pt x="0" y="5064"/>
                  </a:lnTo>
                  <a:lnTo>
                    <a:pt x="235" y="6673"/>
                  </a:lnTo>
                  <a:lnTo>
                    <a:pt x="402" y="9691"/>
                  </a:lnTo>
                  <a:lnTo>
                    <a:pt x="201" y="13112"/>
                  </a:lnTo>
                  <a:lnTo>
                    <a:pt x="134" y="13648"/>
                  </a:lnTo>
                  <a:lnTo>
                    <a:pt x="973" y="13749"/>
                  </a:lnTo>
                  <a:lnTo>
                    <a:pt x="1241" y="12541"/>
                  </a:lnTo>
                  <a:lnTo>
                    <a:pt x="1844" y="8249"/>
                  </a:lnTo>
                  <a:lnTo>
                    <a:pt x="1945" y="7042"/>
                  </a:lnTo>
                  <a:lnTo>
                    <a:pt x="1945" y="4292"/>
                  </a:lnTo>
                  <a:lnTo>
                    <a:pt x="1811" y="671"/>
                  </a:lnTo>
                  <a:lnTo>
                    <a:pt x="17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35;p15">
              <a:extLst>
                <a:ext uri="{FF2B5EF4-FFF2-40B4-BE49-F238E27FC236}">
                  <a16:creationId xmlns:a16="http://schemas.microsoft.com/office/drawing/2014/main" id="{76AFE6D4-A30E-B8CC-76C3-376B907E98BB}"/>
                </a:ext>
              </a:extLst>
            </p:cNvPr>
            <p:cNvSpPr/>
            <p:nvPr/>
          </p:nvSpPr>
          <p:spPr>
            <a:xfrm>
              <a:off x="1871188" y="1226163"/>
              <a:ext cx="94530" cy="55827"/>
            </a:xfrm>
            <a:custGeom>
              <a:avLst/>
              <a:gdLst/>
              <a:ahLst/>
              <a:cxnLst/>
              <a:rect l="l" t="t" r="r" b="b"/>
              <a:pathLst>
                <a:path w="3522" h="2080" extrusionOk="0">
                  <a:moveTo>
                    <a:pt x="3387" y="1"/>
                  </a:moveTo>
                  <a:lnTo>
                    <a:pt x="3287" y="68"/>
                  </a:lnTo>
                  <a:lnTo>
                    <a:pt x="2683" y="303"/>
                  </a:lnTo>
                  <a:lnTo>
                    <a:pt x="1107" y="806"/>
                  </a:lnTo>
                  <a:lnTo>
                    <a:pt x="235" y="940"/>
                  </a:lnTo>
                  <a:lnTo>
                    <a:pt x="0" y="839"/>
                  </a:lnTo>
                  <a:lnTo>
                    <a:pt x="67" y="1845"/>
                  </a:lnTo>
                  <a:lnTo>
                    <a:pt x="604" y="1979"/>
                  </a:lnTo>
                  <a:lnTo>
                    <a:pt x="1878" y="2080"/>
                  </a:lnTo>
                  <a:lnTo>
                    <a:pt x="2448" y="1912"/>
                  </a:lnTo>
                  <a:lnTo>
                    <a:pt x="2851" y="1711"/>
                  </a:lnTo>
                  <a:lnTo>
                    <a:pt x="3320" y="1242"/>
                  </a:lnTo>
                  <a:lnTo>
                    <a:pt x="3521" y="672"/>
                  </a:lnTo>
                  <a:lnTo>
                    <a:pt x="3521" y="571"/>
                  </a:lnTo>
                  <a:lnTo>
                    <a:pt x="3488" y="537"/>
                  </a:lnTo>
                  <a:lnTo>
                    <a:pt x="3421" y="1"/>
                  </a:lnTo>
                  <a:close/>
                </a:path>
              </a:pathLst>
            </a:custGeom>
            <a:solidFill>
              <a:srgbClr val="FFCB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6;p15">
              <a:extLst>
                <a:ext uri="{FF2B5EF4-FFF2-40B4-BE49-F238E27FC236}">
                  <a16:creationId xmlns:a16="http://schemas.microsoft.com/office/drawing/2014/main" id="{01020FC1-1629-1DD3-A5BB-670F20B8E454}"/>
                </a:ext>
              </a:extLst>
            </p:cNvPr>
            <p:cNvSpPr/>
            <p:nvPr/>
          </p:nvSpPr>
          <p:spPr>
            <a:xfrm>
              <a:off x="1782990" y="976869"/>
              <a:ext cx="228623" cy="288933"/>
            </a:xfrm>
            <a:custGeom>
              <a:avLst/>
              <a:gdLst/>
              <a:ahLst/>
              <a:cxnLst/>
              <a:rect l="l" t="t" r="r" b="b"/>
              <a:pathLst>
                <a:path w="8518" h="10765" extrusionOk="0">
                  <a:moveTo>
                    <a:pt x="5030" y="0"/>
                  </a:moveTo>
                  <a:lnTo>
                    <a:pt x="4225" y="335"/>
                  </a:lnTo>
                  <a:lnTo>
                    <a:pt x="1643" y="1643"/>
                  </a:lnTo>
                  <a:lnTo>
                    <a:pt x="436" y="2314"/>
                  </a:lnTo>
                  <a:lnTo>
                    <a:pt x="235" y="2850"/>
                  </a:lnTo>
                  <a:lnTo>
                    <a:pt x="0" y="3924"/>
                  </a:lnTo>
                  <a:lnTo>
                    <a:pt x="0" y="5231"/>
                  </a:lnTo>
                  <a:lnTo>
                    <a:pt x="134" y="5533"/>
                  </a:lnTo>
                  <a:lnTo>
                    <a:pt x="771" y="6774"/>
                  </a:lnTo>
                  <a:lnTo>
                    <a:pt x="2247" y="9356"/>
                  </a:lnTo>
                  <a:lnTo>
                    <a:pt x="2448" y="9691"/>
                  </a:lnTo>
                  <a:lnTo>
                    <a:pt x="2616" y="9960"/>
                  </a:lnTo>
                  <a:lnTo>
                    <a:pt x="2850" y="10261"/>
                  </a:lnTo>
                  <a:lnTo>
                    <a:pt x="3286" y="10664"/>
                  </a:lnTo>
                  <a:lnTo>
                    <a:pt x="3521" y="10764"/>
                  </a:lnTo>
                  <a:lnTo>
                    <a:pt x="3991" y="10764"/>
                  </a:lnTo>
                  <a:lnTo>
                    <a:pt x="5500" y="10429"/>
                  </a:lnTo>
                  <a:lnTo>
                    <a:pt x="7176" y="9792"/>
                  </a:lnTo>
                  <a:lnTo>
                    <a:pt x="8115" y="9222"/>
                  </a:lnTo>
                  <a:lnTo>
                    <a:pt x="8451" y="8853"/>
                  </a:lnTo>
                  <a:lnTo>
                    <a:pt x="8518" y="8652"/>
                  </a:lnTo>
                  <a:lnTo>
                    <a:pt x="8484" y="8249"/>
                  </a:lnTo>
                  <a:lnTo>
                    <a:pt x="8015" y="6707"/>
                  </a:lnTo>
                  <a:lnTo>
                    <a:pt x="7310" y="4661"/>
                  </a:lnTo>
                  <a:lnTo>
                    <a:pt x="6673" y="2649"/>
                  </a:lnTo>
                  <a:lnTo>
                    <a:pt x="6506" y="1844"/>
                  </a:lnTo>
                  <a:lnTo>
                    <a:pt x="6304" y="1073"/>
                  </a:lnTo>
                  <a:lnTo>
                    <a:pt x="6137" y="570"/>
                  </a:lnTo>
                  <a:lnTo>
                    <a:pt x="5935" y="369"/>
                  </a:lnTo>
                  <a:lnTo>
                    <a:pt x="5399" y="67"/>
                  </a:lnTo>
                  <a:lnTo>
                    <a:pt x="5030" y="0"/>
                  </a:lnTo>
                  <a:close/>
                </a:path>
              </a:pathLst>
            </a:custGeom>
            <a:solidFill>
              <a:srgbClr val="FFD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37;p15">
              <a:extLst>
                <a:ext uri="{FF2B5EF4-FFF2-40B4-BE49-F238E27FC236}">
                  <a16:creationId xmlns:a16="http://schemas.microsoft.com/office/drawing/2014/main" id="{96705900-1619-7D97-2A63-E6851D338C3F}"/>
                </a:ext>
              </a:extLst>
            </p:cNvPr>
            <p:cNvSpPr/>
            <p:nvPr/>
          </p:nvSpPr>
          <p:spPr>
            <a:xfrm>
              <a:off x="1968377" y="1087559"/>
              <a:ext cx="43239" cy="67529"/>
            </a:xfrm>
            <a:custGeom>
              <a:avLst/>
              <a:gdLst/>
              <a:ahLst/>
              <a:cxnLst/>
              <a:rect l="l" t="t" r="r" b="b"/>
              <a:pathLst>
                <a:path w="1611" h="2516" extrusionOk="0">
                  <a:moveTo>
                    <a:pt x="1" y="1"/>
                  </a:moveTo>
                  <a:lnTo>
                    <a:pt x="202" y="2516"/>
                  </a:lnTo>
                  <a:lnTo>
                    <a:pt x="370" y="2449"/>
                  </a:lnTo>
                  <a:lnTo>
                    <a:pt x="1175" y="2113"/>
                  </a:lnTo>
                  <a:lnTo>
                    <a:pt x="1577" y="1812"/>
                  </a:lnTo>
                  <a:lnTo>
                    <a:pt x="1611" y="1677"/>
                  </a:lnTo>
                  <a:lnTo>
                    <a:pt x="806" y="772"/>
                  </a:lnTo>
                  <a:lnTo>
                    <a:pt x="1" y="1"/>
                  </a:lnTo>
                  <a:close/>
                </a:path>
              </a:pathLst>
            </a:custGeom>
            <a:solidFill>
              <a:srgbClr val="FFD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38;p15">
              <a:extLst>
                <a:ext uri="{FF2B5EF4-FFF2-40B4-BE49-F238E27FC236}">
                  <a16:creationId xmlns:a16="http://schemas.microsoft.com/office/drawing/2014/main" id="{4B940995-D657-9C07-90F9-6495E9F754B6}"/>
                </a:ext>
              </a:extLst>
            </p:cNvPr>
            <p:cNvSpPr/>
            <p:nvPr/>
          </p:nvSpPr>
          <p:spPr>
            <a:xfrm>
              <a:off x="1682177" y="1475483"/>
              <a:ext cx="203420" cy="740757"/>
            </a:xfrm>
            <a:custGeom>
              <a:avLst/>
              <a:gdLst/>
              <a:ahLst/>
              <a:cxnLst/>
              <a:rect l="l" t="t" r="r" b="b"/>
              <a:pathLst>
                <a:path w="7579" h="27599" extrusionOk="0">
                  <a:moveTo>
                    <a:pt x="2750" y="1"/>
                  </a:moveTo>
                  <a:lnTo>
                    <a:pt x="1811" y="34"/>
                  </a:lnTo>
                  <a:lnTo>
                    <a:pt x="1107" y="269"/>
                  </a:lnTo>
                  <a:lnTo>
                    <a:pt x="872" y="537"/>
                  </a:lnTo>
                  <a:lnTo>
                    <a:pt x="0" y="9692"/>
                  </a:lnTo>
                  <a:lnTo>
                    <a:pt x="2616" y="27599"/>
                  </a:lnTo>
                  <a:lnTo>
                    <a:pt x="6238" y="26693"/>
                  </a:lnTo>
                  <a:lnTo>
                    <a:pt x="6204" y="25218"/>
                  </a:lnTo>
                  <a:lnTo>
                    <a:pt x="5835" y="18042"/>
                  </a:lnTo>
                  <a:lnTo>
                    <a:pt x="5500" y="13850"/>
                  </a:lnTo>
                  <a:lnTo>
                    <a:pt x="5299" y="12810"/>
                  </a:lnTo>
                  <a:lnTo>
                    <a:pt x="5232" y="12408"/>
                  </a:lnTo>
                  <a:lnTo>
                    <a:pt x="5366" y="11234"/>
                  </a:lnTo>
                  <a:lnTo>
                    <a:pt x="5936" y="9021"/>
                  </a:lnTo>
                  <a:lnTo>
                    <a:pt x="6975" y="5768"/>
                  </a:lnTo>
                  <a:lnTo>
                    <a:pt x="7512" y="3689"/>
                  </a:lnTo>
                  <a:lnTo>
                    <a:pt x="7579" y="2683"/>
                  </a:lnTo>
                  <a:lnTo>
                    <a:pt x="7478" y="2348"/>
                  </a:lnTo>
                  <a:lnTo>
                    <a:pt x="7311" y="2080"/>
                  </a:lnTo>
                  <a:lnTo>
                    <a:pt x="6707" y="1510"/>
                  </a:lnTo>
                  <a:lnTo>
                    <a:pt x="5399" y="738"/>
                  </a:lnTo>
                  <a:lnTo>
                    <a:pt x="3790" y="202"/>
                  </a:lnTo>
                  <a:lnTo>
                    <a:pt x="27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39;p15">
              <a:extLst>
                <a:ext uri="{FF2B5EF4-FFF2-40B4-BE49-F238E27FC236}">
                  <a16:creationId xmlns:a16="http://schemas.microsoft.com/office/drawing/2014/main" id="{9817DDFF-DFC5-4AA6-0249-C78EFDCB6304}"/>
                </a:ext>
              </a:extLst>
            </p:cNvPr>
            <p:cNvSpPr/>
            <p:nvPr/>
          </p:nvSpPr>
          <p:spPr>
            <a:xfrm>
              <a:off x="1928788" y="1093867"/>
              <a:ext cx="17124" cy="19835"/>
            </a:xfrm>
            <a:custGeom>
              <a:avLst/>
              <a:gdLst/>
              <a:ahLst/>
              <a:cxnLst/>
              <a:rect l="l" t="t" r="r" b="b"/>
              <a:pathLst>
                <a:path w="638" h="739" extrusionOk="0">
                  <a:moveTo>
                    <a:pt x="235" y="0"/>
                  </a:moveTo>
                  <a:lnTo>
                    <a:pt x="135" y="34"/>
                  </a:lnTo>
                  <a:lnTo>
                    <a:pt x="34" y="135"/>
                  </a:lnTo>
                  <a:lnTo>
                    <a:pt x="0" y="369"/>
                  </a:lnTo>
                  <a:lnTo>
                    <a:pt x="68" y="503"/>
                  </a:lnTo>
                  <a:lnTo>
                    <a:pt x="168" y="638"/>
                  </a:lnTo>
                  <a:lnTo>
                    <a:pt x="403" y="738"/>
                  </a:lnTo>
                  <a:lnTo>
                    <a:pt x="503" y="705"/>
                  </a:lnTo>
                  <a:lnTo>
                    <a:pt x="604" y="604"/>
                  </a:lnTo>
                  <a:lnTo>
                    <a:pt x="638" y="369"/>
                  </a:lnTo>
                  <a:lnTo>
                    <a:pt x="571" y="235"/>
                  </a:lnTo>
                  <a:lnTo>
                    <a:pt x="470" y="101"/>
                  </a:lnTo>
                  <a:lnTo>
                    <a:pt x="235" y="0"/>
                  </a:lnTo>
                  <a:close/>
                </a:path>
              </a:pathLst>
            </a:custGeom>
            <a:solidFill>
              <a:srgbClr val="563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0;p15">
              <a:extLst>
                <a:ext uri="{FF2B5EF4-FFF2-40B4-BE49-F238E27FC236}">
                  <a16:creationId xmlns:a16="http://schemas.microsoft.com/office/drawing/2014/main" id="{2E896354-0726-142A-872D-7889E5483A26}"/>
                </a:ext>
              </a:extLst>
            </p:cNvPr>
            <p:cNvSpPr/>
            <p:nvPr/>
          </p:nvSpPr>
          <p:spPr>
            <a:xfrm>
              <a:off x="1783875" y="1722093"/>
              <a:ext cx="274546" cy="414061"/>
            </a:xfrm>
            <a:custGeom>
              <a:avLst/>
              <a:gdLst/>
              <a:ahLst/>
              <a:cxnLst/>
              <a:rect l="l" t="t" r="r" b="b"/>
              <a:pathLst>
                <a:path w="10229" h="15427" extrusionOk="0">
                  <a:moveTo>
                    <a:pt x="10228" y="1"/>
                  </a:moveTo>
                  <a:lnTo>
                    <a:pt x="2683" y="5031"/>
                  </a:lnTo>
                  <a:lnTo>
                    <a:pt x="1" y="15426"/>
                  </a:lnTo>
                  <a:lnTo>
                    <a:pt x="6204" y="14521"/>
                  </a:lnTo>
                  <a:lnTo>
                    <a:pt x="6707" y="13917"/>
                  </a:lnTo>
                  <a:lnTo>
                    <a:pt x="7579" y="12106"/>
                  </a:lnTo>
                  <a:lnTo>
                    <a:pt x="8686" y="8619"/>
                  </a:lnTo>
                  <a:lnTo>
                    <a:pt x="10061" y="1443"/>
                  </a:lnTo>
                  <a:lnTo>
                    <a:pt x="10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1;p15">
              <a:extLst>
                <a:ext uri="{FF2B5EF4-FFF2-40B4-BE49-F238E27FC236}">
                  <a16:creationId xmlns:a16="http://schemas.microsoft.com/office/drawing/2014/main" id="{45DCF073-E9A6-8A47-E82C-28F146BF7A0A}"/>
                </a:ext>
              </a:extLst>
            </p:cNvPr>
            <p:cNvSpPr/>
            <p:nvPr/>
          </p:nvSpPr>
          <p:spPr>
            <a:xfrm>
              <a:off x="2007082" y="1647396"/>
              <a:ext cx="119733" cy="296126"/>
            </a:xfrm>
            <a:custGeom>
              <a:avLst/>
              <a:gdLst/>
              <a:ahLst/>
              <a:cxnLst/>
              <a:rect l="l" t="t" r="r" b="b"/>
              <a:pathLst>
                <a:path w="4461" h="11033" extrusionOk="0">
                  <a:moveTo>
                    <a:pt x="3555" y="0"/>
                  </a:moveTo>
                  <a:lnTo>
                    <a:pt x="605" y="10060"/>
                  </a:lnTo>
                  <a:lnTo>
                    <a:pt x="470" y="10295"/>
                  </a:lnTo>
                  <a:lnTo>
                    <a:pt x="1" y="11033"/>
                  </a:lnTo>
                  <a:lnTo>
                    <a:pt x="605" y="10295"/>
                  </a:lnTo>
                  <a:lnTo>
                    <a:pt x="1108" y="9759"/>
                  </a:lnTo>
                  <a:lnTo>
                    <a:pt x="2348" y="9054"/>
                  </a:lnTo>
                  <a:lnTo>
                    <a:pt x="4126" y="8551"/>
                  </a:lnTo>
                  <a:lnTo>
                    <a:pt x="4461" y="8518"/>
                  </a:lnTo>
                  <a:lnTo>
                    <a:pt x="35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2;p15">
              <a:extLst>
                <a:ext uri="{FF2B5EF4-FFF2-40B4-BE49-F238E27FC236}">
                  <a16:creationId xmlns:a16="http://schemas.microsoft.com/office/drawing/2014/main" id="{16E2C81A-7F41-AAAF-B25A-BEC7A0FFCCC6}"/>
                </a:ext>
              </a:extLst>
            </p:cNvPr>
            <p:cNvSpPr/>
            <p:nvPr/>
          </p:nvSpPr>
          <p:spPr>
            <a:xfrm>
              <a:off x="2014302" y="834642"/>
              <a:ext cx="611147" cy="649850"/>
            </a:xfrm>
            <a:custGeom>
              <a:avLst/>
              <a:gdLst/>
              <a:ahLst/>
              <a:cxnLst/>
              <a:rect l="l" t="t" r="r" b="b"/>
              <a:pathLst>
                <a:path w="22770" h="24212" extrusionOk="0">
                  <a:moveTo>
                    <a:pt x="20221" y="1"/>
                  </a:moveTo>
                  <a:lnTo>
                    <a:pt x="0" y="17371"/>
                  </a:lnTo>
                  <a:lnTo>
                    <a:pt x="2448" y="24212"/>
                  </a:lnTo>
                  <a:lnTo>
                    <a:pt x="3655" y="23139"/>
                  </a:lnTo>
                  <a:lnTo>
                    <a:pt x="9356" y="17841"/>
                  </a:lnTo>
                  <a:lnTo>
                    <a:pt x="12575" y="14722"/>
                  </a:lnTo>
                  <a:lnTo>
                    <a:pt x="13279" y="13884"/>
                  </a:lnTo>
                  <a:lnTo>
                    <a:pt x="18578" y="7244"/>
                  </a:lnTo>
                  <a:lnTo>
                    <a:pt x="22769" y="2181"/>
                  </a:lnTo>
                  <a:lnTo>
                    <a:pt x="202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3;p15">
              <a:extLst>
                <a:ext uri="{FF2B5EF4-FFF2-40B4-BE49-F238E27FC236}">
                  <a16:creationId xmlns:a16="http://schemas.microsoft.com/office/drawing/2014/main" id="{0DC48684-F862-9EC4-8149-A28152ED6AF1}"/>
                </a:ext>
              </a:extLst>
            </p:cNvPr>
            <p:cNvSpPr/>
            <p:nvPr/>
          </p:nvSpPr>
          <p:spPr>
            <a:xfrm>
              <a:off x="1756874" y="969649"/>
              <a:ext cx="206131" cy="262844"/>
            </a:xfrm>
            <a:custGeom>
              <a:avLst/>
              <a:gdLst/>
              <a:ahLst/>
              <a:cxnLst/>
              <a:rect l="l" t="t" r="r" b="b"/>
              <a:pathLst>
                <a:path w="7680" h="9793" extrusionOk="0">
                  <a:moveTo>
                    <a:pt x="6808" y="1"/>
                  </a:moveTo>
                  <a:lnTo>
                    <a:pt x="6405" y="101"/>
                  </a:lnTo>
                  <a:lnTo>
                    <a:pt x="6271" y="169"/>
                  </a:lnTo>
                  <a:lnTo>
                    <a:pt x="6003" y="269"/>
                  </a:lnTo>
                  <a:lnTo>
                    <a:pt x="5198" y="604"/>
                  </a:lnTo>
                  <a:lnTo>
                    <a:pt x="2616" y="1912"/>
                  </a:lnTo>
                  <a:lnTo>
                    <a:pt x="1409" y="2583"/>
                  </a:lnTo>
                  <a:lnTo>
                    <a:pt x="604" y="3086"/>
                  </a:lnTo>
                  <a:lnTo>
                    <a:pt x="269" y="3354"/>
                  </a:lnTo>
                  <a:lnTo>
                    <a:pt x="135" y="3522"/>
                  </a:lnTo>
                  <a:lnTo>
                    <a:pt x="1" y="4058"/>
                  </a:lnTo>
                  <a:lnTo>
                    <a:pt x="1" y="4964"/>
                  </a:lnTo>
                  <a:lnTo>
                    <a:pt x="68" y="5366"/>
                  </a:lnTo>
                  <a:lnTo>
                    <a:pt x="437" y="6104"/>
                  </a:lnTo>
                  <a:lnTo>
                    <a:pt x="2482" y="9290"/>
                  </a:lnTo>
                  <a:lnTo>
                    <a:pt x="2884" y="9793"/>
                  </a:lnTo>
                  <a:lnTo>
                    <a:pt x="3086" y="9726"/>
                  </a:lnTo>
                  <a:lnTo>
                    <a:pt x="3220" y="9625"/>
                  </a:lnTo>
                  <a:lnTo>
                    <a:pt x="3253" y="8149"/>
                  </a:lnTo>
                  <a:lnTo>
                    <a:pt x="3153" y="8183"/>
                  </a:lnTo>
                  <a:lnTo>
                    <a:pt x="2717" y="8149"/>
                  </a:lnTo>
                  <a:lnTo>
                    <a:pt x="2415" y="7915"/>
                  </a:lnTo>
                  <a:lnTo>
                    <a:pt x="1946" y="7009"/>
                  </a:lnTo>
                  <a:lnTo>
                    <a:pt x="1878" y="6506"/>
                  </a:lnTo>
                  <a:lnTo>
                    <a:pt x="2046" y="6339"/>
                  </a:lnTo>
                  <a:lnTo>
                    <a:pt x="2449" y="6171"/>
                  </a:lnTo>
                  <a:lnTo>
                    <a:pt x="2985" y="6372"/>
                  </a:lnTo>
                  <a:lnTo>
                    <a:pt x="3052" y="6406"/>
                  </a:lnTo>
                  <a:lnTo>
                    <a:pt x="3589" y="7177"/>
                  </a:lnTo>
                  <a:lnTo>
                    <a:pt x="3924" y="7009"/>
                  </a:lnTo>
                  <a:lnTo>
                    <a:pt x="3387" y="4427"/>
                  </a:lnTo>
                  <a:lnTo>
                    <a:pt x="4461" y="3924"/>
                  </a:lnTo>
                  <a:lnTo>
                    <a:pt x="6271" y="3187"/>
                  </a:lnTo>
                  <a:lnTo>
                    <a:pt x="7277" y="2784"/>
                  </a:lnTo>
                  <a:lnTo>
                    <a:pt x="7579" y="2650"/>
                  </a:lnTo>
                  <a:lnTo>
                    <a:pt x="7680" y="2214"/>
                  </a:lnTo>
                  <a:lnTo>
                    <a:pt x="7512" y="973"/>
                  </a:lnTo>
                  <a:lnTo>
                    <a:pt x="7411" y="604"/>
                  </a:lnTo>
                  <a:lnTo>
                    <a:pt x="7277" y="236"/>
                  </a:lnTo>
                  <a:lnTo>
                    <a:pt x="6808" y="1"/>
                  </a:lnTo>
                  <a:close/>
                </a:path>
              </a:pathLst>
            </a:custGeom>
            <a:solidFill>
              <a:srgbClr val="5633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4;p15">
              <a:extLst>
                <a:ext uri="{FF2B5EF4-FFF2-40B4-BE49-F238E27FC236}">
                  <a16:creationId xmlns:a16="http://schemas.microsoft.com/office/drawing/2014/main" id="{1A417A8C-5E25-0592-7750-11058A6D153A}"/>
                </a:ext>
              </a:extLst>
            </p:cNvPr>
            <p:cNvSpPr/>
            <p:nvPr/>
          </p:nvSpPr>
          <p:spPr>
            <a:xfrm>
              <a:off x="1714573" y="2233322"/>
              <a:ext cx="209728" cy="87337"/>
            </a:xfrm>
            <a:custGeom>
              <a:avLst/>
              <a:gdLst/>
              <a:ahLst/>
              <a:cxnLst/>
              <a:rect l="l" t="t" r="r" b="b"/>
              <a:pathLst>
                <a:path w="7814" h="3254" fill="none" extrusionOk="0">
                  <a:moveTo>
                    <a:pt x="1" y="3253"/>
                  </a:moveTo>
                  <a:lnTo>
                    <a:pt x="235" y="1879"/>
                  </a:lnTo>
                  <a:lnTo>
                    <a:pt x="269" y="1644"/>
                  </a:lnTo>
                  <a:lnTo>
                    <a:pt x="537" y="1174"/>
                  </a:lnTo>
                  <a:lnTo>
                    <a:pt x="939" y="772"/>
                  </a:lnTo>
                  <a:lnTo>
                    <a:pt x="1409" y="537"/>
                  </a:lnTo>
                  <a:lnTo>
                    <a:pt x="1677" y="504"/>
                  </a:lnTo>
                  <a:lnTo>
                    <a:pt x="5399" y="1"/>
                  </a:lnTo>
                  <a:lnTo>
                    <a:pt x="5668" y="1"/>
                  </a:lnTo>
                  <a:lnTo>
                    <a:pt x="6171" y="135"/>
                  </a:lnTo>
                  <a:lnTo>
                    <a:pt x="6640" y="403"/>
                  </a:lnTo>
                  <a:lnTo>
                    <a:pt x="7009" y="805"/>
                  </a:lnTo>
                  <a:lnTo>
                    <a:pt x="7110" y="1040"/>
                  </a:lnTo>
                  <a:lnTo>
                    <a:pt x="7814" y="2750"/>
                  </a:lnTo>
                </a:path>
              </a:pathLst>
            </a:custGeom>
            <a:noFill/>
            <a:ln w="31850" cap="flat" cmpd="sng">
              <a:solidFill>
                <a:srgbClr val="56331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5;p15">
              <a:extLst>
                <a:ext uri="{FF2B5EF4-FFF2-40B4-BE49-F238E27FC236}">
                  <a16:creationId xmlns:a16="http://schemas.microsoft.com/office/drawing/2014/main" id="{EB249355-4139-B590-9BF9-F79126E4D667}"/>
                </a:ext>
              </a:extLst>
            </p:cNvPr>
            <p:cNvSpPr/>
            <p:nvPr/>
          </p:nvSpPr>
          <p:spPr>
            <a:xfrm>
              <a:off x="1583162" y="2272026"/>
              <a:ext cx="517556" cy="382551"/>
            </a:xfrm>
            <a:custGeom>
              <a:avLst/>
              <a:gdLst/>
              <a:ahLst/>
              <a:cxnLst/>
              <a:rect l="l" t="t" r="r" b="b"/>
              <a:pathLst>
                <a:path w="19283" h="14253" extrusionOk="0">
                  <a:moveTo>
                    <a:pt x="17170" y="1"/>
                  </a:moveTo>
                  <a:lnTo>
                    <a:pt x="17069" y="34"/>
                  </a:lnTo>
                  <a:lnTo>
                    <a:pt x="1141" y="1744"/>
                  </a:lnTo>
                  <a:lnTo>
                    <a:pt x="873" y="1778"/>
                  </a:lnTo>
                  <a:lnTo>
                    <a:pt x="470" y="2046"/>
                  </a:lnTo>
                  <a:lnTo>
                    <a:pt x="135" y="2415"/>
                  </a:lnTo>
                  <a:lnTo>
                    <a:pt x="1" y="2884"/>
                  </a:lnTo>
                  <a:lnTo>
                    <a:pt x="1" y="3119"/>
                  </a:lnTo>
                  <a:lnTo>
                    <a:pt x="537" y="9323"/>
                  </a:lnTo>
                  <a:lnTo>
                    <a:pt x="873" y="13112"/>
                  </a:lnTo>
                  <a:lnTo>
                    <a:pt x="906" y="13313"/>
                  </a:lnTo>
                  <a:lnTo>
                    <a:pt x="1007" y="13515"/>
                  </a:lnTo>
                  <a:lnTo>
                    <a:pt x="1208" y="13850"/>
                  </a:lnTo>
                  <a:lnTo>
                    <a:pt x="1845" y="14219"/>
                  </a:lnTo>
                  <a:lnTo>
                    <a:pt x="2247" y="14252"/>
                  </a:lnTo>
                  <a:lnTo>
                    <a:pt x="18142" y="13045"/>
                  </a:lnTo>
                  <a:lnTo>
                    <a:pt x="18411" y="13012"/>
                  </a:lnTo>
                  <a:lnTo>
                    <a:pt x="18846" y="12777"/>
                  </a:lnTo>
                  <a:lnTo>
                    <a:pt x="19148" y="12442"/>
                  </a:lnTo>
                  <a:lnTo>
                    <a:pt x="19282" y="11972"/>
                  </a:lnTo>
                  <a:lnTo>
                    <a:pt x="19282" y="11704"/>
                  </a:lnTo>
                  <a:lnTo>
                    <a:pt x="18411" y="1141"/>
                  </a:lnTo>
                  <a:lnTo>
                    <a:pt x="18310" y="705"/>
                  </a:lnTo>
                  <a:lnTo>
                    <a:pt x="17706" y="101"/>
                  </a:lnTo>
                  <a:lnTo>
                    <a:pt x="17270" y="34"/>
                  </a:lnTo>
                  <a:lnTo>
                    <a:pt x="17170" y="1"/>
                  </a:lnTo>
                  <a:close/>
                </a:path>
              </a:pathLst>
            </a:custGeom>
            <a:solidFill>
              <a:srgbClr val="4529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6;p15">
              <a:extLst>
                <a:ext uri="{FF2B5EF4-FFF2-40B4-BE49-F238E27FC236}">
                  <a16:creationId xmlns:a16="http://schemas.microsoft.com/office/drawing/2014/main" id="{5CBED086-4212-18D8-9421-8D0118249077}"/>
                </a:ext>
              </a:extLst>
            </p:cNvPr>
            <p:cNvSpPr/>
            <p:nvPr/>
          </p:nvSpPr>
          <p:spPr>
            <a:xfrm>
              <a:off x="1751479" y="2191022"/>
              <a:ext cx="123330" cy="106233"/>
            </a:xfrm>
            <a:custGeom>
              <a:avLst/>
              <a:gdLst/>
              <a:ahLst/>
              <a:cxnLst/>
              <a:rect l="l" t="t" r="r" b="b"/>
              <a:pathLst>
                <a:path w="4595" h="3958" extrusionOk="0">
                  <a:moveTo>
                    <a:pt x="3689" y="1"/>
                  </a:moveTo>
                  <a:lnTo>
                    <a:pt x="1644" y="369"/>
                  </a:lnTo>
                  <a:lnTo>
                    <a:pt x="0" y="738"/>
                  </a:lnTo>
                  <a:lnTo>
                    <a:pt x="0" y="1577"/>
                  </a:lnTo>
                  <a:lnTo>
                    <a:pt x="34" y="2516"/>
                  </a:lnTo>
                  <a:lnTo>
                    <a:pt x="168" y="2717"/>
                  </a:lnTo>
                  <a:lnTo>
                    <a:pt x="872" y="3723"/>
                  </a:lnTo>
                  <a:lnTo>
                    <a:pt x="1208" y="3958"/>
                  </a:lnTo>
                  <a:lnTo>
                    <a:pt x="1778" y="3924"/>
                  </a:lnTo>
                  <a:lnTo>
                    <a:pt x="3253" y="3421"/>
                  </a:lnTo>
                  <a:lnTo>
                    <a:pt x="3991" y="3086"/>
                  </a:lnTo>
                  <a:lnTo>
                    <a:pt x="4091" y="2952"/>
                  </a:lnTo>
                  <a:lnTo>
                    <a:pt x="4024" y="1811"/>
                  </a:lnTo>
                  <a:lnTo>
                    <a:pt x="3924" y="1007"/>
                  </a:lnTo>
                  <a:lnTo>
                    <a:pt x="4594" y="872"/>
                  </a:lnTo>
                  <a:lnTo>
                    <a:pt x="4527" y="772"/>
                  </a:lnTo>
                  <a:lnTo>
                    <a:pt x="4159" y="269"/>
                  </a:lnTo>
                  <a:lnTo>
                    <a:pt x="3857" y="34"/>
                  </a:lnTo>
                  <a:lnTo>
                    <a:pt x="3689" y="1"/>
                  </a:lnTo>
                  <a:close/>
                </a:path>
              </a:pathLst>
            </a:custGeom>
            <a:solidFill>
              <a:srgbClr val="FFD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7;p15">
              <a:extLst>
                <a:ext uri="{FF2B5EF4-FFF2-40B4-BE49-F238E27FC236}">
                  <a16:creationId xmlns:a16="http://schemas.microsoft.com/office/drawing/2014/main" id="{1E20494E-5045-96AF-003A-47190579EC1E}"/>
                </a:ext>
              </a:extLst>
            </p:cNvPr>
            <p:cNvSpPr/>
            <p:nvPr/>
          </p:nvSpPr>
          <p:spPr>
            <a:xfrm>
              <a:off x="1583162" y="2355741"/>
              <a:ext cx="63047" cy="165630"/>
            </a:xfrm>
            <a:custGeom>
              <a:avLst/>
              <a:gdLst/>
              <a:ahLst/>
              <a:cxnLst/>
              <a:rect l="l" t="t" r="r" b="b"/>
              <a:pathLst>
                <a:path w="2349" h="6171" fill="none" extrusionOk="0">
                  <a:moveTo>
                    <a:pt x="1" y="6103"/>
                  </a:moveTo>
                  <a:lnTo>
                    <a:pt x="1" y="0"/>
                  </a:lnTo>
                  <a:lnTo>
                    <a:pt x="2348" y="6103"/>
                  </a:lnTo>
                  <a:lnTo>
                    <a:pt x="1" y="61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8;p15">
              <a:extLst>
                <a:ext uri="{FF2B5EF4-FFF2-40B4-BE49-F238E27FC236}">
                  <a16:creationId xmlns:a16="http://schemas.microsoft.com/office/drawing/2014/main" id="{D77603B7-F39D-06A6-5910-F1B6289F5F7B}"/>
                </a:ext>
              </a:extLst>
            </p:cNvPr>
            <p:cNvSpPr/>
            <p:nvPr/>
          </p:nvSpPr>
          <p:spPr>
            <a:xfrm>
              <a:off x="1597575" y="2282843"/>
              <a:ext cx="475229" cy="246633"/>
            </a:xfrm>
            <a:custGeom>
              <a:avLst/>
              <a:gdLst/>
              <a:ahLst/>
              <a:cxnLst/>
              <a:rect l="l" t="t" r="r" b="b"/>
              <a:pathLst>
                <a:path w="17706" h="9189" extrusionOk="0">
                  <a:moveTo>
                    <a:pt x="17102" y="0"/>
                  </a:moveTo>
                  <a:lnTo>
                    <a:pt x="17002" y="34"/>
                  </a:lnTo>
                  <a:lnTo>
                    <a:pt x="16901" y="637"/>
                  </a:lnTo>
                  <a:lnTo>
                    <a:pt x="16868" y="2347"/>
                  </a:lnTo>
                  <a:lnTo>
                    <a:pt x="17035" y="6774"/>
                  </a:lnTo>
                  <a:lnTo>
                    <a:pt x="17102" y="7780"/>
                  </a:lnTo>
                  <a:lnTo>
                    <a:pt x="0" y="8819"/>
                  </a:lnTo>
                  <a:lnTo>
                    <a:pt x="34" y="9188"/>
                  </a:lnTo>
                  <a:lnTo>
                    <a:pt x="17706" y="8316"/>
                  </a:lnTo>
                  <a:lnTo>
                    <a:pt x="17505" y="7411"/>
                  </a:lnTo>
                  <a:lnTo>
                    <a:pt x="17270" y="4795"/>
                  </a:lnTo>
                  <a:lnTo>
                    <a:pt x="17136" y="771"/>
                  </a:lnTo>
                  <a:lnTo>
                    <a:pt x="17102" y="0"/>
                  </a:lnTo>
                  <a:close/>
                </a:path>
              </a:pathLst>
            </a:custGeom>
            <a:solidFill>
              <a:srgbClr val="331E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9;p15">
              <a:extLst>
                <a:ext uri="{FF2B5EF4-FFF2-40B4-BE49-F238E27FC236}">
                  <a16:creationId xmlns:a16="http://schemas.microsoft.com/office/drawing/2014/main" id="{FBD6AD00-B1BD-83A7-58B7-2841E24E6970}"/>
                </a:ext>
              </a:extLst>
            </p:cNvPr>
            <p:cNvSpPr/>
            <p:nvPr/>
          </p:nvSpPr>
          <p:spPr>
            <a:xfrm>
              <a:off x="1803684" y="2491634"/>
              <a:ext cx="37818" cy="49547"/>
            </a:xfrm>
            <a:custGeom>
              <a:avLst/>
              <a:gdLst/>
              <a:ahLst/>
              <a:cxnLst/>
              <a:rect l="l" t="t" r="r" b="b"/>
              <a:pathLst>
                <a:path w="1409" h="1846" extrusionOk="0">
                  <a:moveTo>
                    <a:pt x="637" y="1"/>
                  </a:moveTo>
                  <a:lnTo>
                    <a:pt x="0" y="135"/>
                  </a:lnTo>
                  <a:lnTo>
                    <a:pt x="34" y="336"/>
                  </a:lnTo>
                  <a:lnTo>
                    <a:pt x="202" y="1208"/>
                  </a:lnTo>
                  <a:lnTo>
                    <a:pt x="470" y="1711"/>
                  </a:lnTo>
                  <a:lnTo>
                    <a:pt x="671" y="1812"/>
                  </a:lnTo>
                  <a:lnTo>
                    <a:pt x="839" y="1845"/>
                  </a:lnTo>
                  <a:lnTo>
                    <a:pt x="1140" y="1543"/>
                  </a:lnTo>
                  <a:lnTo>
                    <a:pt x="1409" y="671"/>
                  </a:lnTo>
                  <a:lnTo>
                    <a:pt x="1409" y="68"/>
                  </a:lnTo>
                  <a:lnTo>
                    <a:pt x="1342" y="68"/>
                  </a:lnTo>
                  <a:lnTo>
                    <a:pt x="637" y="1"/>
                  </a:lnTo>
                  <a:close/>
                </a:path>
              </a:pathLst>
            </a:custGeom>
            <a:solidFill>
              <a:srgbClr val="CDEE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5" name="19-sucuri-guide-ecom-security-step4-image@2.png" descr="19-sucuri-guide-ecom-security-step4-image@2.png"/>
          <p:cNvPicPr>
            <a:picLocks noChangeAspect="1"/>
          </p:cNvPicPr>
          <p:nvPr/>
        </p:nvPicPr>
        <p:blipFill>
          <a:blip r:embed="rId2"/>
          <a:stretch>
            <a:fillRect/>
          </a:stretch>
        </p:blipFill>
        <p:spPr>
          <a:xfrm>
            <a:off x="6810369" y="1549082"/>
            <a:ext cx="5280313" cy="2937707"/>
          </a:xfrm>
          <a:prstGeom prst="rect">
            <a:avLst/>
          </a:prstGeom>
          <a:ln w="12700">
            <a:miter lim="400000"/>
          </a:ln>
        </p:spPr>
      </p:pic>
      <p:sp>
        <p:nvSpPr>
          <p:cNvPr id="306" name="Slide Number Placeholder 19"/>
          <p:cNvSpPr txBox="1">
            <a:spLocks noGrp="1"/>
          </p:cNvSpPr>
          <p:nvPr>
            <p:ph type="sldNum" sz="quarter" idx="4294967295"/>
          </p:nvPr>
        </p:nvSpPr>
        <p:spPr>
          <a:xfrm>
            <a:off x="11323779" y="6414761"/>
            <a:ext cx="258620" cy="24830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308" name="TextBox 5"/>
          <p:cNvSpPr txBox="1"/>
          <p:nvPr/>
        </p:nvSpPr>
        <p:spPr>
          <a:xfrm>
            <a:off x="1073891" y="1584324"/>
            <a:ext cx="5946669" cy="36025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p>
            <a:pPr defTabSz="914400">
              <a:defRPr sz="1600">
                <a:latin typeface="+mn-lt"/>
                <a:ea typeface="+mn-ea"/>
                <a:cs typeface="+mn-cs"/>
                <a:sym typeface="Calibri"/>
              </a:defRPr>
            </a:pPr>
            <a:r>
              <a:rPr dirty="0"/>
              <a:t>The following are the implementation requirements of the PCI DSS:</a:t>
            </a:r>
          </a:p>
          <a:p>
            <a:pPr defTabSz="914400">
              <a:defRPr sz="1600">
                <a:latin typeface="+mn-lt"/>
                <a:ea typeface="+mn-ea"/>
                <a:cs typeface="+mn-cs"/>
                <a:sym typeface="Calibri"/>
              </a:defRPr>
            </a:pPr>
            <a:endParaRPr dirty="0"/>
          </a:p>
          <a:p>
            <a:pPr marL="457200" indent="-317500">
              <a:buClr>
                <a:srgbClr val="333333"/>
              </a:buClr>
              <a:buSzPct val="100000"/>
              <a:buFont typeface="Helvetica"/>
              <a:buAutoNum type="arabicPeriod"/>
              <a:defRPr sz="1600">
                <a:solidFill>
                  <a:srgbClr val="333333"/>
                </a:solidFill>
                <a:latin typeface="+mn-lt"/>
                <a:ea typeface="+mn-ea"/>
                <a:cs typeface="+mn-cs"/>
                <a:sym typeface="Calibri"/>
              </a:defRPr>
            </a:pPr>
            <a:r>
              <a:rPr dirty="0"/>
              <a:t>Implement &amp; protect your system with firewalls</a:t>
            </a:r>
          </a:p>
          <a:p>
            <a:pPr marL="457200" indent="-317500">
              <a:buClr>
                <a:srgbClr val="333333"/>
              </a:buClr>
              <a:buSzPct val="100000"/>
              <a:buFont typeface="Helvetica"/>
              <a:buAutoNum type="arabicPeriod"/>
              <a:defRPr sz="1600">
                <a:solidFill>
                  <a:srgbClr val="333333"/>
                </a:solidFill>
                <a:latin typeface="+mn-lt"/>
                <a:ea typeface="+mn-ea"/>
                <a:cs typeface="+mn-cs"/>
                <a:sym typeface="Calibri"/>
              </a:defRPr>
            </a:pPr>
            <a:r>
              <a:rPr dirty="0"/>
              <a:t>Configure passwords and settings </a:t>
            </a:r>
          </a:p>
          <a:p>
            <a:pPr marL="457200" indent="-317500">
              <a:buClr>
                <a:srgbClr val="333333"/>
              </a:buClr>
              <a:buSzPct val="100000"/>
              <a:buFont typeface="Helvetica"/>
              <a:buAutoNum type="arabicPeriod"/>
              <a:defRPr sz="1600">
                <a:solidFill>
                  <a:srgbClr val="333333"/>
                </a:solidFill>
                <a:latin typeface="+mn-lt"/>
                <a:ea typeface="+mn-ea"/>
                <a:cs typeface="+mn-cs"/>
                <a:sym typeface="Calibri"/>
              </a:defRPr>
            </a:pPr>
            <a:r>
              <a:rPr dirty="0"/>
              <a:t>Protect stored user data (credit cardholder data)</a:t>
            </a:r>
          </a:p>
          <a:p>
            <a:pPr marL="457200" indent="-317500">
              <a:buClr>
                <a:srgbClr val="333333"/>
              </a:buClr>
              <a:buSzPct val="100000"/>
              <a:buFont typeface="Helvetica"/>
              <a:buAutoNum type="arabicPeriod"/>
              <a:defRPr sz="1600">
                <a:solidFill>
                  <a:srgbClr val="333333"/>
                </a:solidFill>
                <a:latin typeface="+mn-lt"/>
                <a:ea typeface="+mn-ea"/>
                <a:cs typeface="+mn-cs"/>
                <a:sym typeface="Calibri"/>
              </a:defRPr>
            </a:pPr>
            <a:r>
              <a:rPr dirty="0"/>
              <a:t>Encrypt transmission of user data across open, public networks</a:t>
            </a:r>
          </a:p>
          <a:p>
            <a:pPr marL="457200" indent="-317500">
              <a:buClr>
                <a:srgbClr val="333333"/>
              </a:buClr>
              <a:buSzPct val="100000"/>
              <a:buFont typeface="Helvetica"/>
              <a:buAutoNum type="arabicPeriod"/>
              <a:defRPr sz="1600">
                <a:solidFill>
                  <a:srgbClr val="333333"/>
                </a:solidFill>
                <a:latin typeface="+mn-lt"/>
                <a:ea typeface="+mn-ea"/>
                <a:cs typeface="+mn-cs"/>
                <a:sym typeface="Calibri"/>
              </a:defRPr>
            </a:pPr>
            <a:r>
              <a:rPr dirty="0"/>
              <a:t>Use and regularly update anti-virus software</a:t>
            </a:r>
          </a:p>
          <a:p>
            <a:pPr marL="457200" indent="-317500">
              <a:buClr>
                <a:srgbClr val="333333"/>
              </a:buClr>
              <a:buSzPct val="100000"/>
              <a:buFont typeface="Helvetica"/>
              <a:buAutoNum type="arabicPeriod"/>
              <a:defRPr sz="1600">
                <a:solidFill>
                  <a:srgbClr val="333333"/>
                </a:solidFill>
                <a:latin typeface="+mn-lt"/>
                <a:ea typeface="+mn-ea"/>
                <a:cs typeface="+mn-cs"/>
                <a:sym typeface="Calibri"/>
              </a:defRPr>
            </a:pPr>
            <a:r>
              <a:rPr dirty="0"/>
              <a:t>Regularly update and patch systems</a:t>
            </a:r>
          </a:p>
          <a:p>
            <a:pPr marL="457200" indent="-317500">
              <a:buClr>
                <a:srgbClr val="333333"/>
              </a:buClr>
              <a:buSzPct val="100000"/>
              <a:buFont typeface="Helvetica"/>
              <a:buAutoNum type="arabicPeriod"/>
              <a:defRPr sz="1600">
                <a:solidFill>
                  <a:srgbClr val="333333"/>
                </a:solidFill>
                <a:latin typeface="+mn-lt"/>
                <a:ea typeface="+mn-ea"/>
                <a:cs typeface="+mn-cs"/>
                <a:sym typeface="Calibri"/>
              </a:defRPr>
            </a:pPr>
            <a:r>
              <a:rPr dirty="0"/>
              <a:t>Restrict access to user data to business need to know</a:t>
            </a:r>
          </a:p>
          <a:p>
            <a:pPr marL="457200" indent="-317500">
              <a:buClr>
                <a:srgbClr val="333333"/>
              </a:buClr>
              <a:buSzPct val="100000"/>
              <a:buFont typeface="Helvetica"/>
              <a:buAutoNum type="arabicPeriod"/>
              <a:defRPr sz="1600">
                <a:solidFill>
                  <a:srgbClr val="333333"/>
                </a:solidFill>
                <a:latin typeface="+mn-lt"/>
                <a:ea typeface="+mn-ea"/>
                <a:cs typeface="+mn-cs"/>
                <a:sym typeface="Calibri"/>
              </a:defRPr>
            </a:pPr>
            <a:r>
              <a:rPr dirty="0"/>
              <a:t>Assign a unique ID to each person with computer access</a:t>
            </a:r>
          </a:p>
          <a:p>
            <a:pPr marL="457200" indent="-317500">
              <a:buClr>
                <a:srgbClr val="333333"/>
              </a:buClr>
              <a:buSzPct val="100000"/>
              <a:buFont typeface="Helvetica"/>
              <a:buAutoNum type="arabicPeriod"/>
              <a:defRPr sz="1600">
                <a:solidFill>
                  <a:srgbClr val="333333"/>
                </a:solidFill>
                <a:latin typeface="+mn-lt"/>
                <a:ea typeface="+mn-ea"/>
                <a:cs typeface="+mn-cs"/>
                <a:sym typeface="Calibri"/>
              </a:defRPr>
            </a:pPr>
            <a:r>
              <a:rPr dirty="0"/>
              <a:t>Restrict physical access to workplace and cardholder data</a:t>
            </a:r>
          </a:p>
          <a:p>
            <a:pPr marL="457200" indent="-317500">
              <a:buClr>
                <a:srgbClr val="333333"/>
              </a:buClr>
              <a:buSzPct val="100000"/>
              <a:buFont typeface="Helvetica"/>
              <a:buAutoNum type="arabicPeriod"/>
              <a:defRPr sz="1600">
                <a:solidFill>
                  <a:srgbClr val="333333"/>
                </a:solidFill>
                <a:latin typeface="+mn-lt"/>
                <a:ea typeface="+mn-ea"/>
                <a:cs typeface="+mn-cs"/>
                <a:sym typeface="Calibri"/>
              </a:defRPr>
            </a:pPr>
            <a:r>
              <a:rPr dirty="0"/>
              <a:t>Implement logging and log management </a:t>
            </a:r>
          </a:p>
          <a:p>
            <a:pPr marL="457200" indent="-317500">
              <a:buClr>
                <a:srgbClr val="333333"/>
              </a:buClr>
              <a:buSzPct val="100000"/>
              <a:buFont typeface="Helvetica"/>
              <a:buAutoNum type="arabicPeriod"/>
              <a:defRPr sz="1600">
                <a:solidFill>
                  <a:srgbClr val="333333"/>
                </a:solidFill>
                <a:latin typeface="+mn-lt"/>
                <a:ea typeface="+mn-ea"/>
                <a:cs typeface="+mn-cs"/>
                <a:sym typeface="Calibri"/>
              </a:defRPr>
            </a:pPr>
            <a:r>
              <a:rPr dirty="0"/>
              <a:t>Conduct vulnerability scans and penetration tests</a:t>
            </a:r>
          </a:p>
          <a:p>
            <a:pPr marL="457200" indent="-317500">
              <a:buClr>
                <a:srgbClr val="333333"/>
              </a:buClr>
              <a:buSzPct val="100000"/>
              <a:buFont typeface="Helvetica"/>
              <a:buAutoNum type="arabicPeriod"/>
              <a:defRPr sz="1600">
                <a:solidFill>
                  <a:srgbClr val="333333"/>
                </a:solidFill>
                <a:latin typeface="+mn-lt"/>
                <a:ea typeface="+mn-ea"/>
                <a:cs typeface="+mn-cs"/>
                <a:sym typeface="Calibri"/>
              </a:defRPr>
            </a:pPr>
            <a:r>
              <a:rPr dirty="0"/>
              <a:t>Documentation and risk assessments</a:t>
            </a:r>
          </a:p>
        </p:txBody>
      </p:sp>
      <p:sp>
        <p:nvSpPr>
          <p:cNvPr id="6" name="Title 1">
            <a:extLst>
              <a:ext uri="{FF2B5EF4-FFF2-40B4-BE49-F238E27FC236}">
                <a16:creationId xmlns:a16="http://schemas.microsoft.com/office/drawing/2014/main" id="{CFDED3AA-9B0D-6987-F70B-5557AE9F3286}"/>
              </a:ext>
            </a:extLst>
          </p:cNvPr>
          <p:cNvSpPr txBox="1">
            <a:spLocks/>
          </p:cNvSpPr>
          <p:nvPr/>
        </p:nvSpPr>
        <p:spPr>
          <a:xfrm>
            <a:off x="1073891" y="574715"/>
            <a:ext cx="11118108" cy="632020"/>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a:lstStyle>
          <a:p>
            <a:pPr algn="l" hangingPunct="1"/>
            <a:r>
              <a:rPr lang="en-IN" dirty="0"/>
              <a:t>PCI DSS Compliance (Optional)</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lide Number Placeholder 19"/>
          <p:cNvSpPr txBox="1">
            <a:spLocks noGrp="1"/>
          </p:cNvSpPr>
          <p:nvPr>
            <p:ph type="sldNum" sz="quarter" idx="4294967295"/>
          </p:nvPr>
        </p:nvSpPr>
        <p:spPr>
          <a:xfrm>
            <a:off x="11323776" y="6414761"/>
            <a:ext cx="258620" cy="24830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183" name="Rectangle 6"/>
          <p:cNvSpPr txBox="1"/>
          <p:nvPr/>
        </p:nvSpPr>
        <p:spPr>
          <a:xfrm>
            <a:off x="1054248" y="1734004"/>
            <a:ext cx="10316586" cy="23083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285750" indent="-285750">
              <a:buSzPct val="100000"/>
              <a:buFont typeface="Arial"/>
              <a:buChar char="•"/>
            </a:pPr>
            <a:r>
              <a:rPr lang="en-IN" dirty="0"/>
              <a:t>T</a:t>
            </a:r>
            <a:r>
              <a:rPr dirty="0"/>
              <a:t>he estimate covers the efforts for developing functionalities mentioned in Work Breakdown Structure section.</a:t>
            </a:r>
          </a:p>
          <a:p>
            <a:pPr marL="285750" indent="-285750">
              <a:buSzPct val="100000"/>
              <a:buFont typeface="Arial"/>
              <a:buChar char="•"/>
            </a:pPr>
            <a:r>
              <a:rPr dirty="0"/>
              <a:t>The estimates are based on requirement shared by the client. </a:t>
            </a:r>
          </a:p>
          <a:p>
            <a:pPr marL="285750" indent="-285750">
              <a:buSzPct val="100000"/>
              <a:buFont typeface="Arial"/>
              <a:buChar char="•"/>
            </a:pPr>
            <a:r>
              <a:rPr dirty="0"/>
              <a:t>We assumes that the stakeholders will be available for clarifications and support throughout the project time frame</a:t>
            </a:r>
          </a:p>
          <a:p>
            <a:pPr marL="285750" indent="-285750">
              <a:buSzPct val="100000"/>
              <a:buFont typeface="Arial"/>
              <a:buChar char="•"/>
            </a:pPr>
            <a:r>
              <a:rPr dirty="0"/>
              <a:t>All contents will be provided client.</a:t>
            </a:r>
          </a:p>
          <a:p>
            <a:pPr marL="285750" indent="-285750">
              <a:buSzPct val="100000"/>
              <a:buFont typeface="Arial"/>
              <a:buChar char="•"/>
            </a:pPr>
            <a:r>
              <a:rPr dirty="0"/>
              <a:t>Source codes will release to client upon full payment made </a:t>
            </a:r>
          </a:p>
          <a:p>
            <a:pPr marL="285750" indent="-285750">
              <a:buSzPct val="100000"/>
              <a:buFont typeface="Arial"/>
              <a:buChar char="•"/>
            </a:pPr>
            <a:r>
              <a:rPr dirty="0"/>
              <a:t>Web hosting for production and beta testing will be provided by client</a:t>
            </a:r>
          </a:p>
        </p:txBody>
      </p:sp>
      <p:sp>
        <p:nvSpPr>
          <p:cNvPr id="5" name="Title 1">
            <a:extLst>
              <a:ext uri="{FF2B5EF4-FFF2-40B4-BE49-F238E27FC236}">
                <a16:creationId xmlns:a16="http://schemas.microsoft.com/office/drawing/2014/main" id="{73CCA033-3B36-D8CA-0F7A-A785E46406AD}"/>
              </a:ext>
            </a:extLst>
          </p:cNvPr>
          <p:cNvSpPr txBox="1">
            <a:spLocks/>
          </p:cNvSpPr>
          <p:nvPr/>
        </p:nvSpPr>
        <p:spPr>
          <a:xfrm>
            <a:off x="1051560" y="574715"/>
            <a:ext cx="11140439" cy="632020"/>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a:lstStyle>
          <a:p>
            <a:pPr algn="l" hangingPunct="1"/>
            <a:r>
              <a:rPr lang="en-IN" dirty="0"/>
              <a:t>Assumption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6A9B57-815E-0353-5883-27081E562C90}"/>
              </a:ext>
            </a:extLst>
          </p:cNvPr>
          <p:cNvPicPr>
            <a:picLocks noChangeAspect="1"/>
          </p:cNvPicPr>
          <p:nvPr/>
        </p:nvPicPr>
        <p:blipFill>
          <a:blip r:embed="rId2"/>
          <a:stretch>
            <a:fillRect/>
          </a:stretch>
        </p:blipFill>
        <p:spPr>
          <a:xfrm>
            <a:off x="1224874" y="1212912"/>
            <a:ext cx="9742252" cy="4432176"/>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lide Number Placeholder 19"/>
          <p:cNvSpPr txBox="1">
            <a:spLocks noGrp="1"/>
          </p:cNvSpPr>
          <p:nvPr>
            <p:ph type="sldNum" sz="quarter" idx="4294967295"/>
          </p:nvPr>
        </p:nvSpPr>
        <p:spPr>
          <a:xfrm>
            <a:off x="11401017" y="6414761"/>
            <a:ext cx="181379" cy="24830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
        <p:nvSpPr>
          <p:cNvPr id="110" name="TextBox 3"/>
          <p:cNvSpPr txBox="1"/>
          <p:nvPr/>
        </p:nvSpPr>
        <p:spPr>
          <a:xfrm>
            <a:off x="968185" y="1859344"/>
            <a:ext cx="5317693" cy="25545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marL="285750" indent="-285750">
              <a:buSzPct val="100000"/>
              <a:buFont typeface="Arial"/>
              <a:buChar char="•"/>
              <a:defRPr sz="1600"/>
            </a:pPr>
            <a:r>
              <a:rPr dirty="0"/>
              <a:t>The objective of the project is to develop a</a:t>
            </a:r>
            <a:r>
              <a:rPr lang="en-IN" dirty="0"/>
              <a:t> online</a:t>
            </a:r>
            <a:r>
              <a:rPr dirty="0"/>
              <a:t> </a:t>
            </a:r>
            <a:r>
              <a:rPr lang="en-IN" dirty="0"/>
              <a:t>payment gateway </a:t>
            </a:r>
            <a:r>
              <a:rPr dirty="0"/>
              <a:t>plugin for </a:t>
            </a:r>
            <a:r>
              <a:rPr lang="en-IN" dirty="0"/>
              <a:t>Shopify, Magento and WordPress</a:t>
            </a:r>
            <a:r>
              <a:rPr dirty="0"/>
              <a:t>.</a:t>
            </a:r>
            <a:br>
              <a:rPr dirty="0"/>
            </a:br>
            <a:endParaRPr dirty="0"/>
          </a:p>
          <a:p>
            <a:pPr marL="285750" indent="-285750">
              <a:buSzPct val="100000"/>
              <a:buFont typeface="Arial"/>
              <a:buChar char="•"/>
              <a:defRPr sz="1600"/>
            </a:pPr>
            <a:r>
              <a:rPr dirty="0"/>
              <a:t>This plugin will facilitate the e-commerce merchants to quickly integrate </a:t>
            </a:r>
            <a:r>
              <a:rPr lang="en-IN" dirty="0"/>
              <a:t>payment gateway plugin for Shopify, Magento and WordPress</a:t>
            </a:r>
            <a:r>
              <a:rPr dirty="0"/>
              <a:t>.</a:t>
            </a:r>
            <a:endParaRPr lang="en-IN" dirty="0"/>
          </a:p>
          <a:p>
            <a:pPr marL="285750" indent="-285750">
              <a:buSzPct val="100000"/>
              <a:buFont typeface="Arial"/>
              <a:buChar char="•"/>
              <a:defRPr sz="1600"/>
            </a:pPr>
            <a:endParaRPr lang="en-IN" dirty="0"/>
          </a:p>
          <a:p>
            <a:pPr marL="285750" indent="-285750">
              <a:buSzPct val="100000"/>
              <a:buFont typeface="Arial"/>
              <a:buChar char="•"/>
              <a:defRPr sz="1600"/>
            </a:pPr>
            <a:r>
              <a:rPr lang="en-US" sz="1600" dirty="0"/>
              <a:t>This Payment Gateway Service that enables you to accept payments online from your customers via Visa, MasterCard and Internet Banking services.</a:t>
            </a:r>
            <a:endParaRPr sz="1600" dirty="0"/>
          </a:p>
        </p:txBody>
      </p:sp>
      <p:pic>
        <p:nvPicPr>
          <p:cNvPr id="5" name="Picture 4">
            <a:extLst>
              <a:ext uri="{FF2B5EF4-FFF2-40B4-BE49-F238E27FC236}">
                <a16:creationId xmlns:a16="http://schemas.microsoft.com/office/drawing/2014/main" id="{4843F98F-663E-3CE4-7504-55B8042EC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173" y="1441011"/>
            <a:ext cx="5729699" cy="2990850"/>
          </a:xfrm>
          <a:prstGeom prst="rect">
            <a:avLst/>
          </a:prstGeom>
        </p:spPr>
      </p:pic>
      <p:sp>
        <p:nvSpPr>
          <p:cNvPr id="12" name="Title 1">
            <a:extLst>
              <a:ext uri="{FF2B5EF4-FFF2-40B4-BE49-F238E27FC236}">
                <a16:creationId xmlns:a16="http://schemas.microsoft.com/office/drawing/2014/main" id="{CACD49BC-7FB1-988C-CEBD-8B42369F1CBC}"/>
              </a:ext>
            </a:extLst>
          </p:cNvPr>
          <p:cNvSpPr txBox="1">
            <a:spLocks/>
          </p:cNvSpPr>
          <p:nvPr/>
        </p:nvSpPr>
        <p:spPr>
          <a:xfrm>
            <a:off x="968185" y="574715"/>
            <a:ext cx="11223814" cy="632020"/>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a:lstStyle>
          <a:p>
            <a:pPr algn="l" hangingPunct="1"/>
            <a:r>
              <a:rPr lang="en-IN" dirty="0"/>
              <a:t>The Big Idea</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lide Number Placeholder 19"/>
          <p:cNvSpPr txBox="1">
            <a:spLocks noGrp="1"/>
          </p:cNvSpPr>
          <p:nvPr>
            <p:ph type="sldNum" sz="quarter" idx="4294967295"/>
          </p:nvPr>
        </p:nvSpPr>
        <p:spPr>
          <a:xfrm>
            <a:off x="11401017" y="6414761"/>
            <a:ext cx="181379" cy="24830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118" name="TextBox 20"/>
          <p:cNvSpPr txBox="1"/>
          <p:nvPr/>
        </p:nvSpPr>
        <p:spPr>
          <a:xfrm>
            <a:off x="1051562" y="1646473"/>
            <a:ext cx="11140438" cy="1323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defRPr sz="1600" b="1"/>
            </a:pPr>
            <a:r>
              <a:rPr dirty="0"/>
              <a:t>The following are the deliverables:</a:t>
            </a:r>
            <a:br>
              <a:rPr dirty="0"/>
            </a:br>
            <a:endParaRPr dirty="0"/>
          </a:p>
          <a:p>
            <a:pPr marL="285750" indent="-285750">
              <a:buSzPct val="100000"/>
              <a:buFont typeface="Arial"/>
              <a:buChar char="•"/>
              <a:defRPr sz="1600"/>
            </a:pPr>
            <a:r>
              <a:rPr lang="en-IN" dirty="0"/>
              <a:t>Payment plugin for </a:t>
            </a:r>
            <a:r>
              <a:rPr dirty="0"/>
              <a:t>WordPress</a:t>
            </a:r>
          </a:p>
          <a:p>
            <a:pPr marL="285750" indent="-285750">
              <a:buSzPct val="100000"/>
              <a:buFont typeface="Arial"/>
              <a:buChar char="•"/>
              <a:defRPr sz="1600"/>
            </a:pPr>
            <a:r>
              <a:rPr lang="en-IN" dirty="0"/>
              <a:t>Payment plugin </a:t>
            </a:r>
            <a:r>
              <a:rPr dirty="0"/>
              <a:t>for Shopify </a:t>
            </a:r>
            <a:endParaRPr lang="en-IN" dirty="0"/>
          </a:p>
          <a:p>
            <a:pPr marL="285750" indent="-285750">
              <a:buSzPct val="100000"/>
              <a:buFont typeface="Arial"/>
              <a:buChar char="•"/>
              <a:defRPr sz="1600"/>
            </a:pPr>
            <a:r>
              <a:rPr lang="en-IN" dirty="0"/>
              <a:t>Payment plugin for Magento</a:t>
            </a:r>
            <a:endParaRPr dirty="0"/>
          </a:p>
        </p:txBody>
      </p:sp>
      <p:sp>
        <p:nvSpPr>
          <p:cNvPr id="6" name="Title 1">
            <a:extLst>
              <a:ext uri="{FF2B5EF4-FFF2-40B4-BE49-F238E27FC236}">
                <a16:creationId xmlns:a16="http://schemas.microsoft.com/office/drawing/2014/main" id="{85645BC9-5EDA-D0DA-2909-C621980B26E8}"/>
              </a:ext>
            </a:extLst>
          </p:cNvPr>
          <p:cNvSpPr txBox="1">
            <a:spLocks/>
          </p:cNvSpPr>
          <p:nvPr/>
        </p:nvSpPr>
        <p:spPr>
          <a:xfrm>
            <a:off x="1051560" y="574715"/>
            <a:ext cx="11140439" cy="632020"/>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a:lstStyle>
          <a:p>
            <a:pPr algn="l" hangingPunct="1"/>
            <a:r>
              <a:rPr lang="en-IN" dirty="0"/>
              <a:t>Deliverables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lide Number Placeholder 19"/>
          <p:cNvSpPr txBox="1">
            <a:spLocks noGrp="1"/>
          </p:cNvSpPr>
          <p:nvPr>
            <p:ph type="sldNum" sz="quarter" idx="4294967295"/>
          </p:nvPr>
        </p:nvSpPr>
        <p:spPr>
          <a:xfrm>
            <a:off x="11401017" y="6414761"/>
            <a:ext cx="181379" cy="24830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6" name="Title 1">
            <a:extLst>
              <a:ext uri="{FF2B5EF4-FFF2-40B4-BE49-F238E27FC236}">
                <a16:creationId xmlns:a16="http://schemas.microsoft.com/office/drawing/2014/main" id="{85645BC9-5EDA-D0DA-2909-C621980B26E8}"/>
              </a:ext>
            </a:extLst>
          </p:cNvPr>
          <p:cNvSpPr txBox="1">
            <a:spLocks/>
          </p:cNvSpPr>
          <p:nvPr/>
        </p:nvSpPr>
        <p:spPr>
          <a:xfrm>
            <a:off x="1051560" y="574715"/>
            <a:ext cx="11140439" cy="632020"/>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a:lstStyle>
          <a:p>
            <a:pPr algn="l" hangingPunct="1"/>
            <a:r>
              <a:rPr lang="en-IN" dirty="0"/>
              <a:t>How Payment Gateway Works</a:t>
            </a:r>
          </a:p>
        </p:txBody>
      </p:sp>
      <p:pic>
        <p:nvPicPr>
          <p:cNvPr id="3" name="Picture 2">
            <a:extLst>
              <a:ext uri="{FF2B5EF4-FFF2-40B4-BE49-F238E27FC236}">
                <a16:creationId xmlns:a16="http://schemas.microsoft.com/office/drawing/2014/main" id="{8F36A21F-06DA-BC1D-9491-ADE0EC332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241" y="941588"/>
            <a:ext cx="6083460" cy="6083460"/>
          </a:xfrm>
          <a:prstGeom prst="rect">
            <a:avLst/>
          </a:prstGeom>
        </p:spPr>
      </p:pic>
    </p:spTree>
    <p:extLst>
      <p:ext uri="{BB962C8B-B14F-4D97-AF65-F5344CB8AC3E}">
        <p14:creationId xmlns:p14="http://schemas.microsoft.com/office/powerpoint/2010/main" val="5217783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lide Number Placeholder 19"/>
          <p:cNvSpPr txBox="1">
            <a:spLocks noGrp="1"/>
          </p:cNvSpPr>
          <p:nvPr>
            <p:ph type="sldNum" sz="quarter" idx="4294967295"/>
          </p:nvPr>
        </p:nvSpPr>
        <p:spPr>
          <a:xfrm>
            <a:off x="11401020" y="6414761"/>
            <a:ext cx="181379" cy="24830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130" name="TextBox 2"/>
          <p:cNvSpPr txBox="1"/>
          <p:nvPr/>
        </p:nvSpPr>
        <p:spPr>
          <a:xfrm>
            <a:off x="1156226" y="1347082"/>
            <a:ext cx="4661866" cy="50167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a:defRPr sz="1600" b="1"/>
            </a:pPr>
            <a:r>
              <a:rPr dirty="0"/>
              <a:t>Requirement Gathering and Documentation</a:t>
            </a:r>
          </a:p>
          <a:p>
            <a:pPr>
              <a:defRPr sz="1600" b="1"/>
            </a:pPr>
            <a:endParaRPr dirty="0"/>
          </a:p>
          <a:p>
            <a:pPr>
              <a:defRPr sz="1600" b="1">
                <a:solidFill>
                  <a:srgbClr val="000000">
                    <a:alpha val="84706"/>
                  </a:srgbClr>
                </a:solidFill>
              </a:defRPr>
            </a:pPr>
            <a:r>
              <a:rPr dirty="0"/>
              <a:t>Admin</a:t>
            </a:r>
            <a:r>
              <a:rPr lang="en-IN" dirty="0"/>
              <a:t> Page</a:t>
            </a:r>
            <a:endParaRPr dirty="0"/>
          </a:p>
          <a:p>
            <a:pPr marL="228600" indent="-228600">
              <a:buSzPct val="100000"/>
              <a:buChar char="•"/>
              <a:defRPr sz="1600">
                <a:solidFill>
                  <a:srgbClr val="000000">
                    <a:alpha val="84706"/>
                  </a:srgbClr>
                </a:solidFill>
              </a:defRPr>
            </a:pPr>
            <a:r>
              <a:rPr b="1" dirty="0"/>
              <a:t>Settings</a:t>
            </a:r>
          </a:p>
          <a:p>
            <a:pPr marL="457200" lvl="1" indent="-228600">
              <a:buSzPct val="100000"/>
              <a:buChar char="•"/>
              <a:defRPr sz="1600">
                <a:solidFill>
                  <a:srgbClr val="000000">
                    <a:alpha val="84706"/>
                  </a:srgbClr>
                </a:solidFill>
              </a:defRPr>
            </a:pPr>
            <a:r>
              <a:rPr dirty="0"/>
              <a:t>Merchant authentication credentials</a:t>
            </a:r>
            <a:endParaRPr lang="en-IN" dirty="0"/>
          </a:p>
          <a:p>
            <a:pPr marL="457200" lvl="1" indent="-228600">
              <a:buSzPct val="100000"/>
              <a:buChar char="•"/>
              <a:defRPr sz="1600">
                <a:solidFill>
                  <a:srgbClr val="000000">
                    <a:alpha val="84706"/>
                  </a:srgbClr>
                </a:solidFill>
              </a:defRPr>
            </a:pPr>
            <a:r>
              <a:rPr lang="en-IN" dirty="0"/>
              <a:t>Enable / Disable Bank transfer</a:t>
            </a:r>
          </a:p>
          <a:p>
            <a:pPr marL="457200" lvl="1" indent="-228600">
              <a:buSzPct val="100000"/>
              <a:buChar char="•"/>
              <a:defRPr sz="1600">
                <a:solidFill>
                  <a:srgbClr val="000000">
                    <a:alpha val="84706"/>
                  </a:srgbClr>
                </a:solidFill>
              </a:defRPr>
            </a:pPr>
            <a:r>
              <a:rPr lang="en-IN" dirty="0"/>
              <a:t>Title</a:t>
            </a:r>
          </a:p>
          <a:p>
            <a:pPr marL="457200" lvl="1" indent="-228600">
              <a:buSzPct val="100000"/>
              <a:buChar char="•"/>
              <a:defRPr sz="1600">
                <a:solidFill>
                  <a:srgbClr val="000000">
                    <a:alpha val="84706"/>
                  </a:srgbClr>
                </a:solidFill>
              </a:defRPr>
            </a:pPr>
            <a:r>
              <a:rPr lang="en-IN" dirty="0"/>
              <a:t>Display Logo</a:t>
            </a:r>
          </a:p>
          <a:p>
            <a:pPr marL="457200" lvl="1" indent="-228600">
              <a:buSzPct val="100000"/>
              <a:buChar char="•"/>
              <a:defRPr sz="1600">
                <a:solidFill>
                  <a:srgbClr val="000000">
                    <a:alpha val="84706"/>
                  </a:srgbClr>
                </a:solidFill>
              </a:defRPr>
            </a:pPr>
            <a:r>
              <a:rPr lang="en-IN" dirty="0"/>
              <a:t>Description</a:t>
            </a:r>
          </a:p>
          <a:p>
            <a:pPr marL="457200" lvl="1" indent="-228600">
              <a:buSzPct val="100000"/>
              <a:buChar char="•"/>
              <a:defRPr sz="1600">
                <a:solidFill>
                  <a:srgbClr val="000000">
                    <a:alpha val="84706"/>
                  </a:srgbClr>
                </a:solidFill>
              </a:defRPr>
            </a:pPr>
            <a:r>
              <a:rPr lang="en-IN" dirty="0"/>
              <a:t>Test Mode</a:t>
            </a:r>
          </a:p>
          <a:p>
            <a:pPr marL="457200" lvl="1" indent="-228600">
              <a:buSzPct val="100000"/>
              <a:buChar char="•"/>
              <a:defRPr sz="1600">
                <a:solidFill>
                  <a:srgbClr val="000000">
                    <a:alpha val="84706"/>
                  </a:srgbClr>
                </a:solidFill>
              </a:defRPr>
            </a:pPr>
            <a:r>
              <a:rPr lang="en-IN" dirty="0"/>
              <a:t>Payment Option</a:t>
            </a:r>
          </a:p>
          <a:p>
            <a:pPr marL="457200" lvl="1" indent="-228600">
              <a:buSzPct val="100000"/>
              <a:buChar char="•"/>
              <a:defRPr sz="1600">
                <a:solidFill>
                  <a:srgbClr val="000000">
                    <a:alpha val="84706"/>
                  </a:srgbClr>
                </a:solidFill>
              </a:defRPr>
            </a:pPr>
            <a:r>
              <a:rPr lang="en-IN" dirty="0"/>
              <a:t>Live Secret Key</a:t>
            </a:r>
          </a:p>
          <a:p>
            <a:pPr marL="457200" lvl="1" indent="-228600">
              <a:buSzPct val="100000"/>
              <a:buChar char="•"/>
              <a:defRPr sz="1600">
                <a:solidFill>
                  <a:srgbClr val="000000">
                    <a:alpha val="84706"/>
                  </a:srgbClr>
                </a:solidFill>
              </a:defRPr>
            </a:pPr>
            <a:r>
              <a:rPr lang="en-IN" dirty="0"/>
              <a:t>Initial Order Status</a:t>
            </a:r>
          </a:p>
          <a:p>
            <a:pPr marL="457200" lvl="1" indent="-228600">
              <a:buSzPct val="100000"/>
              <a:buChar char="•"/>
              <a:defRPr sz="1600">
                <a:solidFill>
                  <a:srgbClr val="000000">
                    <a:alpha val="84706"/>
                  </a:srgbClr>
                </a:solidFill>
              </a:defRPr>
            </a:pPr>
            <a:r>
              <a:rPr lang="en-IN" dirty="0"/>
              <a:t>Expiry Date</a:t>
            </a:r>
          </a:p>
          <a:p>
            <a:pPr marL="457200" lvl="1" indent="-228600">
              <a:buSzPct val="100000"/>
              <a:buChar char="•"/>
              <a:defRPr sz="1600">
                <a:solidFill>
                  <a:srgbClr val="000000">
                    <a:alpha val="84706"/>
                  </a:srgbClr>
                </a:solidFill>
              </a:defRPr>
            </a:pPr>
            <a:r>
              <a:rPr lang="en-IN" dirty="0"/>
              <a:t>Mail Payment Instructions</a:t>
            </a:r>
          </a:p>
          <a:p>
            <a:pPr marL="457200" lvl="1" indent="-228600">
              <a:buSzPct val="100000"/>
              <a:buChar char="•"/>
              <a:defRPr sz="1600">
                <a:solidFill>
                  <a:srgbClr val="000000">
                    <a:alpha val="84706"/>
                  </a:srgbClr>
                </a:solidFill>
              </a:defRPr>
            </a:pPr>
            <a:r>
              <a:rPr lang="en-IN" dirty="0"/>
              <a:t>Merchant ID</a:t>
            </a:r>
          </a:p>
          <a:p>
            <a:pPr marL="457200" lvl="1" indent="-228600">
              <a:buSzPct val="100000"/>
              <a:buChar char="•"/>
              <a:defRPr sz="1600">
                <a:solidFill>
                  <a:srgbClr val="000000">
                    <a:alpha val="84706"/>
                  </a:srgbClr>
                </a:solidFill>
              </a:defRPr>
            </a:pPr>
            <a:r>
              <a:rPr lang="en-IN" dirty="0"/>
              <a:t>Onsite Checkout</a:t>
            </a:r>
          </a:p>
          <a:p>
            <a:pPr marL="457200" lvl="1" indent="-228600">
              <a:buSzPct val="100000"/>
              <a:buChar char="•"/>
              <a:defRPr sz="1600">
                <a:solidFill>
                  <a:srgbClr val="000000">
                    <a:alpha val="84706"/>
                  </a:srgbClr>
                </a:solidFill>
              </a:defRPr>
            </a:pPr>
            <a:r>
              <a:rPr lang="en-IN" dirty="0"/>
              <a:t>Order Status</a:t>
            </a:r>
          </a:p>
          <a:p>
            <a:pPr marL="457200" lvl="1" indent="-228600">
              <a:buSzPct val="100000"/>
              <a:buChar char="•"/>
              <a:defRPr sz="1600">
                <a:solidFill>
                  <a:srgbClr val="000000">
                    <a:alpha val="84706"/>
                  </a:srgbClr>
                </a:solidFill>
              </a:defRPr>
            </a:pPr>
            <a:r>
              <a:rPr lang="en-IN" dirty="0"/>
              <a:t>Payment report page</a:t>
            </a:r>
          </a:p>
          <a:p>
            <a:pPr marL="457200" lvl="1" indent="-228600">
              <a:buSzPct val="100000"/>
              <a:buChar char="•"/>
              <a:defRPr sz="1600">
                <a:solidFill>
                  <a:srgbClr val="000000">
                    <a:alpha val="84706"/>
                  </a:srgbClr>
                </a:solidFill>
              </a:defRPr>
            </a:pPr>
            <a:r>
              <a:rPr lang="en-IN" dirty="0"/>
              <a:t>Saved Cards</a:t>
            </a:r>
          </a:p>
        </p:txBody>
      </p:sp>
      <p:sp>
        <p:nvSpPr>
          <p:cNvPr id="131" name="Straight Connector 6"/>
          <p:cNvSpPr/>
          <p:nvPr/>
        </p:nvSpPr>
        <p:spPr>
          <a:xfrm flipH="1">
            <a:off x="5911329" y="1347082"/>
            <a:ext cx="5" cy="5509205"/>
          </a:xfrm>
          <a:prstGeom prst="line">
            <a:avLst/>
          </a:prstGeom>
          <a:ln w="38100">
            <a:solidFill>
              <a:schemeClr val="accent6"/>
            </a:solidFill>
          </a:ln>
          <a:effectLst>
            <a:outerShdw blurRad="38100" dist="23000" dir="5400000" rotWithShape="0">
              <a:srgbClr val="000000">
                <a:alpha val="35000"/>
              </a:srgbClr>
            </a:outerShdw>
          </a:effectLst>
        </p:spPr>
        <p:txBody>
          <a:bodyPr lIns="45718" tIns="45718" rIns="45718" bIns="45718"/>
          <a:lstStyle/>
          <a:p>
            <a:endParaRPr/>
          </a:p>
        </p:txBody>
      </p:sp>
      <p:sp>
        <p:nvSpPr>
          <p:cNvPr id="133" name="Rectangle 1"/>
          <p:cNvSpPr txBox="1"/>
          <p:nvPr/>
        </p:nvSpPr>
        <p:spPr>
          <a:xfrm>
            <a:off x="6280672" y="1196787"/>
            <a:ext cx="6004564" cy="300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1600"/>
            </a:lvl1pPr>
          </a:lstStyle>
          <a:p>
            <a:r>
              <a:t> </a:t>
            </a:r>
          </a:p>
        </p:txBody>
      </p:sp>
      <p:sp>
        <p:nvSpPr>
          <p:cNvPr id="134" name="TextBox 2"/>
          <p:cNvSpPr txBox="1"/>
          <p:nvPr/>
        </p:nvSpPr>
        <p:spPr>
          <a:xfrm>
            <a:off x="6595329" y="1497377"/>
            <a:ext cx="559667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228600" indent="-228600">
              <a:buSzPct val="100000"/>
              <a:buChar char="•"/>
              <a:defRPr sz="1600">
                <a:solidFill>
                  <a:srgbClr val="000000">
                    <a:alpha val="84706"/>
                  </a:srgbClr>
                </a:solidFill>
              </a:defRPr>
            </a:pPr>
            <a:endParaRPr dirty="0"/>
          </a:p>
        </p:txBody>
      </p:sp>
      <p:sp>
        <p:nvSpPr>
          <p:cNvPr id="8" name="Title 1">
            <a:extLst>
              <a:ext uri="{FF2B5EF4-FFF2-40B4-BE49-F238E27FC236}">
                <a16:creationId xmlns:a16="http://schemas.microsoft.com/office/drawing/2014/main" id="{D4030A1F-3C80-CD78-2874-0E13F908F067}"/>
              </a:ext>
            </a:extLst>
          </p:cNvPr>
          <p:cNvSpPr txBox="1">
            <a:spLocks/>
          </p:cNvSpPr>
          <p:nvPr/>
        </p:nvSpPr>
        <p:spPr>
          <a:xfrm>
            <a:off x="1051560" y="574715"/>
            <a:ext cx="11140439" cy="632020"/>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a:lstStyle>
          <a:p>
            <a:pPr algn="l" hangingPunct="1"/>
            <a:r>
              <a:rPr lang="en-IN" dirty="0"/>
              <a:t>Work Breakdown Structure</a:t>
            </a:r>
          </a:p>
        </p:txBody>
      </p:sp>
      <p:sp>
        <p:nvSpPr>
          <p:cNvPr id="9" name="Text Placeholder 2">
            <a:extLst>
              <a:ext uri="{FF2B5EF4-FFF2-40B4-BE49-F238E27FC236}">
                <a16:creationId xmlns:a16="http://schemas.microsoft.com/office/drawing/2014/main" id="{502809C5-ADD3-EED7-7661-9962612093C8}"/>
              </a:ext>
            </a:extLst>
          </p:cNvPr>
          <p:cNvSpPr txBox="1">
            <a:spLocks/>
          </p:cNvSpPr>
          <p:nvPr/>
        </p:nvSpPr>
        <p:spPr>
          <a:xfrm>
            <a:off x="6280668" y="1347082"/>
            <a:ext cx="4709160" cy="5476973"/>
          </a:xfrm>
          <a:prstGeom prst="rect">
            <a:avLst/>
          </a:prstGeom>
        </p:spPr>
        <p:txBody>
          <a:bodyPr>
            <a:normAutofit fontScale="77500" lnSpcReduction="20000"/>
          </a:bodyPr>
          <a:lst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a:lstStyle>
          <a:p>
            <a:pPr marL="0" indent="0" hangingPunct="1">
              <a:buNone/>
            </a:pPr>
            <a:r>
              <a:rPr lang="en-IN" sz="1600" b="1" dirty="0"/>
              <a:t>Customer Page</a:t>
            </a:r>
          </a:p>
          <a:p>
            <a:pPr hangingPunct="1"/>
            <a:r>
              <a:rPr lang="en-IN" sz="1600" b="1" dirty="0"/>
              <a:t>Check-out Page</a:t>
            </a:r>
          </a:p>
          <a:p>
            <a:pPr lvl="1" hangingPunct="1"/>
            <a:r>
              <a:rPr lang="en-IN" sz="1600" dirty="0"/>
              <a:t>Contact Information</a:t>
            </a:r>
          </a:p>
          <a:p>
            <a:pPr lvl="2" hangingPunct="1"/>
            <a:r>
              <a:rPr lang="en-IN" sz="1600" dirty="0"/>
              <a:t>E-mail ID</a:t>
            </a:r>
          </a:p>
          <a:p>
            <a:pPr lvl="1" hangingPunct="1"/>
            <a:r>
              <a:rPr lang="en-IN" sz="1600" dirty="0"/>
              <a:t>Shipping Address</a:t>
            </a:r>
          </a:p>
          <a:p>
            <a:pPr lvl="2" hangingPunct="1"/>
            <a:r>
              <a:rPr lang="en-IN" sz="1600" dirty="0"/>
              <a:t>First Name</a:t>
            </a:r>
          </a:p>
          <a:p>
            <a:pPr lvl="2" hangingPunct="1"/>
            <a:r>
              <a:rPr lang="en-IN" sz="1600" dirty="0"/>
              <a:t>Last Name</a:t>
            </a:r>
          </a:p>
          <a:p>
            <a:pPr lvl="2" hangingPunct="1"/>
            <a:r>
              <a:rPr lang="en-IN" sz="1600" dirty="0"/>
              <a:t>Address</a:t>
            </a:r>
          </a:p>
          <a:p>
            <a:pPr hangingPunct="1"/>
            <a:r>
              <a:rPr lang="en-IN" sz="1600" b="1" dirty="0"/>
              <a:t>Delivery Method</a:t>
            </a:r>
          </a:p>
          <a:p>
            <a:pPr lvl="1" hangingPunct="1"/>
            <a:r>
              <a:rPr lang="en-IN" sz="1600" dirty="0"/>
              <a:t>Standard Delivery</a:t>
            </a:r>
          </a:p>
          <a:p>
            <a:pPr lvl="1" hangingPunct="1"/>
            <a:r>
              <a:rPr lang="en-IN" sz="1600" dirty="0"/>
              <a:t>Express Delivery</a:t>
            </a:r>
          </a:p>
          <a:p>
            <a:pPr hangingPunct="1"/>
            <a:r>
              <a:rPr lang="en-IN" sz="1600" b="1" dirty="0"/>
              <a:t>Review and Place Order</a:t>
            </a:r>
          </a:p>
          <a:p>
            <a:pPr hangingPunct="1"/>
            <a:r>
              <a:rPr lang="en-IN" sz="1600" b="1" dirty="0"/>
              <a:t>Payment</a:t>
            </a:r>
          </a:p>
          <a:p>
            <a:pPr lvl="1" hangingPunct="1"/>
            <a:r>
              <a:rPr lang="en-IN" sz="1600" dirty="0"/>
              <a:t>List of Payment Methods</a:t>
            </a:r>
          </a:p>
          <a:p>
            <a:pPr lvl="2" hangingPunct="1"/>
            <a:r>
              <a:rPr lang="en-US" sz="1600" dirty="0"/>
              <a:t>Visa</a:t>
            </a:r>
          </a:p>
          <a:p>
            <a:pPr lvl="2" hangingPunct="1"/>
            <a:r>
              <a:rPr lang="en-US" sz="1600" dirty="0"/>
              <a:t>MasterCard </a:t>
            </a:r>
          </a:p>
          <a:p>
            <a:pPr lvl="2" hangingPunct="1"/>
            <a:r>
              <a:rPr lang="en-US" sz="1600" dirty="0"/>
              <a:t>Internet Banking services</a:t>
            </a:r>
            <a:endParaRPr lang="en-IN" sz="1600" dirty="0"/>
          </a:p>
          <a:p>
            <a:pPr lvl="1" hangingPunct="1"/>
            <a:r>
              <a:rPr lang="en-IN" sz="1600" dirty="0"/>
              <a:t>Check-out Details</a:t>
            </a:r>
          </a:p>
          <a:p>
            <a:pPr hangingPunct="1"/>
            <a:r>
              <a:rPr lang="en-IN" sz="1600" b="1" dirty="0"/>
              <a:t>Transaction History</a:t>
            </a:r>
          </a:p>
          <a:p>
            <a:pPr hangingPunct="1">
              <a:defRPr sz="1600">
                <a:solidFill>
                  <a:srgbClr val="000000">
                    <a:alpha val="84706"/>
                  </a:srgbClr>
                </a:solidFill>
              </a:defRPr>
            </a:pPr>
            <a:r>
              <a:rPr lang="en-US" sz="1600" b="1" dirty="0"/>
              <a:t>Testing &amp; UAT</a:t>
            </a:r>
          </a:p>
          <a:p>
            <a:pPr hangingPunct="1">
              <a:defRPr sz="1600" b="1">
                <a:solidFill>
                  <a:srgbClr val="000000">
                    <a:alpha val="84706"/>
                  </a:srgbClr>
                </a:solidFill>
              </a:defRPr>
            </a:pPr>
            <a:r>
              <a:rPr lang="en-US" sz="1600" dirty="0"/>
              <a:t>Build Release</a:t>
            </a:r>
          </a:p>
          <a:p>
            <a:pPr hangingPunct="1">
              <a:defRPr sz="1600" b="1">
                <a:solidFill>
                  <a:srgbClr val="000000">
                    <a:alpha val="84706"/>
                  </a:srgbClr>
                </a:solidFill>
              </a:defRPr>
            </a:pPr>
            <a:r>
              <a:rPr lang="en-US" sz="1600" dirty="0"/>
              <a:t>Go Live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lide Number Placeholder 19"/>
          <p:cNvSpPr txBox="1">
            <a:spLocks noGrp="1"/>
          </p:cNvSpPr>
          <p:nvPr>
            <p:ph type="sldNum" sz="quarter" idx="4294967295"/>
          </p:nvPr>
        </p:nvSpPr>
        <p:spPr>
          <a:xfrm>
            <a:off x="11401020" y="6414761"/>
            <a:ext cx="181379" cy="24830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144" name="TextBox 59"/>
          <p:cNvSpPr txBox="1"/>
          <p:nvPr/>
        </p:nvSpPr>
        <p:spPr>
          <a:xfrm>
            <a:off x="1533659" y="4883891"/>
            <a:ext cx="8747761" cy="8085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defTabSz="914400">
              <a:defRPr sz="1600" b="1" u="sng"/>
            </a:pPr>
            <a:r>
              <a:t>Note:</a:t>
            </a:r>
            <a:r>
              <a:rPr u="none"/>
              <a:t> </a:t>
            </a:r>
          </a:p>
          <a:p>
            <a:pPr marL="381000" indent="-381000" defTabSz="914400">
              <a:buSzPct val="100000"/>
              <a:buFont typeface="Arial"/>
              <a:buChar char="•"/>
              <a:defRPr sz="1600"/>
            </a:pPr>
            <a:r>
              <a:t>The given project delivery plan is based on our regular resource planning. In case of any deadline we can tweak the plan based on mutual consent. </a:t>
            </a:r>
          </a:p>
        </p:txBody>
      </p:sp>
      <p:grpSp>
        <p:nvGrpSpPr>
          <p:cNvPr id="2" name="Group 1">
            <a:extLst>
              <a:ext uri="{FF2B5EF4-FFF2-40B4-BE49-F238E27FC236}">
                <a16:creationId xmlns:a16="http://schemas.microsoft.com/office/drawing/2014/main" id="{6E8AC733-4525-BA23-B300-DE991E97429B}"/>
              </a:ext>
            </a:extLst>
          </p:cNvPr>
          <p:cNvGrpSpPr/>
          <p:nvPr/>
        </p:nvGrpSpPr>
        <p:grpSpPr>
          <a:xfrm>
            <a:off x="1166205" y="2049970"/>
            <a:ext cx="10416194" cy="2400022"/>
            <a:chOff x="774547" y="2053336"/>
            <a:chExt cx="10416194" cy="2400022"/>
          </a:xfrm>
        </p:grpSpPr>
        <p:sp>
          <p:nvSpPr>
            <p:cNvPr id="146" name="Rectangle 10"/>
            <p:cNvSpPr/>
            <p:nvPr/>
          </p:nvSpPr>
          <p:spPr>
            <a:xfrm>
              <a:off x="774553" y="2053338"/>
              <a:ext cx="10416186" cy="684286"/>
            </a:xfrm>
            <a:prstGeom prst="rect">
              <a:avLst/>
            </a:prstGeom>
            <a:solidFill>
              <a:srgbClr val="A6A6A6"/>
            </a:solidFill>
            <a:ln w="12700">
              <a:miter lim="400000"/>
            </a:ln>
          </p:spPr>
          <p:txBody>
            <a:bodyPr lIns="45718" tIns="45718" rIns="45718" bIns="45718" anchor="ctr"/>
            <a:lstStyle/>
            <a:p>
              <a:pPr defTabSz="914400">
                <a:defRPr sz="1400">
                  <a:latin typeface="Tw Cen MT Condensed (Headings)"/>
                  <a:ea typeface="Tw Cen MT Condensed (Headings)"/>
                  <a:cs typeface="Tw Cen MT Condensed (Headings)"/>
                  <a:sym typeface="Tw Cen MT Condensed (Headings)"/>
                </a:defRPr>
              </a:pPr>
              <a:endParaRPr/>
            </a:p>
          </p:txBody>
        </p:sp>
        <p:grpSp>
          <p:nvGrpSpPr>
            <p:cNvPr id="149" name="Rectangle 17"/>
            <p:cNvGrpSpPr/>
            <p:nvPr/>
          </p:nvGrpSpPr>
          <p:grpSpPr>
            <a:xfrm>
              <a:off x="774549" y="2053336"/>
              <a:ext cx="3632552" cy="684288"/>
              <a:chOff x="0" y="-1"/>
              <a:chExt cx="3632551" cy="684287"/>
            </a:xfrm>
          </p:grpSpPr>
          <p:sp>
            <p:nvSpPr>
              <p:cNvPr id="147" name="Rectangle"/>
              <p:cNvSpPr/>
              <p:nvPr/>
            </p:nvSpPr>
            <p:spPr>
              <a:xfrm>
                <a:off x="-1" y="-2"/>
                <a:ext cx="3632552" cy="684288"/>
              </a:xfrm>
              <a:prstGeom prst="rect">
                <a:avLst/>
              </a:prstGeom>
              <a:solidFill>
                <a:srgbClr val="515151"/>
              </a:solidFill>
              <a:ln w="12700" cap="flat">
                <a:noFill/>
                <a:miter lim="400000"/>
              </a:ln>
              <a:effectLst/>
            </p:spPr>
            <p:txBody>
              <a:bodyPr wrap="square" lIns="45718" tIns="45718" rIns="45718" bIns="45718" numCol="1" anchor="ctr">
                <a:noAutofit/>
              </a:bodyPr>
              <a:lstStyle/>
              <a:p>
                <a:pPr algn="ctr" defTabSz="914400">
                  <a:defRPr sz="1400" b="1">
                    <a:latin typeface="Tw Cen MT Condensed (Headings)"/>
                    <a:ea typeface="Tw Cen MT Condensed (Headings)"/>
                    <a:cs typeface="Tw Cen MT Condensed (Headings)"/>
                    <a:sym typeface="Tw Cen MT Condensed (Headings)"/>
                  </a:defRPr>
                </a:pPr>
                <a:endParaRPr/>
              </a:p>
            </p:txBody>
          </p:sp>
          <p:sp>
            <p:nvSpPr>
              <p:cNvPr id="148" name="Requirement Gathering,  Analysis &amp; Documentation"/>
              <p:cNvSpPr txBox="1"/>
              <p:nvPr/>
            </p:nvSpPr>
            <p:spPr>
              <a:xfrm>
                <a:off x="45718" y="80520"/>
                <a:ext cx="3541113" cy="5232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defTabSz="914400">
                  <a:defRPr sz="1400" b="1">
                    <a:solidFill>
                      <a:srgbClr val="FFFFFF"/>
                    </a:solidFill>
                    <a:latin typeface="Tw Cen MT Condensed (Headings)"/>
                    <a:ea typeface="Tw Cen MT Condensed (Headings)"/>
                    <a:cs typeface="Tw Cen MT Condensed (Headings)"/>
                    <a:sym typeface="Tw Cen MT Condensed (Headings)"/>
                  </a:defRPr>
                </a:lvl1pPr>
              </a:lstStyle>
              <a:p>
                <a:r>
                  <a:t>Requirement Gathering,  Analysis &amp; Documentation</a:t>
                </a:r>
              </a:p>
            </p:txBody>
          </p:sp>
        </p:grpSp>
        <p:sp>
          <p:nvSpPr>
            <p:cNvPr id="150" name="Rectangle 18"/>
            <p:cNvSpPr/>
            <p:nvPr/>
          </p:nvSpPr>
          <p:spPr>
            <a:xfrm>
              <a:off x="774550" y="2878944"/>
              <a:ext cx="10416190" cy="698397"/>
            </a:xfrm>
            <a:prstGeom prst="rect">
              <a:avLst/>
            </a:prstGeom>
            <a:solidFill>
              <a:srgbClr val="A6A6A6"/>
            </a:solidFill>
            <a:ln w="12700">
              <a:miter lim="400000"/>
            </a:ln>
          </p:spPr>
          <p:txBody>
            <a:bodyPr lIns="45718" tIns="45718" rIns="45718" bIns="45718" anchor="ctr"/>
            <a:lstStyle/>
            <a:p>
              <a:pPr defTabSz="914400">
                <a:defRPr sz="1400">
                  <a:latin typeface="Tw Cen MT Condensed (Headings)"/>
                  <a:ea typeface="Tw Cen MT Condensed (Headings)"/>
                  <a:cs typeface="Tw Cen MT Condensed (Headings)"/>
                  <a:sym typeface="Tw Cen MT Condensed (Headings)"/>
                </a:defRPr>
              </a:pPr>
              <a:endParaRPr/>
            </a:p>
          </p:txBody>
        </p:sp>
        <p:grpSp>
          <p:nvGrpSpPr>
            <p:cNvPr id="153" name="Rectangle 20"/>
            <p:cNvGrpSpPr/>
            <p:nvPr/>
          </p:nvGrpSpPr>
          <p:grpSpPr>
            <a:xfrm>
              <a:off x="774547" y="2878942"/>
              <a:ext cx="3615619" cy="698400"/>
              <a:chOff x="-1" y="0"/>
              <a:chExt cx="3615618" cy="698398"/>
            </a:xfrm>
          </p:grpSpPr>
          <p:sp>
            <p:nvSpPr>
              <p:cNvPr id="151" name="Rectangle"/>
              <p:cNvSpPr/>
              <p:nvPr/>
            </p:nvSpPr>
            <p:spPr>
              <a:xfrm>
                <a:off x="-2" y="-1"/>
                <a:ext cx="3615619" cy="698399"/>
              </a:xfrm>
              <a:prstGeom prst="rect">
                <a:avLst/>
              </a:prstGeom>
              <a:solidFill>
                <a:srgbClr val="515151"/>
              </a:solidFill>
              <a:ln w="12700" cap="flat">
                <a:noFill/>
                <a:miter lim="400000"/>
              </a:ln>
              <a:effectLst/>
            </p:spPr>
            <p:txBody>
              <a:bodyPr wrap="square" lIns="45718" tIns="45718" rIns="45718" bIns="45718" numCol="1" anchor="ctr">
                <a:noAutofit/>
              </a:bodyPr>
              <a:lstStyle/>
              <a:p>
                <a:pPr algn="ctr" defTabSz="914400"/>
                <a:endParaRPr/>
              </a:p>
            </p:txBody>
          </p:sp>
          <p:sp>
            <p:nvSpPr>
              <p:cNvPr id="152" name="Design and Development Completion"/>
              <p:cNvSpPr txBox="1"/>
              <p:nvPr/>
            </p:nvSpPr>
            <p:spPr>
              <a:xfrm>
                <a:off x="45717" y="195525"/>
                <a:ext cx="3524180" cy="3073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defTabSz="914400">
                  <a:defRPr sz="1400" b="1">
                    <a:solidFill>
                      <a:srgbClr val="FFFFFF"/>
                    </a:solidFill>
                    <a:latin typeface="Tw Cen MT Condensed (Headings)"/>
                    <a:ea typeface="Tw Cen MT Condensed (Headings)"/>
                    <a:cs typeface="Tw Cen MT Condensed (Headings)"/>
                    <a:sym typeface="Tw Cen MT Condensed (Headings)"/>
                  </a:defRPr>
                </a:lvl1pPr>
              </a:lstStyle>
              <a:p>
                <a:r>
                  <a:t>Design and Development Completion</a:t>
                </a:r>
              </a:p>
            </p:txBody>
          </p:sp>
        </p:grpSp>
        <p:grpSp>
          <p:nvGrpSpPr>
            <p:cNvPr id="156" name="Rectangle 21"/>
            <p:cNvGrpSpPr/>
            <p:nvPr/>
          </p:nvGrpSpPr>
          <p:grpSpPr>
            <a:xfrm>
              <a:off x="4407091" y="2053336"/>
              <a:ext cx="893489" cy="684288"/>
              <a:chOff x="-1" y="-1"/>
              <a:chExt cx="893488" cy="684287"/>
            </a:xfrm>
          </p:grpSpPr>
          <p:sp>
            <p:nvSpPr>
              <p:cNvPr id="154" name="Rectangle"/>
              <p:cNvSpPr/>
              <p:nvPr/>
            </p:nvSpPr>
            <p:spPr>
              <a:xfrm>
                <a:off x="-2" y="-2"/>
                <a:ext cx="893489" cy="684288"/>
              </a:xfrm>
              <a:prstGeom prst="rect">
                <a:avLst/>
              </a:prstGeom>
              <a:solidFill>
                <a:srgbClr val="4A452A"/>
              </a:solidFill>
              <a:ln w="12700" cap="flat">
                <a:noFill/>
                <a:miter lim="400000"/>
              </a:ln>
              <a:effectLst/>
            </p:spPr>
            <p:txBody>
              <a:bodyPr wrap="square" lIns="45718" tIns="45718" rIns="45718" bIns="45718" numCol="1" anchor="ctr">
                <a:noAutofit/>
              </a:bodyPr>
              <a:lstStyle/>
              <a:p>
                <a:pPr algn="ctr" defTabSz="914400"/>
                <a:endParaRPr/>
              </a:p>
            </p:txBody>
          </p:sp>
          <p:sp>
            <p:nvSpPr>
              <p:cNvPr id="155" name="Month…"/>
              <p:cNvSpPr txBox="1"/>
              <p:nvPr/>
            </p:nvSpPr>
            <p:spPr>
              <a:xfrm>
                <a:off x="45720" y="80520"/>
                <a:ext cx="802047" cy="5232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p>
                <a:pPr algn="ctr" defTabSz="914400">
                  <a:defRPr sz="1400">
                    <a:solidFill>
                      <a:srgbClr val="FFFFFF"/>
                    </a:solidFill>
                    <a:latin typeface="Tw Cen MT Condensed (Headings)"/>
                    <a:ea typeface="Tw Cen MT Condensed (Headings)"/>
                    <a:cs typeface="Tw Cen MT Condensed (Headings)"/>
                    <a:sym typeface="Tw Cen MT Condensed (Headings)"/>
                  </a:defRPr>
                </a:pPr>
                <a:r>
                  <a:t>Weeks</a:t>
                </a:r>
              </a:p>
              <a:p>
                <a:pPr algn="ctr" defTabSz="914400">
                  <a:defRPr sz="1400">
                    <a:solidFill>
                      <a:srgbClr val="FFFFFF"/>
                    </a:solidFill>
                    <a:latin typeface="Tw Cen MT Condensed (Headings)"/>
                    <a:ea typeface="Tw Cen MT Condensed (Headings)"/>
                    <a:cs typeface="Tw Cen MT Condensed (Headings)"/>
                    <a:sym typeface="Tw Cen MT Condensed (Headings)"/>
                  </a:defRPr>
                </a:pPr>
                <a:r>
                  <a:t>01-02</a:t>
                </a:r>
              </a:p>
            </p:txBody>
          </p:sp>
        </p:grpSp>
        <p:grpSp>
          <p:nvGrpSpPr>
            <p:cNvPr id="159" name="Rectangle 22"/>
            <p:cNvGrpSpPr/>
            <p:nvPr/>
          </p:nvGrpSpPr>
          <p:grpSpPr>
            <a:xfrm>
              <a:off x="5300575" y="2878942"/>
              <a:ext cx="4878852" cy="698400"/>
              <a:chOff x="-1" y="0"/>
              <a:chExt cx="4878851" cy="698398"/>
            </a:xfrm>
          </p:grpSpPr>
          <p:sp>
            <p:nvSpPr>
              <p:cNvPr id="157" name="Rectangle"/>
              <p:cNvSpPr/>
              <p:nvPr/>
            </p:nvSpPr>
            <p:spPr>
              <a:xfrm>
                <a:off x="-2" y="-1"/>
                <a:ext cx="4878852" cy="698399"/>
              </a:xfrm>
              <a:prstGeom prst="rect">
                <a:avLst/>
              </a:prstGeom>
              <a:solidFill>
                <a:srgbClr val="4A452A"/>
              </a:solidFill>
              <a:ln w="12700" cap="flat">
                <a:noFill/>
                <a:miter lim="400000"/>
              </a:ln>
              <a:effectLst/>
            </p:spPr>
            <p:txBody>
              <a:bodyPr wrap="square" lIns="45718" tIns="45718" rIns="45718" bIns="45718" numCol="1" anchor="ctr">
                <a:noAutofit/>
              </a:bodyPr>
              <a:lstStyle/>
              <a:p>
                <a:pPr algn="ctr" defTabSz="914400">
                  <a:defRPr sz="1400">
                    <a:solidFill>
                      <a:srgbClr val="FFFFFF"/>
                    </a:solidFill>
                    <a:latin typeface="Tw Cen MT Condensed (Headings)"/>
                    <a:ea typeface="Tw Cen MT Condensed (Headings)"/>
                    <a:cs typeface="Tw Cen MT Condensed (Headings)"/>
                    <a:sym typeface="Tw Cen MT Condensed (Headings)"/>
                  </a:defRPr>
                </a:pPr>
                <a:endParaRPr/>
              </a:p>
            </p:txBody>
          </p:sp>
          <p:sp>
            <p:nvSpPr>
              <p:cNvPr id="158" name="Months…"/>
              <p:cNvSpPr txBox="1"/>
              <p:nvPr/>
            </p:nvSpPr>
            <p:spPr>
              <a:xfrm>
                <a:off x="45717" y="87576"/>
                <a:ext cx="4787415" cy="5232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p>
                <a:pPr algn="ctr" defTabSz="914400">
                  <a:defRPr sz="1400">
                    <a:solidFill>
                      <a:srgbClr val="FFFFFF"/>
                    </a:solidFill>
                    <a:latin typeface="Tw Cen MT Condensed (Headings)"/>
                    <a:ea typeface="Tw Cen MT Condensed (Headings)"/>
                    <a:cs typeface="Tw Cen MT Condensed (Headings)"/>
                    <a:sym typeface="Tw Cen MT Condensed (Headings)"/>
                  </a:defRPr>
                </a:pPr>
                <a:r>
                  <a:t>Weeks</a:t>
                </a:r>
              </a:p>
              <a:p>
                <a:pPr algn="ctr" defTabSz="914400">
                  <a:defRPr sz="1400">
                    <a:solidFill>
                      <a:srgbClr val="FFFFFF"/>
                    </a:solidFill>
                    <a:latin typeface="Tw Cen MT Condensed (Headings)"/>
                    <a:ea typeface="Tw Cen MT Condensed (Headings)"/>
                    <a:cs typeface="Tw Cen MT Condensed (Headings)"/>
                    <a:sym typeface="Tw Cen MT Condensed (Headings)"/>
                  </a:defRPr>
                </a:pPr>
                <a:r>
                  <a:t>03-16</a:t>
                </a:r>
              </a:p>
            </p:txBody>
          </p:sp>
        </p:grpSp>
        <p:sp>
          <p:nvSpPr>
            <p:cNvPr id="160" name="Rectangle 23"/>
            <p:cNvSpPr/>
            <p:nvPr/>
          </p:nvSpPr>
          <p:spPr>
            <a:xfrm>
              <a:off x="774550" y="3706767"/>
              <a:ext cx="10416190" cy="746589"/>
            </a:xfrm>
            <a:prstGeom prst="rect">
              <a:avLst/>
            </a:prstGeom>
            <a:solidFill>
              <a:srgbClr val="A6A6A6"/>
            </a:solidFill>
            <a:ln w="12700">
              <a:miter lim="400000"/>
            </a:ln>
          </p:spPr>
          <p:txBody>
            <a:bodyPr lIns="45718" tIns="45718" rIns="45718" bIns="45718" anchor="ctr"/>
            <a:lstStyle/>
            <a:p>
              <a:pPr defTabSz="914400">
                <a:defRPr sz="1400">
                  <a:latin typeface="Tw Cen MT Condensed (Headings)"/>
                  <a:ea typeface="Tw Cen MT Condensed (Headings)"/>
                  <a:cs typeface="Tw Cen MT Condensed (Headings)"/>
                  <a:sym typeface="Tw Cen MT Condensed (Headings)"/>
                </a:defRPr>
              </a:pPr>
              <a:endParaRPr/>
            </a:p>
          </p:txBody>
        </p:sp>
        <p:grpSp>
          <p:nvGrpSpPr>
            <p:cNvPr id="163" name="Rectangle 24"/>
            <p:cNvGrpSpPr/>
            <p:nvPr/>
          </p:nvGrpSpPr>
          <p:grpSpPr>
            <a:xfrm>
              <a:off x="774547" y="3713944"/>
              <a:ext cx="3604332" cy="739414"/>
              <a:chOff x="-1" y="0"/>
              <a:chExt cx="3604331" cy="739413"/>
            </a:xfrm>
          </p:grpSpPr>
          <p:sp>
            <p:nvSpPr>
              <p:cNvPr id="161" name="Rectangle"/>
              <p:cNvSpPr/>
              <p:nvPr/>
            </p:nvSpPr>
            <p:spPr>
              <a:xfrm>
                <a:off x="-2" y="-1"/>
                <a:ext cx="3604332" cy="739414"/>
              </a:xfrm>
              <a:prstGeom prst="rect">
                <a:avLst/>
              </a:prstGeom>
              <a:solidFill>
                <a:srgbClr val="515151"/>
              </a:solidFill>
              <a:ln w="12700" cap="flat">
                <a:noFill/>
                <a:miter lim="400000"/>
              </a:ln>
              <a:effectLst/>
            </p:spPr>
            <p:txBody>
              <a:bodyPr wrap="square" lIns="45718" tIns="45718" rIns="45718" bIns="45718" numCol="1" anchor="ctr">
                <a:noAutofit/>
              </a:bodyPr>
              <a:lstStyle/>
              <a:p>
                <a:pPr algn="ctr" defTabSz="914400"/>
                <a:endParaRPr/>
              </a:p>
            </p:txBody>
          </p:sp>
          <p:sp>
            <p:nvSpPr>
              <p:cNvPr id="162" name="UAT Release, Sign off &amp; Deployment"/>
              <p:cNvSpPr txBox="1"/>
              <p:nvPr/>
            </p:nvSpPr>
            <p:spPr>
              <a:xfrm>
                <a:off x="45717" y="216033"/>
                <a:ext cx="3512893" cy="3073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defTabSz="914400">
                  <a:defRPr sz="1400" b="1">
                    <a:solidFill>
                      <a:srgbClr val="FFFFFF"/>
                    </a:solidFill>
                    <a:latin typeface="Tw Cen MT Condensed (Headings)"/>
                    <a:ea typeface="Tw Cen MT Condensed (Headings)"/>
                    <a:cs typeface="Tw Cen MT Condensed (Headings)"/>
                    <a:sym typeface="Tw Cen MT Condensed (Headings)"/>
                  </a:defRPr>
                </a:lvl1pPr>
              </a:lstStyle>
              <a:p>
                <a:r>
                  <a:t>UAT Release, Sign off &amp; Deployment</a:t>
                </a:r>
              </a:p>
            </p:txBody>
          </p:sp>
        </p:grpSp>
        <p:grpSp>
          <p:nvGrpSpPr>
            <p:cNvPr id="166" name="Rectangle 25"/>
            <p:cNvGrpSpPr/>
            <p:nvPr/>
          </p:nvGrpSpPr>
          <p:grpSpPr>
            <a:xfrm>
              <a:off x="10179418" y="3706763"/>
              <a:ext cx="1011323" cy="746594"/>
              <a:chOff x="-1" y="0"/>
              <a:chExt cx="1011321" cy="746592"/>
            </a:xfrm>
          </p:grpSpPr>
          <p:sp>
            <p:nvSpPr>
              <p:cNvPr id="164" name="Rectangle"/>
              <p:cNvSpPr/>
              <p:nvPr/>
            </p:nvSpPr>
            <p:spPr>
              <a:xfrm>
                <a:off x="-2" y="-1"/>
                <a:ext cx="1011323" cy="746594"/>
              </a:xfrm>
              <a:prstGeom prst="rect">
                <a:avLst/>
              </a:prstGeom>
              <a:solidFill>
                <a:srgbClr val="4A452A"/>
              </a:solidFill>
              <a:ln w="12700" cap="flat">
                <a:noFill/>
                <a:miter lim="400000"/>
              </a:ln>
              <a:effectLst/>
            </p:spPr>
            <p:txBody>
              <a:bodyPr wrap="square" lIns="45718" tIns="45718" rIns="45718" bIns="45718" numCol="1" anchor="ctr">
                <a:noAutofit/>
              </a:bodyPr>
              <a:lstStyle/>
              <a:p>
                <a:pPr algn="ctr" defTabSz="914400">
                  <a:defRPr sz="1400">
                    <a:solidFill>
                      <a:srgbClr val="FFFFFF"/>
                    </a:solidFill>
                    <a:latin typeface="Tw Cen MT Condensed (Headings)"/>
                    <a:ea typeface="Tw Cen MT Condensed (Headings)"/>
                    <a:cs typeface="Tw Cen MT Condensed (Headings)"/>
                    <a:sym typeface="Tw Cen MT Condensed (Headings)"/>
                  </a:defRPr>
                </a:pPr>
                <a:endParaRPr/>
              </a:p>
            </p:txBody>
          </p:sp>
          <p:sp>
            <p:nvSpPr>
              <p:cNvPr id="165" name="Months…"/>
              <p:cNvSpPr txBox="1"/>
              <p:nvPr/>
            </p:nvSpPr>
            <p:spPr>
              <a:xfrm>
                <a:off x="45720" y="111674"/>
                <a:ext cx="919881" cy="5232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p>
                <a:pPr algn="ctr" defTabSz="914400">
                  <a:defRPr sz="1400">
                    <a:solidFill>
                      <a:srgbClr val="FFFFFF"/>
                    </a:solidFill>
                    <a:latin typeface="Tw Cen MT Condensed (Headings)"/>
                    <a:ea typeface="Tw Cen MT Condensed (Headings)"/>
                    <a:cs typeface="Tw Cen MT Condensed (Headings)"/>
                    <a:sym typeface="Tw Cen MT Condensed (Headings)"/>
                  </a:defRPr>
                </a:pPr>
                <a:r>
                  <a:t>Weeks</a:t>
                </a:r>
              </a:p>
              <a:p>
                <a:pPr algn="ctr" defTabSz="914400">
                  <a:defRPr sz="1400">
                    <a:solidFill>
                      <a:srgbClr val="FFFFFF"/>
                    </a:solidFill>
                    <a:latin typeface="Tw Cen MT Condensed (Headings)"/>
                    <a:ea typeface="Tw Cen MT Condensed (Headings)"/>
                    <a:cs typeface="Tw Cen MT Condensed (Headings)"/>
                    <a:sym typeface="Tw Cen MT Condensed (Headings)"/>
                  </a:defRPr>
                </a:pPr>
                <a:r>
                  <a:t>17-18</a:t>
                </a:r>
              </a:p>
            </p:txBody>
          </p:sp>
        </p:grpSp>
      </p:grpSp>
      <p:sp>
        <p:nvSpPr>
          <p:cNvPr id="26" name="Title 1">
            <a:extLst>
              <a:ext uri="{FF2B5EF4-FFF2-40B4-BE49-F238E27FC236}">
                <a16:creationId xmlns:a16="http://schemas.microsoft.com/office/drawing/2014/main" id="{FCB8CE2E-AFA0-2040-32F4-61B8FFD497AE}"/>
              </a:ext>
            </a:extLst>
          </p:cNvPr>
          <p:cNvSpPr txBox="1">
            <a:spLocks/>
          </p:cNvSpPr>
          <p:nvPr/>
        </p:nvSpPr>
        <p:spPr>
          <a:xfrm>
            <a:off x="1051560" y="574715"/>
            <a:ext cx="11140439" cy="632020"/>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a:lstStyle>
          <a:p>
            <a:pPr algn="l" hangingPunct="1"/>
            <a:r>
              <a:rPr lang="en-IN" dirty="0"/>
              <a:t>Timeframe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lide Number Placeholder 19"/>
          <p:cNvSpPr txBox="1">
            <a:spLocks noGrp="1"/>
          </p:cNvSpPr>
          <p:nvPr>
            <p:ph type="sldNum" sz="quarter" idx="4294967295"/>
          </p:nvPr>
        </p:nvSpPr>
        <p:spPr>
          <a:xfrm>
            <a:off x="11323776" y="6414761"/>
            <a:ext cx="258620" cy="24830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graphicFrame>
        <p:nvGraphicFramePr>
          <p:cNvPr id="169" name="Table 3"/>
          <p:cNvGraphicFramePr/>
          <p:nvPr>
            <p:extLst>
              <p:ext uri="{D42A27DB-BD31-4B8C-83A1-F6EECF244321}">
                <p14:modId xmlns:p14="http://schemas.microsoft.com/office/powerpoint/2010/main" val="1248321803"/>
              </p:ext>
            </p:extLst>
          </p:nvPr>
        </p:nvGraphicFramePr>
        <p:xfrm>
          <a:off x="1167985" y="2225565"/>
          <a:ext cx="8128000" cy="1854200"/>
        </p:xfrm>
        <a:graphic>
          <a:graphicData uri="http://schemas.openxmlformats.org/drawingml/2006/table">
            <a:tbl>
              <a:tblPr firstRow="1" bandRow="1">
                <a:tableStyleId>{4C3C2611-4C71-4FC5-86AE-919BDF0F9419}</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l" defTabSz="914400">
                        <a:defRPr sz="1800" b="0">
                          <a:solidFill>
                            <a:srgbClr val="000000"/>
                          </a:solidFill>
                        </a:defRPr>
                      </a:pPr>
                      <a:r>
                        <a:rPr b="1" dirty="0">
                          <a:solidFill>
                            <a:srgbClr val="FFFFFF"/>
                          </a:solidFill>
                        </a:rPr>
                        <a:t>Description</a:t>
                      </a:r>
                    </a:p>
                  </a:txBody>
                  <a:tcPr marL="45720" marR="45720" horzOverflow="overflow"/>
                </a:tc>
                <a:tc>
                  <a:txBody>
                    <a:bodyPr/>
                    <a:lstStyle/>
                    <a:p>
                      <a:pPr algn="l" defTabSz="914400">
                        <a:defRPr sz="1800" b="0">
                          <a:solidFill>
                            <a:srgbClr val="000000"/>
                          </a:solidFill>
                        </a:defRPr>
                      </a:pPr>
                      <a:r>
                        <a:rPr b="1">
                          <a:solidFill>
                            <a:srgbClr val="FFFFFF"/>
                          </a:solidFill>
                        </a:rPr>
                        <a:t>Technology</a:t>
                      </a:r>
                    </a:p>
                  </a:txBody>
                  <a:tcPr marL="45720" marR="45720" horzOverflow="overflow"/>
                </a:tc>
                <a:extLst>
                  <a:ext uri="{0D108BD9-81ED-4DB2-BD59-A6C34878D82A}">
                    <a16:rowId xmlns:a16="http://schemas.microsoft.com/office/drawing/2014/main" val="10000"/>
                  </a:ext>
                </a:extLst>
              </a:tr>
              <a:tr h="370840">
                <a:tc>
                  <a:txBody>
                    <a:bodyPr/>
                    <a:lstStyle/>
                    <a:p>
                      <a:pPr algn="l" defTabSz="914400">
                        <a:defRPr sz="1800"/>
                      </a:pPr>
                      <a:r>
                        <a:t>Backend Programing language</a:t>
                      </a:r>
                    </a:p>
                  </a:txBody>
                  <a:tcPr marL="45720" marR="45720" horzOverflow="overflow"/>
                </a:tc>
                <a:tc>
                  <a:txBody>
                    <a:bodyPr/>
                    <a:lstStyle/>
                    <a:p>
                      <a:pPr algn="l" defTabSz="914400">
                        <a:defRPr sz="1800"/>
                      </a:pPr>
                      <a:r>
                        <a:t>PHP</a:t>
                      </a:r>
                    </a:p>
                  </a:txBody>
                  <a:tcPr marL="45720" marR="45720" horzOverflow="overflow"/>
                </a:tc>
                <a:extLst>
                  <a:ext uri="{0D108BD9-81ED-4DB2-BD59-A6C34878D82A}">
                    <a16:rowId xmlns:a16="http://schemas.microsoft.com/office/drawing/2014/main" val="10001"/>
                  </a:ext>
                </a:extLst>
              </a:tr>
              <a:tr h="370840">
                <a:tc>
                  <a:txBody>
                    <a:bodyPr/>
                    <a:lstStyle/>
                    <a:p>
                      <a:pPr algn="l" defTabSz="914400">
                        <a:defRPr sz="1800"/>
                      </a:pPr>
                      <a:r>
                        <a:t>Framework</a:t>
                      </a:r>
                    </a:p>
                  </a:txBody>
                  <a:tcPr marL="45720" marR="45720" horzOverflow="overflow">
                    <a:noFill/>
                  </a:tcPr>
                </a:tc>
                <a:tc>
                  <a:txBody>
                    <a:bodyPr/>
                    <a:lstStyle/>
                    <a:p>
                      <a:pPr algn="l" defTabSz="914400">
                        <a:defRPr sz="1800"/>
                      </a:pPr>
                      <a:r>
                        <a:rPr dirty="0"/>
                        <a:t>WordPress, Shopify</a:t>
                      </a:r>
                      <a:r>
                        <a:rPr lang="en-IN" dirty="0"/>
                        <a:t> and Magento</a:t>
                      </a:r>
                      <a:endParaRPr dirty="0"/>
                    </a:p>
                  </a:txBody>
                  <a:tcPr marL="45720" marR="45720" horzOverflow="overflow">
                    <a:noFill/>
                  </a:tcPr>
                </a:tc>
                <a:extLst>
                  <a:ext uri="{0D108BD9-81ED-4DB2-BD59-A6C34878D82A}">
                    <a16:rowId xmlns:a16="http://schemas.microsoft.com/office/drawing/2014/main" val="10002"/>
                  </a:ext>
                </a:extLst>
              </a:tr>
              <a:tr h="370840">
                <a:tc>
                  <a:txBody>
                    <a:bodyPr/>
                    <a:lstStyle/>
                    <a:p>
                      <a:pPr algn="l" defTabSz="914400">
                        <a:defRPr sz="1800"/>
                      </a:pPr>
                      <a:r>
                        <a:rPr dirty="0"/>
                        <a:t>Database</a:t>
                      </a:r>
                    </a:p>
                  </a:txBody>
                  <a:tcPr marL="45720" marR="45720" horzOverflow="overflow">
                    <a:noFill/>
                  </a:tcPr>
                </a:tc>
                <a:tc>
                  <a:txBody>
                    <a:bodyPr/>
                    <a:lstStyle/>
                    <a:p>
                      <a:pPr algn="l" defTabSz="914400">
                        <a:defRPr sz="1800"/>
                      </a:pPr>
                      <a:r>
                        <a:t>MariaDB</a:t>
                      </a:r>
                    </a:p>
                  </a:txBody>
                  <a:tcPr marL="45720" marR="45720" horzOverflow="overflow">
                    <a:noFill/>
                  </a:tcPr>
                </a:tc>
                <a:extLst>
                  <a:ext uri="{0D108BD9-81ED-4DB2-BD59-A6C34878D82A}">
                    <a16:rowId xmlns:a16="http://schemas.microsoft.com/office/drawing/2014/main" val="10003"/>
                  </a:ext>
                </a:extLst>
              </a:tr>
              <a:tr h="370840">
                <a:tc>
                  <a:txBody>
                    <a:bodyPr/>
                    <a:lstStyle/>
                    <a:p>
                      <a:pPr algn="l" defTabSz="914400">
                        <a:defRPr sz="1800"/>
                      </a:pPr>
                      <a:r>
                        <a:rPr dirty="0"/>
                        <a:t>Frontend</a:t>
                      </a:r>
                    </a:p>
                  </a:txBody>
                  <a:tcPr marL="45720" marR="45720" horzOverflow="overflow"/>
                </a:tc>
                <a:tc>
                  <a:txBody>
                    <a:bodyPr/>
                    <a:lstStyle/>
                    <a:p>
                      <a:pPr algn="l" defTabSz="914400">
                        <a:defRPr sz="1800"/>
                      </a:pPr>
                      <a:r>
                        <a:rPr dirty="0"/>
                        <a:t>HTML5, CSS3, JavaScript, </a:t>
                      </a:r>
                      <a:r>
                        <a:rPr dirty="0" err="1"/>
                        <a:t>JQuery</a:t>
                      </a:r>
                      <a:endParaRPr dirty="0"/>
                    </a:p>
                  </a:txBody>
                  <a:tcPr marL="45720" marR="45720" horzOverflow="overflow"/>
                </a:tc>
                <a:extLst>
                  <a:ext uri="{0D108BD9-81ED-4DB2-BD59-A6C34878D82A}">
                    <a16:rowId xmlns:a16="http://schemas.microsoft.com/office/drawing/2014/main" val="10004"/>
                  </a:ext>
                </a:extLst>
              </a:tr>
            </a:tbl>
          </a:graphicData>
        </a:graphic>
      </p:graphicFrame>
      <p:sp>
        <p:nvSpPr>
          <p:cNvPr id="5" name="Title 1">
            <a:extLst>
              <a:ext uri="{FF2B5EF4-FFF2-40B4-BE49-F238E27FC236}">
                <a16:creationId xmlns:a16="http://schemas.microsoft.com/office/drawing/2014/main" id="{6AA969C9-EF22-BA03-A3EE-43BBEEB11CEE}"/>
              </a:ext>
            </a:extLst>
          </p:cNvPr>
          <p:cNvSpPr txBox="1">
            <a:spLocks/>
          </p:cNvSpPr>
          <p:nvPr/>
        </p:nvSpPr>
        <p:spPr>
          <a:xfrm>
            <a:off x="1051560" y="574715"/>
            <a:ext cx="11140439" cy="632020"/>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a:lstStyle>
          <a:p>
            <a:pPr algn="l" hangingPunct="1"/>
            <a:r>
              <a:rPr lang="en-IN" dirty="0"/>
              <a:t>Technology Stack</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lide Number Placeholder 19"/>
          <p:cNvSpPr txBox="1">
            <a:spLocks noGrp="1"/>
          </p:cNvSpPr>
          <p:nvPr>
            <p:ph type="sldNum" sz="quarter" idx="4294967295"/>
          </p:nvPr>
        </p:nvSpPr>
        <p:spPr>
          <a:xfrm>
            <a:off x="11323776" y="6414761"/>
            <a:ext cx="258620" cy="24830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graphicFrame>
        <p:nvGraphicFramePr>
          <p:cNvPr id="174" name="Table 13"/>
          <p:cNvGraphicFramePr/>
          <p:nvPr>
            <p:extLst>
              <p:ext uri="{D42A27DB-BD31-4B8C-83A1-F6EECF244321}">
                <p14:modId xmlns:p14="http://schemas.microsoft.com/office/powerpoint/2010/main" val="555775997"/>
              </p:ext>
            </p:extLst>
          </p:nvPr>
        </p:nvGraphicFramePr>
        <p:xfrm>
          <a:off x="1073892" y="1442388"/>
          <a:ext cx="7805948" cy="2385678"/>
        </p:xfrm>
        <a:graphic>
          <a:graphicData uri="http://schemas.openxmlformats.org/drawingml/2006/table">
            <a:tbl>
              <a:tblPr bandRow="1">
                <a:tableStyleId>{4C3C2611-4C71-4FC5-86AE-919BDF0F9419}</a:tableStyleId>
              </a:tblPr>
              <a:tblGrid>
                <a:gridCol w="488690">
                  <a:extLst>
                    <a:ext uri="{9D8B030D-6E8A-4147-A177-3AD203B41FA5}">
                      <a16:colId xmlns:a16="http://schemas.microsoft.com/office/drawing/2014/main" val="20000"/>
                    </a:ext>
                  </a:extLst>
                </a:gridCol>
                <a:gridCol w="3601491">
                  <a:extLst>
                    <a:ext uri="{9D8B030D-6E8A-4147-A177-3AD203B41FA5}">
                      <a16:colId xmlns:a16="http://schemas.microsoft.com/office/drawing/2014/main" val="20001"/>
                    </a:ext>
                  </a:extLst>
                </a:gridCol>
                <a:gridCol w="3715767">
                  <a:extLst>
                    <a:ext uri="{9D8B030D-6E8A-4147-A177-3AD203B41FA5}">
                      <a16:colId xmlns:a16="http://schemas.microsoft.com/office/drawing/2014/main" val="20002"/>
                    </a:ext>
                  </a:extLst>
                </a:gridCol>
              </a:tblGrid>
              <a:tr h="409561">
                <a:tc>
                  <a:txBody>
                    <a:bodyPr/>
                    <a:lstStyle/>
                    <a:p>
                      <a:pPr algn="l" defTabSz="914400">
                        <a:defRPr sz="1800"/>
                      </a:pPr>
                      <a:r>
                        <a:rPr sz="1400" b="1" dirty="0"/>
                        <a:t>Item </a:t>
                      </a:r>
                    </a:p>
                  </a:txBody>
                  <a:tcPr marL="35991" marR="35991" marT="35991" marB="35991" anchor="ctr" horzOverflow="overflow"/>
                </a:tc>
                <a:tc>
                  <a:txBody>
                    <a:bodyPr/>
                    <a:lstStyle/>
                    <a:p>
                      <a:pPr algn="ctr" defTabSz="914400">
                        <a:defRPr sz="1800"/>
                      </a:pPr>
                      <a:r>
                        <a:rPr sz="1400" b="1" dirty="0"/>
                        <a:t>Job Description</a:t>
                      </a:r>
                    </a:p>
                  </a:txBody>
                  <a:tcPr marL="35991" marR="35991" marT="35991" marB="35991" anchor="ctr" horzOverflow="overflow"/>
                </a:tc>
                <a:tc>
                  <a:txBody>
                    <a:bodyPr/>
                    <a:lstStyle/>
                    <a:p>
                      <a:pPr algn="ctr" defTabSz="914400">
                        <a:defRPr sz="1800"/>
                      </a:pPr>
                      <a:r>
                        <a:rPr sz="1400" b="1" dirty="0"/>
                        <a:t>Amount (</a:t>
                      </a:r>
                      <a:r>
                        <a:rPr lang="en-IN" sz="1400" b="1" dirty="0"/>
                        <a:t>USD</a:t>
                      </a:r>
                      <a:r>
                        <a:rPr sz="1400" b="1" dirty="0"/>
                        <a:t>)</a:t>
                      </a:r>
                    </a:p>
                  </a:txBody>
                  <a:tcPr marL="35991" marR="35991" marT="35991" marB="35991" anchor="ctr" horzOverflow="overflow"/>
                </a:tc>
                <a:extLst>
                  <a:ext uri="{0D108BD9-81ED-4DB2-BD59-A6C34878D82A}">
                    <a16:rowId xmlns:a16="http://schemas.microsoft.com/office/drawing/2014/main" val="10000"/>
                  </a:ext>
                </a:extLst>
              </a:tr>
              <a:tr h="552712">
                <a:tc>
                  <a:txBody>
                    <a:bodyPr/>
                    <a:lstStyle/>
                    <a:p>
                      <a:pPr algn="ctr" defTabSz="914400">
                        <a:defRPr sz="1800"/>
                      </a:pPr>
                      <a:r>
                        <a:rPr sz="1200">
                          <a:latin typeface="Calibri (Body)"/>
                          <a:ea typeface="Calibri (Body)"/>
                          <a:cs typeface="Calibri (Body)"/>
                          <a:sym typeface="Calibri (Body)"/>
                        </a:rPr>
                        <a:t>1</a:t>
                      </a:r>
                    </a:p>
                  </a:txBody>
                  <a:tcPr marL="35991" marR="35991" marT="35991" marB="35991" anchor="ctr" horzOverflow="overflow"/>
                </a:tc>
                <a:tc>
                  <a:txBody>
                    <a:bodyPr/>
                    <a:lstStyle/>
                    <a:p>
                      <a:pPr marL="0" indent="0" algn="l" defTabSz="914400">
                        <a:buSzPts val="1600"/>
                        <a:buNone/>
                        <a:defRPr sz="1600"/>
                      </a:pPr>
                      <a:r>
                        <a:rPr dirty="0"/>
                        <a:t>WordPress </a:t>
                      </a:r>
                      <a:r>
                        <a:rPr lang="en-IN" dirty="0"/>
                        <a:t>Payment gateway </a:t>
                      </a:r>
                      <a:r>
                        <a:rPr dirty="0"/>
                        <a:t>plugin</a:t>
                      </a:r>
                    </a:p>
                  </a:txBody>
                  <a:tcPr marL="35991" marR="35991" marT="35991" marB="35991" anchor="ctr" horzOverflow="overflow"/>
                </a:tc>
                <a:tc>
                  <a:txBody>
                    <a:bodyPr/>
                    <a:lstStyle/>
                    <a:p>
                      <a:pPr algn="ctr" defTabSz="914400">
                        <a:lnSpc>
                          <a:spcPct val="150000"/>
                        </a:lnSpc>
                        <a:defRPr sz="1800"/>
                      </a:pPr>
                      <a:r>
                        <a:rPr lang="en-IN" sz="1200" dirty="0">
                          <a:latin typeface="Calibri (Body)"/>
                          <a:ea typeface="Calibri (Body)"/>
                          <a:cs typeface="Calibri (Body)"/>
                          <a:sym typeface="Calibri (Body)"/>
                        </a:rPr>
                        <a:t>8000</a:t>
                      </a:r>
                      <a:endParaRPr sz="1200" dirty="0">
                        <a:latin typeface="Calibri (Body)"/>
                        <a:ea typeface="Calibri (Body)"/>
                        <a:cs typeface="Calibri (Body)"/>
                        <a:sym typeface="Calibri (Body)"/>
                      </a:endParaRPr>
                    </a:p>
                  </a:txBody>
                  <a:tcPr marL="35991" marR="35991" marT="35991" marB="35991" anchor="ctr" horzOverflow="overflow"/>
                </a:tc>
                <a:extLst>
                  <a:ext uri="{0D108BD9-81ED-4DB2-BD59-A6C34878D82A}">
                    <a16:rowId xmlns:a16="http://schemas.microsoft.com/office/drawing/2014/main" val="10001"/>
                  </a:ext>
                </a:extLst>
              </a:tr>
              <a:tr h="552712">
                <a:tc>
                  <a:txBody>
                    <a:bodyPr/>
                    <a:lstStyle/>
                    <a:p>
                      <a:pPr algn="ctr" defTabSz="914400">
                        <a:defRPr sz="1800"/>
                      </a:pPr>
                      <a:r>
                        <a:rPr sz="1200" dirty="0">
                          <a:latin typeface="Calibri (Body)"/>
                          <a:ea typeface="Calibri (Body)"/>
                          <a:cs typeface="Calibri (Body)"/>
                          <a:sym typeface="Calibri (Body)"/>
                        </a:rPr>
                        <a:t>2</a:t>
                      </a:r>
                    </a:p>
                  </a:txBody>
                  <a:tcPr marL="35991" marR="35991" marT="35991" marB="35991" anchor="ctr" horzOverflow="overflow"/>
                </a:tc>
                <a:tc>
                  <a:txBody>
                    <a:bodyPr/>
                    <a:lstStyle/>
                    <a:p>
                      <a:pPr marL="0" indent="0" algn="l">
                        <a:buSzPct val="100000"/>
                        <a:buFont typeface="Arial"/>
                        <a:buNone/>
                        <a:defRPr sz="1600"/>
                      </a:pPr>
                      <a:r>
                        <a:rPr lang="en-IN" dirty="0"/>
                        <a:t>Magento Payment Gateway Plugin</a:t>
                      </a:r>
                      <a:endParaRPr dirty="0"/>
                    </a:p>
                  </a:txBody>
                  <a:tcPr marL="35991" marR="35991" marT="35991" marB="35991" anchor="ctr" horzOverflow="overflow"/>
                </a:tc>
                <a:tc>
                  <a:txBody>
                    <a:bodyPr/>
                    <a:lstStyle/>
                    <a:p>
                      <a:pPr algn="ctr" defTabSz="914400">
                        <a:lnSpc>
                          <a:spcPct val="150000"/>
                        </a:lnSpc>
                        <a:defRPr sz="1800"/>
                      </a:pPr>
                      <a:r>
                        <a:rPr lang="en-IN" sz="1200" dirty="0">
                          <a:latin typeface="Calibri (Body)"/>
                          <a:ea typeface="Calibri (Body)"/>
                          <a:cs typeface="Calibri (Body)"/>
                          <a:sym typeface="Calibri (Body)"/>
                        </a:rPr>
                        <a:t>8000</a:t>
                      </a:r>
                      <a:endParaRPr sz="1200" dirty="0">
                        <a:latin typeface="Calibri (Body)"/>
                        <a:ea typeface="Calibri (Body)"/>
                        <a:cs typeface="Calibri (Body)"/>
                        <a:sym typeface="Calibri (Body)"/>
                      </a:endParaRPr>
                    </a:p>
                  </a:txBody>
                  <a:tcPr marL="35991" marR="35991" marT="35991" marB="35991" anchor="ctr" horzOverflow="overflow"/>
                </a:tc>
                <a:extLst>
                  <a:ext uri="{0D108BD9-81ED-4DB2-BD59-A6C34878D82A}">
                    <a16:rowId xmlns:a16="http://schemas.microsoft.com/office/drawing/2014/main" val="10002"/>
                  </a:ext>
                </a:extLst>
              </a:tr>
              <a:tr h="303585">
                <a:tc>
                  <a:txBody>
                    <a:bodyPr/>
                    <a:lstStyle/>
                    <a:p>
                      <a:pPr algn="ctr" defTabSz="914400">
                        <a:defRPr>
                          <a:latin typeface="Calibri (Body)"/>
                          <a:ea typeface="Calibri (Body)"/>
                          <a:cs typeface="Calibri (Body)"/>
                          <a:sym typeface="Calibri (Body)"/>
                        </a:defRPr>
                      </a:pPr>
                      <a:r>
                        <a:rPr lang="en-IN" dirty="0"/>
                        <a:t>3</a:t>
                      </a:r>
                      <a:endParaRPr dirty="0"/>
                    </a:p>
                  </a:txBody>
                  <a:tcPr marL="35991" marR="35991" marT="35991" marB="35991" anchor="ctr" horzOverflow="overflow"/>
                </a:tc>
                <a:tc>
                  <a:txBody>
                    <a:bodyPr/>
                    <a:lstStyle/>
                    <a:p>
                      <a:pPr algn="l">
                        <a:defRPr sz="1600"/>
                      </a:pPr>
                      <a:r>
                        <a:rPr lang="en-IN" dirty="0"/>
                        <a:t>Shopify Payment Gateway Plugin</a:t>
                      </a:r>
                      <a:endParaRPr sz="1400" dirty="0">
                        <a:solidFill>
                          <a:srgbClr val="FF2600"/>
                        </a:solidFill>
                      </a:endParaRPr>
                    </a:p>
                  </a:txBody>
                  <a:tcPr marL="35991" marR="35991" marT="35991" marB="35991" anchor="ctr" horzOverflow="overflow"/>
                </a:tc>
                <a:tc>
                  <a:txBody>
                    <a:bodyPr/>
                    <a:lstStyle/>
                    <a:p>
                      <a:pPr algn="ctr" defTabSz="914400">
                        <a:lnSpc>
                          <a:spcPct val="150000"/>
                        </a:lnSpc>
                        <a:defRPr>
                          <a:latin typeface="Calibri (Body)"/>
                          <a:ea typeface="Calibri (Body)"/>
                          <a:cs typeface="Calibri (Body)"/>
                          <a:sym typeface="Calibri (Body)"/>
                        </a:defRPr>
                      </a:pPr>
                      <a:r>
                        <a:rPr lang="en-IN" dirty="0"/>
                        <a:t>8000</a:t>
                      </a:r>
                      <a:endParaRPr dirty="0"/>
                    </a:p>
                  </a:txBody>
                  <a:tcPr marL="35991" marR="35991" marT="35991" marB="35991" anchor="ctr" horzOverflow="overflow"/>
                </a:tc>
                <a:extLst>
                  <a:ext uri="{0D108BD9-81ED-4DB2-BD59-A6C34878D82A}">
                    <a16:rowId xmlns:a16="http://schemas.microsoft.com/office/drawing/2014/main" val="10003"/>
                  </a:ext>
                </a:extLst>
              </a:tr>
              <a:tr h="552712">
                <a:tc>
                  <a:txBody>
                    <a:bodyPr/>
                    <a:lstStyle/>
                    <a:p>
                      <a:pPr algn="ctr" defTabSz="914400">
                        <a:defRPr>
                          <a:latin typeface="Calibri (Body)"/>
                          <a:ea typeface="Calibri (Body)"/>
                          <a:cs typeface="Calibri (Body)"/>
                          <a:sym typeface="Calibri (Body)"/>
                        </a:defRPr>
                      </a:pPr>
                      <a:endParaRPr/>
                    </a:p>
                  </a:txBody>
                  <a:tcPr marL="35991" marR="35991" marT="35991" marB="35991" anchor="ctr" horzOverflow="overflow"/>
                </a:tc>
                <a:tc>
                  <a:txBody>
                    <a:bodyPr/>
                    <a:lstStyle/>
                    <a:p>
                      <a:pPr defTabSz="914400">
                        <a:lnSpc>
                          <a:spcPct val="150000"/>
                        </a:lnSpc>
                        <a:defRPr sz="1800"/>
                      </a:pPr>
                      <a:r>
                        <a:rPr sz="1200" b="1" dirty="0">
                          <a:latin typeface="Calibri (Body)"/>
                          <a:ea typeface="Calibri (Body)"/>
                          <a:cs typeface="Calibri (Body)"/>
                          <a:sym typeface="Calibri (Body)"/>
                        </a:rPr>
                        <a:t>TOTAL</a:t>
                      </a:r>
                    </a:p>
                  </a:txBody>
                  <a:tcPr marL="35991" marR="35991" marT="35991" marB="35991" anchor="ctr" horzOverflow="overflow"/>
                </a:tc>
                <a:tc>
                  <a:txBody>
                    <a:bodyPr/>
                    <a:lstStyle/>
                    <a:p>
                      <a:pPr algn="ctr" defTabSz="914400">
                        <a:lnSpc>
                          <a:spcPct val="150000"/>
                        </a:lnSpc>
                        <a:defRPr sz="1800"/>
                      </a:pPr>
                      <a:r>
                        <a:rPr lang="en-IN" sz="1200" b="1" dirty="0">
                          <a:latin typeface="Calibri (Body)"/>
                          <a:ea typeface="Calibri (Body)"/>
                          <a:cs typeface="Calibri (Body)"/>
                          <a:sym typeface="Calibri (Body)"/>
                        </a:rPr>
                        <a:t>24</a:t>
                      </a:r>
                      <a:r>
                        <a:rPr sz="1200" b="1" dirty="0">
                          <a:latin typeface="Calibri (Body)"/>
                          <a:ea typeface="Calibri (Body)"/>
                          <a:cs typeface="Calibri (Body)"/>
                          <a:sym typeface="Calibri (Body)"/>
                        </a:rPr>
                        <a:t>,000</a:t>
                      </a:r>
                    </a:p>
                  </a:txBody>
                  <a:tcPr marL="35991" marR="35991" marT="35991" marB="35991" anchor="ctr" horzOverflow="overflow"/>
                </a:tc>
                <a:extLst>
                  <a:ext uri="{0D108BD9-81ED-4DB2-BD59-A6C34878D82A}">
                    <a16:rowId xmlns:a16="http://schemas.microsoft.com/office/drawing/2014/main" val="10004"/>
                  </a:ext>
                </a:extLst>
              </a:tr>
            </a:tbl>
          </a:graphicData>
        </a:graphic>
      </p:graphicFrame>
      <p:sp>
        <p:nvSpPr>
          <p:cNvPr id="5" name="Title 1">
            <a:extLst>
              <a:ext uri="{FF2B5EF4-FFF2-40B4-BE49-F238E27FC236}">
                <a16:creationId xmlns:a16="http://schemas.microsoft.com/office/drawing/2014/main" id="{522CFC43-3195-9A33-718F-40E0F7A2A428}"/>
              </a:ext>
            </a:extLst>
          </p:cNvPr>
          <p:cNvSpPr txBox="1">
            <a:spLocks/>
          </p:cNvSpPr>
          <p:nvPr/>
        </p:nvSpPr>
        <p:spPr>
          <a:xfrm>
            <a:off x="1073891" y="574715"/>
            <a:ext cx="11118108" cy="632020"/>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a:lstStyle>
          <a:p>
            <a:pPr algn="l" hangingPunct="1"/>
            <a:r>
              <a:rPr lang="en-IN" dirty="0"/>
              <a:t>Cost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lide Number Placeholder 19"/>
          <p:cNvSpPr txBox="1">
            <a:spLocks noGrp="1"/>
          </p:cNvSpPr>
          <p:nvPr>
            <p:ph type="sldNum" sz="quarter" idx="4294967295"/>
          </p:nvPr>
        </p:nvSpPr>
        <p:spPr>
          <a:xfrm>
            <a:off x="11323779" y="6414761"/>
            <a:ext cx="258620" cy="24830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302" name="TextBox 5"/>
          <p:cNvSpPr txBox="1"/>
          <p:nvPr/>
        </p:nvSpPr>
        <p:spPr>
          <a:xfrm>
            <a:off x="1227389" y="1698478"/>
            <a:ext cx="3497011" cy="2554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p>
            <a:pPr defTabSz="914400">
              <a:defRPr sz="1600">
                <a:latin typeface="+mn-lt"/>
                <a:ea typeface="+mn-ea"/>
                <a:cs typeface="+mn-cs"/>
                <a:sym typeface="Calibri"/>
              </a:defRPr>
            </a:pPr>
            <a:r>
              <a:rPr dirty="0"/>
              <a:t>The PCI DSS (Payment Card Industry Data Security Standard) is a security standard developed and maintained by the PCI Council. </a:t>
            </a:r>
          </a:p>
          <a:p>
            <a:pPr defTabSz="914400">
              <a:defRPr sz="1600">
                <a:latin typeface="+mn-lt"/>
                <a:ea typeface="+mn-ea"/>
                <a:cs typeface="+mn-cs"/>
                <a:sym typeface="Calibri"/>
              </a:defRPr>
            </a:pPr>
            <a:endParaRPr dirty="0"/>
          </a:p>
          <a:p>
            <a:pPr defTabSz="914400">
              <a:defRPr sz="1600">
                <a:latin typeface="+mn-lt"/>
                <a:ea typeface="+mn-ea"/>
                <a:cs typeface="+mn-cs"/>
                <a:sym typeface="Calibri"/>
              </a:defRPr>
            </a:pPr>
            <a:r>
              <a:rPr dirty="0"/>
              <a:t>The purpose of PCI DSS compliance is to help secure and protect the entire payment card ecosystem. This is mandatory compliance if we are storing credit card information.</a:t>
            </a:r>
          </a:p>
        </p:txBody>
      </p:sp>
      <p:pic>
        <p:nvPicPr>
          <p:cNvPr id="303" name="Screenshot 2022-06-08 at 6.59.19 AM.png" descr="Screenshot 2022-06-08 at 6.59.19 AM.png"/>
          <p:cNvPicPr>
            <a:picLocks noChangeAspect="1"/>
          </p:cNvPicPr>
          <p:nvPr/>
        </p:nvPicPr>
        <p:blipFill>
          <a:blip r:embed="rId2"/>
          <a:stretch>
            <a:fillRect/>
          </a:stretch>
        </p:blipFill>
        <p:spPr>
          <a:xfrm>
            <a:off x="4827787" y="1112179"/>
            <a:ext cx="7004564" cy="4831422"/>
          </a:xfrm>
          <a:prstGeom prst="rect">
            <a:avLst/>
          </a:prstGeom>
          <a:ln w="12700">
            <a:miter lim="400000"/>
          </a:ln>
        </p:spPr>
      </p:pic>
      <p:sp>
        <p:nvSpPr>
          <p:cNvPr id="6" name="Title 1">
            <a:extLst>
              <a:ext uri="{FF2B5EF4-FFF2-40B4-BE49-F238E27FC236}">
                <a16:creationId xmlns:a16="http://schemas.microsoft.com/office/drawing/2014/main" id="{5AADFD2B-AF6F-49FB-FF43-7211BB0A8AAF}"/>
              </a:ext>
            </a:extLst>
          </p:cNvPr>
          <p:cNvSpPr txBox="1">
            <a:spLocks/>
          </p:cNvSpPr>
          <p:nvPr/>
        </p:nvSpPr>
        <p:spPr>
          <a:xfrm>
            <a:off x="1073891" y="574715"/>
            <a:ext cx="11118108" cy="632020"/>
          </a:xfrm>
          <a:prstGeom prst="rect">
            <a:avLst/>
          </a:prstGeom>
        </p:spPr>
        <p:txBody>
          <a:bodyPr/>
          <a:lst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a:lstStyle>
          <a:p>
            <a:pPr algn="l" hangingPunct="1"/>
            <a:r>
              <a:rPr lang="en-IN" dirty="0"/>
              <a:t>PCI DSS Compliance (Optional)</a:t>
            </a:r>
          </a:p>
        </p:txBody>
      </p:sp>
    </p:spTree>
  </p:cSld>
  <p:clrMapOvr>
    <a:masterClrMapping/>
  </p:clrMapOvr>
  <p:transition spd="med"/>
</p:sld>
</file>

<file path=ppt/theme/theme1.xml><?xml version="1.0" encoding="utf-8"?>
<a:theme xmlns:a="http://schemas.openxmlformats.org/drawingml/2006/main" name="techstar">
  <a:themeElements>
    <a:clrScheme name="techstar">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chstar">
      <a:majorFont>
        <a:latin typeface="Helvetica"/>
        <a:ea typeface="Helvetica"/>
        <a:cs typeface="Helvetica"/>
      </a:majorFont>
      <a:minorFont>
        <a:latin typeface="Calibri"/>
        <a:ea typeface="Calibri"/>
        <a:cs typeface="Calibri"/>
      </a:minorFont>
    </a:fontScheme>
    <a:fmtScheme name="techsta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chstar">
  <a:themeElements>
    <a:clrScheme name="techstar">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techstar">
      <a:majorFont>
        <a:latin typeface="Helvetica"/>
        <a:ea typeface="Helvetica"/>
        <a:cs typeface="Helvetica"/>
      </a:majorFont>
      <a:minorFont>
        <a:latin typeface="Calibri"/>
        <a:ea typeface="Calibri"/>
        <a:cs typeface="Calibri"/>
      </a:minorFont>
    </a:fontScheme>
    <a:fmtScheme name="techsta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100</TotalTime>
  <Words>632</Words>
  <Application>Microsoft Office PowerPoint</Application>
  <PresentationFormat>Widescreen</PresentationFormat>
  <Paragraphs>135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(Body)</vt:lpstr>
      <vt:lpstr>Helvetica</vt:lpstr>
      <vt:lpstr>Lato</vt:lpstr>
      <vt:lpstr>Lato Black</vt:lpstr>
      <vt:lpstr>Raleway</vt:lpstr>
      <vt:lpstr>Tw Cen MT Condensed (Headings)</vt:lpstr>
      <vt:lpstr>techstar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Fathima Simans</dc:creator>
  <cp:lastModifiedBy>Fathima Simans</cp:lastModifiedBy>
  <cp:revision>66</cp:revision>
  <dcterms:modified xsi:type="dcterms:W3CDTF">2022-06-24T11:45:40Z</dcterms:modified>
</cp:coreProperties>
</file>