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veat" panose="020B0604020202020204" charset="0"/>
      <p:regular r:id="rId15"/>
      <p:bold r:id="rId16"/>
    </p:embeddedFont>
    <p:embeddedFont>
      <p:font typeface="Comfortaa" panose="020B0604020202020204" charset="0"/>
      <p:regular r:id="rId17"/>
      <p:bold r:id="rId18"/>
    </p:embeddedFont>
    <p:embeddedFont>
      <p:font typeface="Comfortaa SemiBold" panose="020B0604020202020204" charset="0"/>
      <p:regular r:id="rId19"/>
      <p:bold r:id="rId20"/>
    </p:embeddedFont>
    <p:embeddedFont>
      <p:font typeface="Comic Sans MS" panose="030F0702030302020204" pitchFamily="66" charset="0"/>
      <p:regular r:id="rId21"/>
      <p:bold r:id="rId22"/>
      <p:italic r:id="rId23"/>
      <p:boldItalic r:id="rId24"/>
    </p:embeddedFont>
    <p:embeddedFont>
      <p:font typeface="Libre Baskerville" panose="02000000000000000000" pitchFamily="2" charset="0"/>
      <p:regular r:id="rId25"/>
      <p:bold r:id="rId26"/>
      <p: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Medium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6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ableStyles" Target="tableStyle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4f0c6c024b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4f0c6c024b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4f1d7127c4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34f1d7127c4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4f1d7127c4_5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4f1d7127c4_5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34f1d7127c4_3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34f1d7127c4_3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4f1d7127c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4f1d7127c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4f1d7127c4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4f1d7127c4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4f1d7127c4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4f1d7127c4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4f1d7127c4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4f1d7127c4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4f1d7127c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4f1d7127c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4f1d7127c4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4f1d7127c4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4f1d7127c4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4f1d7127c4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4d7d10c67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34d7d10c67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9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20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0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>
            <a:spLocks noGrp="1"/>
          </p:cNvSpPr>
          <p:nvPr>
            <p:ph type="pic" idx="2"/>
          </p:nvPr>
        </p:nvSpPr>
        <p:spPr>
          <a:xfrm>
            <a:off x="125700" y="125600"/>
            <a:ext cx="8892900" cy="2452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125700" y="2649900"/>
            <a:ext cx="5705400" cy="11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1"/>
          </p:nvPr>
        </p:nvSpPr>
        <p:spPr>
          <a:xfrm>
            <a:off x="6502400" y="2649900"/>
            <a:ext cx="25161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3"/>
          </p:nvPr>
        </p:nvSpPr>
        <p:spPr>
          <a:xfrm>
            <a:off x="122125" y="4701375"/>
            <a:ext cx="23949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4"/>
          </p:nvPr>
        </p:nvSpPr>
        <p:spPr>
          <a:xfrm>
            <a:off x="6628100" y="4701375"/>
            <a:ext cx="2390100" cy="3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7921775" y="3008400"/>
            <a:ext cx="124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ksheet">
  <p:cSld name="SECTION_HEADER_1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4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" name="Google Shape;141;p24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4"/>
          <p:cNvSpPr txBox="1">
            <a:spLocks noGrp="1"/>
          </p:cNvSpPr>
          <p:nvPr>
            <p:ph type="subTitle" idx="1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ubTitle" idx="2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125700" y="125600"/>
            <a:ext cx="3314100" cy="5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ubTitle" idx="3"/>
          </p:nvPr>
        </p:nvSpPr>
        <p:spPr>
          <a:xfrm>
            <a:off x="5831600" y="236604"/>
            <a:ext cx="3187200" cy="3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6" name="Google Shape;146;p24"/>
          <p:cNvSpPr>
            <a:spLocks noGrp="1"/>
          </p:cNvSpPr>
          <p:nvPr>
            <p:ph type="pic" idx="4"/>
          </p:nvPr>
        </p:nvSpPr>
        <p:spPr>
          <a:xfrm>
            <a:off x="251400" y="2828798"/>
            <a:ext cx="1468500" cy="1872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47" name="Google Shape;147;p24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agenda" type="tx">
  <p:cSld name="TITLE_AND_BODY">
    <p:bg>
      <p:bgPr>
        <a:solidFill>
          <a:schemeClr val="dk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125700" y="125597"/>
            <a:ext cx="3985500" cy="4575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4236800" y="125550"/>
            <a:ext cx="4782600" cy="4575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4500950" y="349600"/>
            <a:ext cx="4254300" cy="1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Baskerville"/>
              <a:buNone/>
              <a:defRPr sz="7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Baskerville"/>
              <a:buNone/>
              <a:defRPr sz="7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Baskerville"/>
              <a:buNone/>
              <a:defRPr sz="7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Baskerville"/>
              <a:buNone/>
              <a:defRPr sz="7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Baskerville"/>
              <a:buNone/>
              <a:defRPr sz="7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Baskerville"/>
              <a:buNone/>
              <a:defRPr sz="7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Baskerville"/>
              <a:buNone/>
              <a:defRPr sz="7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Baskerville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4543850" y="1752125"/>
            <a:ext cx="4168500" cy="2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Char char="●"/>
              <a:defRPr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Char char="○"/>
              <a:defRPr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Char char="■"/>
              <a:defRPr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Char char="●"/>
              <a:defRPr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Char char="○"/>
              <a:defRPr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Char char="■"/>
              <a:defRPr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Char char="●"/>
              <a:defRPr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Char char="○"/>
              <a:defRPr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Char char="■"/>
              <a:defRPr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cxnSp>
        <p:nvCxnSpPr>
          <p:cNvPr id="154" name="Google Shape;154;p25"/>
          <p:cNvCxnSpPr/>
          <p:nvPr/>
        </p:nvCxnSpPr>
        <p:spPr>
          <a:xfrm>
            <a:off x="2762250" y="4827750"/>
            <a:ext cx="0" cy="316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25"/>
          <p:cNvSpPr txBox="1">
            <a:spLocks noGrp="1"/>
          </p:cNvSpPr>
          <p:nvPr>
            <p:ph type="subTitle" idx="2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ubTitle" idx="3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5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5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TWO_COLUMNS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>
            <a:spLocks noGrp="1"/>
          </p:cNvSpPr>
          <p:nvPr>
            <p:ph type="pic" idx="2"/>
          </p:nvPr>
        </p:nvSpPr>
        <p:spPr>
          <a:xfrm>
            <a:off x="251400" y="2828798"/>
            <a:ext cx="1468500" cy="1872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251400" y="1670323"/>
            <a:ext cx="14685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title" idx="3"/>
          </p:nvPr>
        </p:nvSpPr>
        <p:spPr>
          <a:xfrm>
            <a:off x="1845500" y="1670323"/>
            <a:ext cx="14685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title" idx="4"/>
          </p:nvPr>
        </p:nvSpPr>
        <p:spPr>
          <a:xfrm>
            <a:off x="3439600" y="1670323"/>
            <a:ext cx="14685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251400" y="2217823"/>
            <a:ext cx="14685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5"/>
          </p:nvPr>
        </p:nvSpPr>
        <p:spPr>
          <a:xfrm>
            <a:off x="1860124" y="2217823"/>
            <a:ext cx="14538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6"/>
          </p:nvPr>
        </p:nvSpPr>
        <p:spPr>
          <a:xfrm>
            <a:off x="3439600" y="2211623"/>
            <a:ext cx="14685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cxnSp>
        <p:nvCxnSpPr>
          <p:cNvPr id="168" name="Google Shape;168;p26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" name="Google Shape;169;p26"/>
          <p:cNvSpPr txBox="1">
            <a:spLocks noGrp="1"/>
          </p:cNvSpPr>
          <p:nvPr>
            <p:ph type="subTitle" idx="7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ubTitle" idx="8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6"/>
          <p:cNvSpPr>
            <a:spLocks noGrp="1"/>
          </p:cNvSpPr>
          <p:nvPr>
            <p:ph type="pic" idx="9"/>
          </p:nvPr>
        </p:nvSpPr>
        <p:spPr>
          <a:xfrm>
            <a:off x="1845500" y="2828798"/>
            <a:ext cx="1468500" cy="1872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72" name="Google Shape;172;p26"/>
          <p:cNvSpPr>
            <a:spLocks noGrp="1"/>
          </p:cNvSpPr>
          <p:nvPr>
            <p:ph type="pic" idx="13"/>
          </p:nvPr>
        </p:nvSpPr>
        <p:spPr>
          <a:xfrm>
            <a:off x="3439600" y="2828798"/>
            <a:ext cx="1468500" cy="1872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73" name="Google Shape;173;p26"/>
          <p:cNvSpPr>
            <a:spLocks noGrp="1"/>
          </p:cNvSpPr>
          <p:nvPr>
            <p:ph type="pic" idx="14"/>
          </p:nvPr>
        </p:nvSpPr>
        <p:spPr>
          <a:xfrm>
            <a:off x="5033700" y="2828798"/>
            <a:ext cx="1468500" cy="1872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74" name="Google Shape;174;p26"/>
          <p:cNvSpPr>
            <a:spLocks noGrp="1"/>
          </p:cNvSpPr>
          <p:nvPr>
            <p:ph type="pic" idx="15"/>
          </p:nvPr>
        </p:nvSpPr>
        <p:spPr>
          <a:xfrm>
            <a:off x="6627800" y="2828798"/>
            <a:ext cx="1468500" cy="1872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75" name="Google Shape;175;p26"/>
          <p:cNvSpPr txBox="1">
            <a:spLocks noGrp="1"/>
          </p:cNvSpPr>
          <p:nvPr>
            <p:ph type="title" idx="16"/>
          </p:nvPr>
        </p:nvSpPr>
        <p:spPr>
          <a:xfrm>
            <a:off x="5033700" y="1670323"/>
            <a:ext cx="14685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subTitle" idx="17"/>
          </p:nvPr>
        </p:nvSpPr>
        <p:spPr>
          <a:xfrm>
            <a:off x="5033700" y="2211623"/>
            <a:ext cx="14685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title" idx="18"/>
          </p:nvPr>
        </p:nvSpPr>
        <p:spPr>
          <a:xfrm>
            <a:off x="6627800" y="1670323"/>
            <a:ext cx="14685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subTitle" idx="19"/>
          </p:nvPr>
        </p:nvSpPr>
        <p:spPr>
          <a:xfrm>
            <a:off x="6627800" y="2211623"/>
            <a:ext cx="14685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 idx="20"/>
          </p:nvPr>
        </p:nvSpPr>
        <p:spPr>
          <a:xfrm>
            <a:off x="125700" y="134475"/>
            <a:ext cx="7970700" cy="17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9pPr>
          </a:lstStyle>
          <a:p>
            <a:endParaRPr/>
          </a:p>
        </p:txBody>
      </p:sp>
      <p:sp>
        <p:nvSpPr>
          <p:cNvPr id="180" name="Google Shape;180;p26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6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 ">
  <p:cSld name="TITLE_ONLY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4" name="Google Shape;184;p27"/>
          <p:cNvCxnSpPr/>
          <p:nvPr/>
        </p:nvCxnSpPr>
        <p:spPr>
          <a:xfrm>
            <a:off x="-27475" y="2390175"/>
            <a:ext cx="9251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7"/>
          <p:cNvCxnSpPr/>
          <p:nvPr/>
        </p:nvCxnSpPr>
        <p:spPr>
          <a:xfrm>
            <a:off x="4570800" y="-10350"/>
            <a:ext cx="0" cy="4834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7"/>
          <p:cNvSpPr txBox="1">
            <a:spLocks noGrp="1"/>
          </p:cNvSpPr>
          <p:nvPr>
            <p:ph type="subTitle" idx="1"/>
          </p:nvPr>
        </p:nvSpPr>
        <p:spPr>
          <a:xfrm>
            <a:off x="125700" y="125600"/>
            <a:ext cx="21405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2"/>
          </p:nvPr>
        </p:nvSpPr>
        <p:spPr>
          <a:xfrm>
            <a:off x="6875400" y="125600"/>
            <a:ext cx="21438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3"/>
          </p:nvPr>
        </p:nvSpPr>
        <p:spPr>
          <a:xfrm>
            <a:off x="6875400" y="4383975"/>
            <a:ext cx="21438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4"/>
          </p:nvPr>
        </p:nvSpPr>
        <p:spPr>
          <a:xfrm>
            <a:off x="125700" y="4383975"/>
            <a:ext cx="21405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cxnSp>
        <p:nvCxnSpPr>
          <p:cNvPr id="190" name="Google Shape;190;p27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27"/>
          <p:cNvSpPr txBox="1">
            <a:spLocks noGrp="1"/>
          </p:cNvSpPr>
          <p:nvPr>
            <p:ph type="subTitle" idx="5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6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7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7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">
  <p:cSld name="TITLE_ONLY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/>
          <p:nvPr/>
        </p:nvSpPr>
        <p:spPr>
          <a:xfrm>
            <a:off x="4572000" y="2411100"/>
            <a:ext cx="4572000" cy="273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0" y="2411100"/>
            <a:ext cx="4572000" cy="273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8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4572000" y="0"/>
            <a:ext cx="4572000" cy="24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0" y="0"/>
            <a:ext cx="4572000" cy="241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8"/>
          <p:cNvSpPr txBox="1">
            <a:spLocks noGrp="1"/>
          </p:cNvSpPr>
          <p:nvPr>
            <p:ph type="subTitle" idx="1"/>
          </p:nvPr>
        </p:nvSpPr>
        <p:spPr>
          <a:xfrm>
            <a:off x="125700" y="125600"/>
            <a:ext cx="21405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subTitle" idx="2"/>
          </p:nvPr>
        </p:nvSpPr>
        <p:spPr>
          <a:xfrm>
            <a:off x="6875400" y="125600"/>
            <a:ext cx="21438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subTitle" idx="3"/>
          </p:nvPr>
        </p:nvSpPr>
        <p:spPr>
          <a:xfrm>
            <a:off x="6875400" y="4383975"/>
            <a:ext cx="21438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subTitle" idx="4"/>
          </p:nvPr>
        </p:nvSpPr>
        <p:spPr>
          <a:xfrm>
            <a:off x="125700" y="4383975"/>
            <a:ext cx="21405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cxnSp>
        <p:nvCxnSpPr>
          <p:cNvPr id="205" name="Google Shape;205;p28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28"/>
          <p:cNvSpPr txBox="1">
            <a:spLocks noGrp="1"/>
          </p:cNvSpPr>
          <p:nvPr>
            <p:ph type="subTitle" idx="5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subTitle" idx="6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8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8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ure Input">
  <p:cSld name="ONE_COLUMN_TEXT">
    <p:bg>
      <p:bgPr>
        <a:solidFill>
          <a:schemeClr val="dk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9"/>
          <p:cNvSpPr/>
          <p:nvPr/>
        </p:nvSpPr>
        <p:spPr>
          <a:xfrm>
            <a:off x="251400" y="1680400"/>
            <a:ext cx="1468500" cy="3021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9"/>
          <p:cNvSpPr/>
          <p:nvPr/>
        </p:nvSpPr>
        <p:spPr>
          <a:xfrm>
            <a:off x="1845500" y="1680400"/>
            <a:ext cx="1468500" cy="3021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9"/>
          <p:cNvSpPr/>
          <p:nvPr/>
        </p:nvSpPr>
        <p:spPr>
          <a:xfrm>
            <a:off x="3439600" y="1680400"/>
            <a:ext cx="1468500" cy="3021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125700" y="125600"/>
            <a:ext cx="86421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9pPr>
          </a:lstStyle>
          <a:p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body" idx="1"/>
          </p:nvPr>
        </p:nvSpPr>
        <p:spPr>
          <a:xfrm>
            <a:off x="323978" y="2596823"/>
            <a:ext cx="1323000" cy="18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body" idx="2"/>
          </p:nvPr>
        </p:nvSpPr>
        <p:spPr>
          <a:xfrm>
            <a:off x="1918085" y="2596782"/>
            <a:ext cx="1323300" cy="18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body" idx="3"/>
          </p:nvPr>
        </p:nvSpPr>
        <p:spPr>
          <a:xfrm>
            <a:off x="3512185" y="2596890"/>
            <a:ext cx="1323300" cy="18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4"/>
          </p:nvPr>
        </p:nvSpPr>
        <p:spPr>
          <a:xfrm>
            <a:off x="490551" y="1735531"/>
            <a:ext cx="9900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subTitle" idx="5"/>
          </p:nvPr>
        </p:nvSpPr>
        <p:spPr>
          <a:xfrm>
            <a:off x="2084677" y="1742395"/>
            <a:ext cx="9900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subTitle" idx="6"/>
          </p:nvPr>
        </p:nvSpPr>
        <p:spPr>
          <a:xfrm>
            <a:off x="3678777" y="1742612"/>
            <a:ext cx="9900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Libre Baskerville"/>
              <a:buNone/>
              <a:defRPr sz="12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Libre Baskerville"/>
              <a:buNone/>
              <a:defRPr sz="12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Libre Baskerville"/>
              <a:buNone/>
              <a:defRPr sz="12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Libre Baskerville"/>
              <a:buNone/>
              <a:defRPr sz="12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Libre Baskerville"/>
              <a:buNone/>
              <a:defRPr sz="12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Libre Baskerville"/>
              <a:buNone/>
              <a:defRPr sz="12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Libre Baskerville"/>
              <a:buNone/>
              <a:defRPr sz="12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Libre Baskerville"/>
              <a:buNone/>
              <a:defRPr sz="12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Libre Baskerville"/>
              <a:buNone/>
              <a:defRPr sz="12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cxnSp>
        <p:nvCxnSpPr>
          <p:cNvPr id="222" name="Google Shape;222;p29"/>
          <p:cNvCxnSpPr/>
          <p:nvPr/>
        </p:nvCxnSpPr>
        <p:spPr>
          <a:xfrm>
            <a:off x="2762250" y="4827750"/>
            <a:ext cx="0" cy="316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" name="Google Shape;223;p29"/>
          <p:cNvSpPr txBox="1">
            <a:spLocks noGrp="1"/>
          </p:cNvSpPr>
          <p:nvPr>
            <p:ph type="subTitle" idx="7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subTitle" idx="8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29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9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rt Stop Continue">
  <p:cSld name="ONE_COLUMN_TEXT_1_1">
    <p:bg>
      <p:bgPr>
        <a:solidFill>
          <a:schemeClr val="lt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4782500" y="317550"/>
            <a:ext cx="4111200" cy="1371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0"/>
          <p:cNvSpPr/>
          <p:nvPr/>
        </p:nvSpPr>
        <p:spPr>
          <a:xfrm>
            <a:off x="4782500" y="1814413"/>
            <a:ext cx="4111200" cy="1371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0"/>
          <p:cNvSpPr/>
          <p:nvPr/>
        </p:nvSpPr>
        <p:spPr>
          <a:xfrm>
            <a:off x="4782500" y="3320750"/>
            <a:ext cx="4111200" cy="1380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2762250" y="4827750"/>
            <a:ext cx="0" cy="31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30"/>
          <p:cNvSpPr txBox="1">
            <a:spLocks noGrp="1"/>
          </p:cNvSpPr>
          <p:nvPr>
            <p:ph type="subTitle" idx="1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subTitle" idx="2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body" idx="3"/>
          </p:nvPr>
        </p:nvSpPr>
        <p:spPr>
          <a:xfrm>
            <a:off x="5033900" y="317600"/>
            <a:ext cx="3601200" cy="13716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6" name="Google Shape;236;p30"/>
          <p:cNvSpPr txBox="1">
            <a:spLocks noGrp="1"/>
          </p:cNvSpPr>
          <p:nvPr>
            <p:ph type="body" idx="4"/>
          </p:nvPr>
        </p:nvSpPr>
        <p:spPr>
          <a:xfrm>
            <a:off x="5033900" y="1819175"/>
            <a:ext cx="3601200" cy="13716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body" idx="5"/>
          </p:nvPr>
        </p:nvSpPr>
        <p:spPr>
          <a:xfrm>
            <a:off x="5033900" y="3320750"/>
            <a:ext cx="3601200" cy="13806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8" name="Google Shape;238;p30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0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ps">
  <p:cSld name="ONE_COLUMN_TEXT_1_1_1"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25700" y="134475"/>
            <a:ext cx="2517000" cy="17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9pPr>
          </a:lstStyle>
          <a:p>
            <a:endParaRPr/>
          </a:p>
        </p:txBody>
      </p:sp>
      <p:sp>
        <p:nvSpPr>
          <p:cNvPr id="242" name="Google Shape;242;p31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3" name="Google Shape;243;p31"/>
          <p:cNvCxnSpPr/>
          <p:nvPr/>
        </p:nvCxnSpPr>
        <p:spPr>
          <a:xfrm>
            <a:off x="2762250" y="4827750"/>
            <a:ext cx="0" cy="31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31"/>
          <p:cNvSpPr txBox="1">
            <a:spLocks noGrp="1"/>
          </p:cNvSpPr>
          <p:nvPr>
            <p:ph type="subTitle" idx="1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2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/>
          <p:nvPr/>
        </p:nvSpPr>
        <p:spPr>
          <a:xfrm>
            <a:off x="3314045" y="288600"/>
            <a:ext cx="2391300" cy="137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1"/>
          <p:cNvSpPr/>
          <p:nvPr/>
        </p:nvSpPr>
        <p:spPr>
          <a:xfrm>
            <a:off x="3314045" y="1808910"/>
            <a:ext cx="2391300" cy="137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1"/>
          <p:cNvSpPr/>
          <p:nvPr/>
        </p:nvSpPr>
        <p:spPr>
          <a:xfrm>
            <a:off x="3314000" y="3329144"/>
            <a:ext cx="2391300" cy="137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1"/>
          <p:cNvSpPr/>
          <p:nvPr/>
        </p:nvSpPr>
        <p:spPr>
          <a:xfrm>
            <a:off x="6502495" y="288450"/>
            <a:ext cx="2391300" cy="137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1"/>
          <p:cNvSpPr/>
          <p:nvPr/>
        </p:nvSpPr>
        <p:spPr>
          <a:xfrm>
            <a:off x="6502495" y="1808760"/>
            <a:ext cx="2391300" cy="137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6502450" y="3328994"/>
            <a:ext cx="2391300" cy="1371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1"/>
          <p:cNvSpPr txBox="1"/>
          <p:nvPr/>
        </p:nvSpPr>
        <p:spPr>
          <a:xfrm>
            <a:off x="2642663" y="288600"/>
            <a:ext cx="671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287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 sz="3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3" name="Google Shape;253;p31"/>
          <p:cNvSpPr txBox="1"/>
          <p:nvPr/>
        </p:nvSpPr>
        <p:spPr>
          <a:xfrm>
            <a:off x="2642663" y="1808910"/>
            <a:ext cx="671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287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 sz="3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4" name="Google Shape;254;p31"/>
          <p:cNvSpPr txBox="1"/>
          <p:nvPr/>
        </p:nvSpPr>
        <p:spPr>
          <a:xfrm>
            <a:off x="2642600" y="3329144"/>
            <a:ext cx="671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287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endParaRPr sz="3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5" name="Google Shape;255;p31"/>
          <p:cNvSpPr txBox="1"/>
          <p:nvPr/>
        </p:nvSpPr>
        <p:spPr>
          <a:xfrm>
            <a:off x="5831163" y="288450"/>
            <a:ext cx="671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287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</a:t>
            </a:r>
            <a:endParaRPr sz="3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6" name="Google Shape;256;p31"/>
          <p:cNvSpPr txBox="1"/>
          <p:nvPr/>
        </p:nvSpPr>
        <p:spPr>
          <a:xfrm>
            <a:off x="5831163" y="1808760"/>
            <a:ext cx="671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287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</a:t>
            </a:r>
            <a:endParaRPr sz="3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5831100" y="3328994"/>
            <a:ext cx="671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8287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	</a:t>
            </a:r>
            <a:endParaRPr sz="3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8" name="Google Shape;258;p31"/>
          <p:cNvSpPr txBox="1">
            <a:spLocks noGrp="1"/>
          </p:cNvSpPr>
          <p:nvPr>
            <p:ph type="body" idx="3"/>
          </p:nvPr>
        </p:nvSpPr>
        <p:spPr>
          <a:xfrm>
            <a:off x="3314000" y="288600"/>
            <a:ext cx="2391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body" idx="4"/>
          </p:nvPr>
        </p:nvSpPr>
        <p:spPr>
          <a:xfrm>
            <a:off x="3314050" y="1808985"/>
            <a:ext cx="2391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body" idx="5"/>
          </p:nvPr>
        </p:nvSpPr>
        <p:spPr>
          <a:xfrm>
            <a:off x="6502500" y="288300"/>
            <a:ext cx="2391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1" name="Google Shape;261;p31"/>
          <p:cNvSpPr txBox="1">
            <a:spLocks noGrp="1"/>
          </p:cNvSpPr>
          <p:nvPr>
            <p:ph type="body" idx="6"/>
          </p:nvPr>
        </p:nvSpPr>
        <p:spPr>
          <a:xfrm>
            <a:off x="6502450" y="1808835"/>
            <a:ext cx="2391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2" name="Google Shape;262;p31"/>
          <p:cNvSpPr txBox="1">
            <a:spLocks noGrp="1"/>
          </p:cNvSpPr>
          <p:nvPr>
            <p:ph type="body" idx="7"/>
          </p:nvPr>
        </p:nvSpPr>
        <p:spPr>
          <a:xfrm>
            <a:off x="3314000" y="3329144"/>
            <a:ext cx="2391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3" name="Google Shape;263;p31"/>
          <p:cNvSpPr txBox="1">
            <a:spLocks noGrp="1"/>
          </p:cNvSpPr>
          <p:nvPr>
            <p:ph type="body" idx="8"/>
          </p:nvPr>
        </p:nvSpPr>
        <p:spPr>
          <a:xfrm>
            <a:off x="6502450" y="3328994"/>
            <a:ext cx="2391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4" name="Google Shape;264;p31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31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Summary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>
            <a:spLocks noGrp="1"/>
          </p:cNvSpPr>
          <p:nvPr>
            <p:ph type="pic" idx="2"/>
          </p:nvPr>
        </p:nvSpPr>
        <p:spPr>
          <a:xfrm>
            <a:off x="3822106" y="0"/>
            <a:ext cx="532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32"/>
          <p:cNvSpPr txBox="1">
            <a:spLocks noGrp="1"/>
          </p:cNvSpPr>
          <p:nvPr>
            <p:ph type="title"/>
          </p:nvPr>
        </p:nvSpPr>
        <p:spPr>
          <a:xfrm>
            <a:off x="125700" y="134475"/>
            <a:ext cx="4111200" cy="17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9pPr>
          </a:lstStyle>
          <a:p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body" idx="1"/>
          </p:nvPr>
        </p:nvSpPr>
        <p:spPr>
          <a:xfrm>
            <a:off x="251400" y="2985775"/>
            <a:ext cx="3570900" cy="15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ne Graph">
  <p:cSld name="CUSTOM_5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1"/>
          </p:nvPr>
        </p:nvSpPr>
        <p:spPr>
          <a:xfrm>
            <a:off x="125700" y="125592"/>
            <a:ext cx="2140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body" idx="2"/>
          </p:nvPr>
        </p:nvSpPr>
        <p:spPr>
          <a:xfrm>
            <a:off x="125600" y="530600"/>
            <a:ext cx="4782600" cy="10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title"/>
          </p:nvPr>
        </p:nvSpPr>
        <p:spPr>
          <a:xfrm>
            <a:off x="6355500" y="125600"/>
            <a:ext cx="2662800" cy="13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Font typeface="Libre Baskerville"/>
              <a:buNone/>
              <a:defRPr sz="7200" b="1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Font typeface="Libre Baskerville"/>
              <a:buNone/>
              <a:defRPr sz="7200" b="1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Font typeface="Libre Baskerville"/>
              <a:buNone/>
              <a:defRPr sz="7200" b="1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Font typeface="Libre Baskerville"/>
              <a:buNone/>
              <a:defRPr sz="7200" b="1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Font typeface="Libre Baskerville"/>
              <a:buNone/>
              <a:defRPr sz="7200" b="1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Font typeface="Libre Baskerville"/>
              <a:buNone/>
              <a:defRPr sz="7200" b="1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Font typeface="Libre Baskerville"/>
              <a:buNone/>
              <a:defRPr sz="7200" b="1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Font typeface="Libre Baskerville"/>
              <a:buNone/>
              <a:defRPr sz="7200" b="1"/>
            </a:lvl9pPr>
          </a:lstStyle>
          <a:p>
            <a:endParaRPr/>
          </a:p>
        </p:txBody>
      </p:sp>
      <p:cxnSp>
        <p:nvCxnSpPr>
          <p:cNvPr id="275" name="Google Shape;275;p33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" name="Google Shape;276;p33"/>
          <p:cNvSpPr txBox="1">
            <a:spLocks noGrp="1"/>
          </p:cNvSpPr>
          <p:nvPr>
            <p:ph type="subTitle" idx="3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4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3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33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Steps">
  <p:cSld name="CAPTION_ONLY">
    <p:bg>
      <p:bgPr>
        <a:solidFill>
          <a:schemeClr val="dk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/>
          <p:nvPr/>
        </p:nvSpPr>
        <p:spPr>
          <a:xfrm>
            <a:off x="845375" y="0"/>
            <a:ext cx="5352900" cy="4829700"/>
          </a:xfrm>
          <a:prstGeom prst="roundRect">
            <a:avLst>
              <a:gd name="adj" fmla="val 1151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3030"/>
              </a:solidFill>
            </a:endParaRPr>
          </a:p>
        </p:txBody>
      </p:sp>
      <p:sp>
        <p:nvSpPr>
          <p:cNvPr id="282" name="Google Shape;282;p34"/>
          <p:cNvSpPr/>
          <p:nvPr/>
        </p:nvSpPr>
        <p:spPr>
          <a:xfrm>
            <a:off x="0" y="0"/>
            <a:ext cx="2762400" cy="514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3030"/>
              </a:solidFill>
            </a:endParaRPr>
          </a:p>
        </p:txBody>
      </p:sp>
      <p:sp>
        <p:nvSpPr>
          <p:cNvPr id="283" name="Google Shape;283;p34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34"/>
          <p:cNvSpPr txBox="1">
            <a:spLocks noGrp="1"/>
          </p:cNvSpPr>
          <p:nvPr>
            <p:ph type="title"/>
          </p:nvPr>
        </p:nvSpPr>
        <p:spPr>
          <a:xfrm>
            <a:off x="125700" y="125600"/>
            <a:ext cx="2391300" cy="16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5" name="Google Shape;285;p34"/>
          <p:cNvSpPr txBox="1">
            <a:spLocks noGrp="1"/>
          </p:cNvSpPr>
          <p:nvPr>
            <p:ph type="subTitle" idx="1"/>
          </p:nvPr>
        </p:nvSpPr>
        <p:spPr>
          <a:xfrm>
            <a:off x="2963075" y="132492"/>
            <a:ext cx="2140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4"/>
          <p:cNvSpPr txBox="1">
            <a:spLocks noGrp="1"/>
          </p:cNvSpPr>
          <p:nvPr>
            <p:ph type="subTitle" idx="2"/>
          </p:nvPr>
        </p:nvSpPr>
        <p:spPr>
          <a:xfrm>
            <a:off x="6502400" y="125600"/>
            <a:ext cx="2140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34"/>
          <p:cNvSpPr txBox="1">
            <a:spLocks noGrp="1"/>
          </p:cNvSpPr>
          <p:nvPr>
            <p:ph type="body" idx="3"/>
          </p:nvPr>
        </p:nvSpPr>
        <p:spPr>
          <a:xfrm>
            <a:off x="2963075" y="773325"/>
            <a:ext cx="2742300" cy="25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8" name="Google Shape;288;p34"/>
          <p:cNvSpPr txBox="1">
            <a:spLocks noGrp="1"/>
          </p:cNvSpPr>
          <p:nvPr>
            <p:ph type="body" idx="4"/>
          </p:nvPr>
        </p:nvSpPr>
        <p:spPr>
          <a:xfrm>
            <a:off x="6502400" y="773325"/>
            <a:ext cx="2515800" cy="25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289" name="Google Shape;289;p34"/>
          <p:cNvCxnSpPr/>
          <p:nvPr/>
        </p:nvCxnSpPr>
        <p:spPr>
          <a:xfrm>
            <a:off x="2762250" y="4827750"/>
            <a:ext cx="0" cy="316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0" name="Google Shape;290;p34"/>
          <p:cNvSpPr txBox="1">
            <a:spLocks noGrp="1"/>
          </p:cNvSpPr>
          <p:nvPr>
            <p:ph type="subTitle" idx="5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34"/>
          <p:cNvSpPr txBox="1">
            <a:spLocks noGrp="1"/>
          </p:cNvSpPr>
          <p:nvPr>
            <p:ph type="subTitle" idx="6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34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34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&amp; Photo">
  <p:cSld name="CUSTOM_3">
    <p:bg>
      <p:bgPr>
        <a:solidFill>
          <a:schemeClr val="dk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5"/>
          <p:cNvSpPr txBox="1">
            <a:spLocks noGrp="1"/>
          </p:cNvSpPr>
          <p:nvPr>
            <p:ph type="title"/>
          </p:nvPr>
        </p:nvSpPr>
        <p:spPr>
          <a:xfrm>
            <a:off x="125700" y="125600"/>
            <a:ext cx="4580100" cy="16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97" name="Google Shape;297;p35"/>
          <p:cNvSpPr/>
          <p:nvPr/>
        </p:nvSpPr>
        <p:spPr>
          <a:xfrm>
            <a:off x="125700" y="2379075"/>
            <a:ext cx="4782600" cy="2322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8" name="Google Shape;298;p35"/>
          <p:cNvSpPr>
            <a:spLocks noGrp="1"/>
          </p:cNvSpPr>
          <p:nvPr>
            <p:ph type="pic" idx="2"/>
          </p:nvPr>
        </p:nvSpPr>
        <p:spPr>
          <a:xfrm>
            <a:off x="5033900" y="125600"/>
            <a:ext cx="3984300" cy="4575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99" name="Google Shape;299;p35"/>
          <p:cNvSpPr txBox="1">
            <a:spLocks noGrp="1"/>
          </p:cNvSpPr>
          <p:nvPr>
            <p:ph type="subTitle" idx="1"/>
          </p:nvPr>
        </p:nvSpPr>
        <p:spPr>
          <a:xfrm>
            <a:off x="251400" y="2512475"/>
            <a:ext cx="2140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body" idx="3"/>
          </p:nvPr>
        </p:nvSpPr>
        <p:spPr>
          <a:xfrm>
            <a:off x="251400" y="3003175"/>
            <a:ext cx="44544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01" name="Google Shape;301;p35"/>
          <p:cNvCxnSpPr/>
          <p:nvPr/>
        </p:nvCxnSpPr>
        <p:spPr>
          <a:xfrm>
            <a:off x="2762250" y="4827750"/>
            <a:ext cx="0" cy="316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" name="Google Shape;302;p35"/>
          <p:cNvSpPr txBox="1">
            <a:spLocks noGrp="1"/>
          </p:cNvSpPr>
          <p:nvPr>
            <p:ph type="subTitle" idx="4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35"/>
          <p:cNvSpPr txBox="1">
            <a:spLocks noGrp="1"/>
          </p:cNvSpPr>
          <p:nvPr>
            <p:ph type="subTitle" idx="5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35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35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&amp; Photo">
  <p:cSld name="CUSTOM_3_1">
    <p:bg>
      <p:bgPr>
        <a:solidFill>
          <a:schemeClr val="lt1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36"/>
          <p:cNvSpPr txBox="1">
            <a:spLocks noGrp="1"/>
          </p:cNvSpPr>
          <p:nvPr>
            <p:ph type="title"/>
          </p:nvPr>
        </p:nvSpPr>
        <p:spPr>
          <a:xfrm>
            <a:off x="125700" y="125600"/>
            <a:ext cx="4580100" cy="16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9" name="Google Shape;309;p36"/>
          <p:cNvSpPr>
            <a:spLocks noGrp="1"/>
          </p:cNvSpPr>
          <p:nvPr>
            <p:ph type="pic" idx="2"/>
          </p:nvPr>
        </p:nvSpPr>
        <p:spPr>
          <a:xfrm>
            <a:off x="5033900" y="125600"/>
            <a:ext cx="3984300" cy="4575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10" name="Google Shape;310;p36"/>
          <p:cNvSpPr txBox="1">
            <a:spLocks noGrp="1"/>
          </p:cNvSpPr>
          <p:nvPr>
            <p:ph type="subTitle" idx="1"/>
          </p:nvPr>
        </p:nvSpPr>
        <p:spPr>
          <a:xfrm>
            <a:off x="251400" y="2512475"/>
            <a:ext cx="2140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body" idx="3"/>
          </p:nvPr>
        </p:nvSpPr>
        <p:spPr>
          <a:xfrm>
            <a:off x="251400" y="3003175"/>
            <a:ext cx="4454400" cy="1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2762250" y="4827750"/>
            <a:ext cx="0" cy="31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3" name="Google Shape;313;p36"/>
          <p:cNvSpPr txBox="1">
            <a:spLocks noGrp="1"/>
          </p:cNvSpPr>
          <p:nvPr>
            <p:ph type="subTitle" idx="4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36"/>
          <p:cNvSpPr txBox="1">
            <a:spLocks noGrp="1"/>
          </p:cNvSpPr>
          <p:nvPr>
            <p:ph type="subTitle" idx="5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36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36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r Chart">
  <p:cSld name="BIG_NUMBER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37"/>
          <p:cNvSpPr txBox="1">
            <a:spLocks noGrp="1"/>
          </p:cNvSpPr>
          <p:nvPr>
            <p:ph type="title"/>
          </p:nvPr>
        </p:nvSpPr>
        <p:spPr>
          <a:xfrm>
            <a:off x="122600" y="125600"/>
            <a:ext cx="5708400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9pPr>
          </a:lstStyle>
          <a:p>
            <a:endParaRPr/>
          </a:p>
        </p:txBody>
      </p:sp>
      <p:cxnSp>
        <p:nvCxnSpPr>
          <p:cNvPr id="320" name="Google Shape;320;p37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37"/>
          <p:cNvSpPr txBox="1">
            <a:spLocks noGrp="1"/>
          </p:cNvSpPr>
          <p:nvPr>
            <p:ph type="subTitle" idx="1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37"/>
          <p:cNvSpPr txBox="1">
            <a:spLocks noGrp="1"/>
          </p:cNvSpPr>
          <p:nvPr>
            <p:ph type="subTitle" idx="2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7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37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sk Timeline">
  <p:cSld name="BIG_NUMBER_4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7" name="Google Shape;327;p38"/>
          <p:cNvCxnSpPr/>
          <p:nvPr/>
        </p:nvCxnSpPr>
        <p:spPr>
          <a:xfrm>
            <a:off x="2642715" y="1649025"/>
            <a:ext cx="6251100" cy="6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38"/>
          <p:cNvCxnSpPr/>
          <p:nvPr/>
        </p:nvCxnSpPr>
        <p:spPr>
          <a:xfrm>
            <a:off x="2642600" y="3661125"/>
            <a:ext cx="6251100" cy="6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Google Shape;329;p38"/>
          <p:cNvCxnSpPr/>
          <p:nvPr/>
        </p:nvCxnSpPr>
        <p:spPr>
          <a:xfrm>
            <a:off x="2642830" y="2327925"/>
            <a:ext cx="6251100" cy="6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" name="Google Shape;330;p38"/>
          <p:cNvCxnSpPr/>
          <p:nvPr/>
        </p:nvCxnSpPr>
        <p:spPr>
          <a:xfrm>
            <a:off x="2642830" y="3006825"/>
            <a:ext cx="6251100" cy="6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Google Shape;331;p38"/>
          <p:cNvCxnSpPr/>
          <p:nvPr/>
        </p:nvCxnSpPr>
        <p:spPr>
          <a:xfrm>
            <a:off x="2642830" y="4364625"/>
            <a:ext cx="6251100" cy="6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2" name="Google Shape;332;p38"/>
          <p:cNvSpPr txBox="1">
            <a:spLocks noGrp="1"/>
          </p:cNvSpPr>
          <p:nvPr>
            <p:ph type="title"/>
          </p:nvPr>
        </p:nvSpPr>
        <p:spPr>
          <a:xfrm>
            <a:off x="122600" y="125600"/>
            <a:ext cx="5708400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9pPr>
          </a:lstStyle>
          <a:p>
            <a:endParaRPr/>
          </a:p>
        </p:txBody>
      </p:sp>
      <p:cxnSp>
        <p:nvCxnSpPr>
          <p:cNvPr id="333" name="Google Shape;333;p38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4" name="Google Shape;334;p38"/>
          <p:cNvSpPr txBox="1">
            <a:spLocks noGrp="1"/>
          </p:cNvSpPr>
          <p:nvPr>
            <p:ph type="subTitle" idx="1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38"/>
          <p:cNvSpPr txBox="1">
            <a:spLocks noGrp="1"/>
          </p:cNvSpPr>
          <p:nvPr>
            <p:ph type="subTitle" idx="2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38"/>
          <p:cNvSpPr>
            <a:spLocks noGrp="1"/>
          </p:cNvSpPr>
          <p:nvPr>
            <p:ph type="pic" idx="3"/>
          </p:nvPr>
        </p:nvSpPr>
        <p:spPr>
          <a:xfrm>
            <a:off x="1942950" y="1369100"/>
            <a:ext cx="573900" cy="570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37" name="Google Shape;337;p38"/>
          <p:cNvSpPr txBox="1">
            <a:spLocks noGrp="1"/>
          </p:cNvSpPr>
          <p:nvPr>
            <p:ph type="title" idx="4"/>
          </p:nvPr>
        </p:nvSpPr>
        <p:spPr>
          <a:xfrm>
            <a:off x="251400" y="1487175"/>
            <a:ext cx="1593900" cy="17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5"/>
          </p:nvPr>
        </p:nvSpPr>
        <p:spPr>
          <a:xfrm>
            <a:off x="251509" y="1663525"/>
            <a:ext cx="1593900" cy="1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8"/>
          <p:cNvSpPr>
            <a:spLocks noGrp="1"/>
          </p:cNvSpPr>
          <p:nvPr>
            <p:ph type="pic" idx="6"/>
          </p:nvPr>
        </p:nvSpPr>
        <p:spPr>
          <a:xfrm>
            <a:off x="1943050" y="3402238"/>
            <a:ext cx="573900" cy="570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0" name="Google Shape;340;p38"/>
          <p:cNvSpPr txBox="1">
            <a:spLocks noGrp="1"/>
          </p:cNvSpPr>
          <p:nvPr>
            <p:ph type="title" idx="7"/>
          </p:nvPr>
        </p:nvSpPr>
        <p:spPr>
          <a:xfrm>
            <a:off x="251500" y="2163700"/>
            <a:ext cx="1593900" cy="17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8"/>
          </p:nvPr>
        </p:nvSpPr>
        <p:spPr>
          <a:xfrm>
            <a:off x="251609" y="2340050"/>
            <a:ext cx="1593900" cy="1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38"/>
          <p:cNvSpPr>
            <a:spLocks noGrp="1"/>
          </p:cNvSpPr>
          <p:nvPr>
            <p:ph type="pic" idx="9"/>
          </p:nvPr>
        </p:nvSpPr>
        <p:spPr>
          <a:xfrm>
            <a:off x="1942950" y="2724525"/>
            <a:ext cx="573900" cy="570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3" name="Google Shape;343;p38"/>
          <p:cNvSpPr txBox="1">
            <a:spLocks noGrp="1"/>
          </p:cNvSpPr>
          <p:nvPr>
            <p:ph type="title" idx="13"/>
          </p:nvPr>
        </p:nvSpPr>
        <p:spPr>
          <a:xfrm>
            <a:off x="251400" y="2842600"/>
            <a:ext cx="1593900" cy="17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4" name="Google Shape;344;p38"/>
          <p:cNvSpPr txBox="1">
            <a:spLocks noGrp="1"/>
          </p:cNvSpPr>
          <p:nvPr>
            <p:ph type="subTitle" idx="14"/>
          </p:nvPr>
        </p:nvSpPr>
        <p:spPr>
          <a:xfrm>
            <a:off x="251509" y="3018950"/>
            <a:ext cx="1593900" cy="1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38"/>
          <p:cNvSpPr>
            <a:spLocks noGrp="1"/>
          </p:cNvSpPr>
          <p:nvPr>
            <p:ph type="pic" idx="15"/>
          </p:nvPr>
        </p:nvSpPr>
        <p:spPr>
          <a:xfrm>
            <a:off x="1942950" y="2046800"/>
            <a:ext cx="573900" cy="570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6" name="Google Shape;346;p38"/>
          <p:cNvSpPr txBox="1">
            <a:spLocks noGrp="1"/>
          </p:cNvSpPr>
          <p:nvPr>
            <p:ph type="title" idx="16"/>
          </p:nvPr>
        </p:nvSpPr>
        <p:spPr>
          <a:xfrm>
            <a:off x="251400" y="3520313"/>
            <a:ext cx="1593900" cy="17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7" name="Google Shape;347;p38"/>
          <p:cNvSpPr txBox="1">
            <a:spLocks noGrp="1"/>
          </p:cNvSpPr>
          <p:nvPr>
            <p:ph type="subTitle" idx="17"/>
          </p:nvPr>
        </p:nvSpPr>
        <p:spPr>
          <a:xfrm>
            <a:off x="251509" y="3696663"/>
            <a:ext cx="1593900" cy="1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8"/>
          <p:cNvSpPr>
            <a:spLocks noGrp="1"/>
          </p:cNvSpPr>
          <p:nvPr>
            <p:ph type="pic" idx="18"/>
          </p:nvPr>
        </p:nvSpPr>
        <p:spPr>
          <a:xfrm>
            <a:off x="1942950" y="4079938"/>
            <a:ext cx="573900" cy="570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9" name="Google Shape;349;p38"/>
          <p:cNvSpPr txBox="1">
            <a:spLocks noGrp="1"/>
          </p:cNvSpPr>
          <p:nvPr>
            <p:ph type="title" idx="19"/>
          </p:nvPr>
        </p:nvSpPr>
        <p:spPr>
          <a:xfrm>
            <a:off x="251400" y="4198013"/>
            <a:ext cx="1593900" cy="17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50" name="Google Shape;350;p38"/>
          <p:cNvSpPr txBox="1">
            <a:spLocks noGrp="1"/>
          </p:cNvSpPr>
          <p:nvPr>
            <p:ph type="subTitle" idx="20"/>
          </p:nvPr>
        </p:nvSpPr>
        <p:spPr>
          <a:xfrm>
            <a:off x="251509" y="4374363"/>
            <a:ext cx="1593900" cy="1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8"/>
          <p:cNvSpPr txBox="1"/>
          <p:nvPr/>
        </p:nvSpPr>
        <p:spPr>
          <a:xfrm>
            <a:off x="251821" y="882063"/>
            <a:ext cx="1432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Role</a:t>
            </a:r>
            <a:endParaRPr sz="10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8"/>
          <p:cNvSpPr txBox="1">
            <a:spLocks noGrp="1"/>
          </p:cNvSpPr>
          <p:nvPr>
            <p:ph type="subTitle" idx="21"/>
          </p:nvPr>
        </p:nvSpPr>
        <p:spPr>
          <a:xfrm>
            <a:off x="2642750" y="845050"/>
            <a:ext cx="20847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38"/>
          <p:cNvSpPr txBox="1">
            <a:spLocks noGrp="1"/>
          </p:cNvSpPr>
          <p:nvPr>
            <p:ph type="subTitle" idx="22"/>
          </p:nvPr>
        </p:nvSpPr>
        <p:spPr>
          <a:xfrm>
            <a:off x="4727700" y="845050"/>
            <a:ext cx="20847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8"/>
          <p:cNvSpPr txBox="1">
            <a:spLocks noGrp="1"/>
          </p:cNvSpPr>
          <p:nvPr>
            <p:ph type="subTitle" idx="23"/>
          </p:nvPr>
        </p:nvSpPr>
        <p:spPr>
          <a:xfrm>
            <a:off x="6810250" y="845050"/>
            <a:ext cx="20847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cxnSp>
        <p:nvCxnSpPr>
          <p:cNvPr id="355" name="Google Shape;355;p38"/>
          <p:cNvCxnSpPr/>
          <p:nvPr/>
        </p:nvCxnSpPr>
        <p:spPr>
          <a:xfrm>
            <a:off x="251600" y="1244250"/>
            <a:ext cx="8642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6" name="Google Shape;356;p38"/>
          <p:cNvSpPr txBox="1">
            <a:spLocks noGrp="1"/>
          </p:cNvSpPr>
          <p:nvPr>
            <p:ph type="subTitle" idx="24"/>
          </p:nvPr>
        </p:nvSpPr>
        <p:spPr>
          <a:xfrm>
            <a:off x="251400" y="847950"/>
            <a:ext cx="2391300" cy="396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357" name="Google Shape;357;p38"/>
          <p:cNvCxnSpPr/>
          <p:nvPr/>
        </p:nvCxnSpPr>
        <p:spPr>
          <a:xfrm>
            <a:off x="4726475" y="845038"/>
            <a:ext cx="0" cy="392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38"/>
          <p:cNvCxnSpPr/>
          <p:nvPr/>
        </p:nvCxnSpPr>
        <p:spPr>
          <a:xfrm>
            <a:off x="6810250" y="855063"/>
            <a:ext cx="0" cy="392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" name="Google Shape;359;p38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8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ope">
  <p:cSld name="BIG_NUMBER_3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39"/>
          <p:cNvSpPr txBox="1">
            <a:spLocks noGrp="1"/>
          </p:cNvSpPr>
          <p:nvPr>
            <p:ph type="title"/>
          </p:nvPr>
        </p:nvSpPr>
        <p:spPr>
          <a:xfrm>
            <a:off x="2642600" y="1021700"/>
            <a:ext cx="3859800" cy="27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9pPr>
          </a:lstStyle>
          <a:p>
            <a:endParaRPr/>
          </a:p>
        </p:txBody>
      </p:sp>
      <p:cxnSp>
        <p:nvCxnSpPr>
          <p:cNvPr id="364" name="Google Shape;364;p39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5" name="Google Shape;365;p39"/>
          <p:cNvSpPr txBox="1">
            <a:spLocks noGrp="1"/>
          </p:cNvSpPr>
          <p:nvPr>
            <p:ph type="subTitle" idx="1"/>
          </p:nvPr>
        </p:nvSpPr>
        <p:spPr>
          <a:xfrm>
            <a:off x="25255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39"/>
          <p:cNvSpPr txBox="1">
            <a:spLocks noGrp="1"/>
          </p:cNvSpPr>
          <p:nvPr>
            <p:ph type="subTitle" idx="2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2642600" y="1021650"/>
            <a:ext cx="3859800" cy="2783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39"/>
          <p:cNvSpPr/>
          <p:nvPr/>
        </p:nvSpPr>
        <p:spPr>
          <a:xfrm>
            <a:off x="251400" y="1021650"/>
            <a:ext cx="2265600" cy="840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39"/>
          <p:cNvSpPr/>
          <p:nvPr/>
        </p:nvSpPr>
        <p:spPr>
          <a:xfrm>
            <a:off x="251400" y="2964734"/>
            <a:ext cx="2265600" cy="840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39"/>
          <p:cNvSpPr/>
          <p:nvPr/>
        </p:nvSpPr>
        <p:spPr>
          <a:xfrm>
            <a:off x="251400" y="1993206"/>
            <a:ext cx="2265600" cy="84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39"/>
          <p:cNvSpPr/>
          <p:nvPr/>
        </p:nvSpPr>
        <p:spPr>
          <a:xfrm>
            <a:off x="6627150" y="1021650"/>
            <a:ext cx="2265600" cy="84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9"/>
          <p:cNvSpPr/>
          <p:nvPr/>
        </p:nvSpPr>
        <p:spPr>
          <a:xfrm>
            <a:off x="6627150" y="2964700"/>
            <a:ext cx="2265600" cy="84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39"/>
          <p:cNvSpPr/>
          <p:nvPr/>
        </p:nvSpPr>
        <p:spPr>
          <a:xfrm>
            <a:off x="6626850" y="1993200"/>
            <a:ext cx="2265600" cy="840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39"/>
          <p:cNvSpPr txBox="1">
            <a:spLocks noGrp="1"/>
          </p:cNvSpPr>
          <p:nvPr>
            <p:ph type="subTitle" idx="3"/>
          </p:nvPr>
        </p:nvSpPr>
        <p:spPr>
          <a:xfrm>
            <a:off x="251300" y="1021650"/>
            <a:ext cx="2265600" cy="8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75" name="Google Shape;375;p39"/>
          <p:cNvSpPr txBox="1">
            <a:spLocks noGrp="1"/>
          </p:cNvSpPr>
          <p:nvPr>
            <p:ph type="subTitle" idx="4"/>
          </p:nvPr>
        </p:nvSpPr>
        <p:spPr>
          <a:xfrm>
            <a:off x="252550" y="1993188"/>
            <a:ext cx="2265600" cy="8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76" name="Google Shape;376;p39"/>
          <p:cNvSpPr txBox="1">
            <a:spLocks noGrp="1"/>
          </p:cNvSpPr>
          <p:nvPr>
            <p:ph type="subTitle" idx="5"/>
          </p:nvPr>
        </p:nvSpPr>
        <p:spPr>
          <a:xfrm>
            <a:off x="252250" y="2964738"/>
            <a:ext cx="2265600" cy="8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77" name="Google Shape;377;p39"/>
          <p:cNvSpPr txBox="1">
            <a:spLocks noGrp="1"/>
          </p:cNvSpPr>
          <p:nvPr>
            <p:ph type="subTitle" idx="6"/>
          </p:nvPr>
        </p:nvSpPr>
        <p:spPr>
          <a:xfrm>
            <a:off x="6627150" y="2964738"/>
            <a:ext cx="2265600" cy="8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78" name="Google Shape;378;p39"/>
          <p:cNvSpPr txBox="1">
            <a:spLocks noGrp="1"/>
          </p:cNvSpPr>
          <p:nvPr>
            <p:ph type="subTitle" idx="7"/>
          </p:nvPr>
        </p:nvSpPr>
        <p:spPr>
          <a:xfrm>
            <a:off x="6626850" y="1993163"/>
            <a:ext cx="2265600" cy="8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79" name="Google Shape;379;p39"/>
          <p:cNvSpPr txBox="1">
            <a:spLocks noGrp="1"/>
          </p:cNvSpPr>
          <p:nvPr>
            <p:ph type="subTitle" idx="8"/>
          </p:nvPr>
        </p:nvSpPr>
        <p:spPr>
          <a:xfrm>
            <a:off x="6628000" y="1021638"/>
            <a:ext cx="2265600" cy="8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80" name="Google Shape;380;p39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39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ssignments">
  <p:cSld name="BIG_NUMBER_2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40"/>
          <p:cNvSpPr txBox="1">
            <a:spLocks noGrp="1"/>
          </p:cNvSpPr>
          <p:nvPr>
            <p:ph type="title"/>
          </p:nvPr>
        </p:nvSpPr>
        <p:spPr>
          <a:xfrm>
            <a:off x="122600" y="125600"/>
            <a:ext cx="5708400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9pPr>
          </a:lstStyle>
          <a:p>
            <a:endParaRPr/>
          </a:p>
        </p:txBody>
      </p:sp>
      <p:cxnSp>
        <p:nvCxnSpPr>
          <p:cNvPr id="385" name="Google Shape;385;p40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" name="Google Shape;386;p40"/>
          <p:cNvSpPr txBox="1">
            <a:spLocks noGrp="1"/>
          </p:cNvSpPr>
          <p:nvPr>
            <p:ph type="subTitle" idx="1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40"/>
          <p:cNvSpPr txBox="1">
            <a:spLocks noGrp="1"/>
          </p:cNvSpPr>
          <p:nvPr>
            <p:ph type="subTitle" idx="2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cxnSp>
        <p:nvCxnSpPr>
          <p:cNvPr id="388" name="Google Shape;388;p40"/>
          <p:cNvCxnSpPr/>
          <p:nvPr/>
        </p:nvCxnSpPr>
        <p:spPr>
          <a:xfrm>
            <a:off x="2642715" y="1649025"/>
            <a:ext cx="6251100" cy="6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0"/>
          <p:cNvCxnSpPr/>
          <p:nvPr/>
        </p:nvCxnSpPr>
        <p:spPr>
          <a:xfrm>
            <a:off x="2642600" y="3685725"/>
            <a:ext cx="6251100" cy="6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0"/>
          <p:cNvCxnSpPr/>
          <p:nvPr/>
        </p:nvCxnSpPr>
        <p:spPr>
          <a:xfrm>
            <a:off x="2642830" y="2327925"/>
            <a:ext cx="6251100" cy="6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0"/>
          <p:cNvCxnSpPr/>
          <p:nvPr/>
        </p:nvCxnSpPr>
        <p:spPr>
          <a:xfrm>
            <a:off x="2642830" y="3006825"/>
            <a:ext cx="6251100" cy="6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40"/>
          <p:cNvCxnSpPr/>
          <p:nvPr/>
        </p:nvCxnSpPr>
        <p:spPr>
          <a:xfrm>
            <a:off x="2642830" y="4364625"/>
            <a:ext cx="6251100" cy="6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393;p40"/>
          <p:cNvSpPr>
            <a:spLocks noGrp="1"/>
          </p:cNvSpPr>
          <p:nvPr>
            <p:ph type="pic" idx="3"/>
          </p:nvPr>
        </p:nvSpPr>
        <p:spPr>
          <a:xfrm>
            <a:off x="1942950" y="1369100"/>
            <a:ext cx="573900" cy="570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94" name="Google Shape;394;p40"/>
          <p:cNvSpPr txBox="1">
            <a:spLocks noGrp="1"/>
          </p:cNvSpPr>
          <p:nvPr>
            <p:ph type="title" idx="4"/>
          </p:nvPr>
        </p:nvSpPr>
        <p:spPr>
          <a:xfrm>
            <a:off x="251400" y="1487175"/>
            <a:ext cx="1593900" cy="17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5" name="Google Shape;395;p40"/>
          <p:cNvSpPr txBox="1">
            <a:spLocks noGrp="1"/>
          </p:cNvSpPr>
          <p:nvPr>
            <p:ph type="subTitle" idx="5"/>
          </p:nvPr>
        </p:nvSpPr>
        <p:spPr>
          <a:xfrm>
            <a:off x="251509" y="1663525"/>
            <a:ext cx="1593900" cy="1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40"/>
          <p:cNvSpPr>
            <a:spLocks noGrp="1"/>
          </p:cNvSpPr>
          <p:nvPr>
            <p:ph type="pic" idx="6"/>
          </p:nvPr>
        </p:nvSpPr>
        <p:spPr>
          <a:xfrm>
            <a:off x="1943050" y="3402238"/>
            <a:ext cx="573900" cy="570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97" name="Google Shape;397;p40"/>
          <p:cNvSpPr txBox="1">
            <a:spLocks noGrp="1"/>
          </p:cNvSpPr>
          <p:nvPr>
            <p:ph type="title" idx="7"/>
          </p:nvPr>
        </p:nvSpPr>
        <p:spPr>
          <a:xfrm>
            <a:off x="251500" y="2163700"/>
            <a:ext cx="1593900" cy="17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8" name="Google Shape;398;p40"/>
          <p:cNvSpPr txBox="1">
            <a:spLocks noGrp="1"/>
          </p:cNvSpPr>
          <p:nvPr>
            <p:ph type="subTitle" idx="8"/>
          </p:nvPr>
        </p:nvSpPr>
        <p:spPr>
          <a:xfrm>
            <a:off x="251609" y="2340050"/>
            <a:ext cx="1593900" cy="1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40"/>
          <p:cNvSpPr>
            <a:spLocks noGrp="1"/>
          </p:cNvSpPr>
          <p:nvPr>
            <p:ph type="pic" idx="9"/>
          </p:nvPr>
        </p:nvSpPr>
        <p:spPr>
          <a:xfrm>
            <a:off x="1942950" y="2724525"/>
            <a:ext cx="573900" cy="570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400" name="Google Shape;400;p40"/>
          <p:cNvSpPr txBox="1">
            <a:spLocks noGrp="1"/>
          </p:cNvSpPr>
          <p:nvPr>
            <p:ph type="title" idx="13"/>
          </p:nvPr>
        </p:nvSpPr>
        <p:spPr>
          <a:xfrm>
            <a:off x="251400" y="2842600"/>
            <a:ext cx="1593900" cy="17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1" name="Google Shape;401;p40"/>
          <p:cNvSpPr txBox="1">
            <a:spLocks noGrp="1"/>
          </p:cNvSpPr>
          <p:nvPr>
            <p:ph type="subTitle" idx="14"/>
          </p:nvPr>
        </p:nvSpPr>
        <p:spPr>
          <a:xfrm>
            <a:off x="251509" y="3018950"/>
            <a:ext cx="1593900" cy="1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40"/>
          <p:cNvSpPr>
            <a:spLocks noGrp="1"/>
          </p:cNvSpPr>
          <p:nvPr>
            <p:ph type="pic" idx="15"/>
          </p:nvPr>
        </p:nvSpPr>
        <p:spPr>
          <a:xfrm>
            <a:off x="1942950" y="2046800"/>
            <a:ext cx="573900" cy="570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403" name="Google Shape;403;p40"/>
          <p:cNvSpPr txBox="1">
            <a:spLocks noGrp="1"/>
          </p:cNvSpPr>
          <p:nvPr>
            <p:ph type="title" idx="16"/>
          </p:nvPr>
        </p:nvSpPr>
        <p:spPr>
          <a:xfrm>
            <a:off x="251400" y="3520313"/>
            <a:ext cx="1593900" cy="17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4" name="Google Shape;404;p40"/>
          <p:cNvSpPr txBox="1">
            <a:spLocks noGrp="1"/>
          </p:cNvSpPr>
          <p:nvPr>
            <p:ph type="subTitle" idx="17"/>
          </p:nvPr>
        </p:nvSpPr>
        <p:spPr>
          <a:xfrm>
            <a:off x="251509" y="3696663"/>
            <a:ext cx="1593900" cy="1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40"/>
          <p:cNvSpPr>
            <a:spLocks noGrp="1"/>
          </p:cNvSpPr>
          <p:nvPr>
            <p:ph type="pic" idx="18"/>
          </p:nvPr>
        </p:nvSpPr>
        <p:spPr>
          <a:xfrm>
            <a:off x="1942950" y="4079938"/>
            <a:ext cx="573900" cy="570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406" name="Google Shape;406;p40"/>
          <p:cNvSpPr txBox="1">
            <a:spLocks noGrp="1"/>
          </p:cNvSpPr>
          <p:nvPr>
            <p:ph type="title" idx="19"/>
          </p:nvPr>
        </p:nvSpPr>
        <p:spPr>
          <a:xfrm>
            <a:off x="251400" y="4198013"/>
            <a:ext cx="1593900" cy="17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7" name="Google Shape;407;p40"/>
          <p:cNvSpPr txBox="1">
            <a:spLocks noGrp="1"/>
          </p:cNvSpPr>
          <p:nvPr>
            <p:ph type="subTitle" idx="20"/>
          </p:nvPr>
        </p:nvSpPr>
        <p:spPr>
          <a:xfrm>
            <a:off x="251509" y="4374363"/>
            <a:ext cx="1593900" cy="1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40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40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put">
  <p:cSld name="BIG_NUMBER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1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41"/>
          <p:cNvSpPr txBox="1">
            <a:spLocks noGrp="1"/>
          </p:cNvSpPr>
          <p:nvPr>
            <p:ph type="title"/>
          </p:nvPr>
        </p:nvSpPr>
        <p:spPr>
          <a:xfrm>
            <a:off x="122600" y="125600"/>
            <a:ext cx="7176900" cy="5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9pPr>
          </a:lstStyle>
          <a:p>
            <a:endParaRPr/>
          </a:p>
        </p:txBody>
      </p:sp>
      <p:cxnSp>
        <p:nvCxnSpPr>
          <p:cNvPr id="413" name="Google Shape;413;p41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4" name="Google Shape;414;p41"/>
          <p:cNvSpPr txBox="1">
            <a:spLocks noGrp="1"/>
          </p:cNvSpPr>
          <p:nvPr>
            <p:ph type="subTitle" idx="1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41"/>
          <p:cNvSpPr txBox="1">
            <a:spLocks noGrp="1"/>
          </p:cNvSpPr>
          <p:nvPr>
            <p:ph type="subTitle" idx="2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41"/>
          <p:cNvSpPr>
            <a:spLocks noGrp="1"/>
          </p:cNvSpPr>
          <p:nvPr>
            <p:ph type="pic" idx="3"/>
          </p:nvPr>
        </p:nvSpPr>
        <p:spPr>
          <a:xfrm>
            <a:off x="698650" y="1400050"/>
            <a:ext cx="573900" cy="570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417" name="Google Shape;417;p41"/>
          <p:cNvSpPr txBox="1">
            <a:spLocks noGrp="1"/>
          </p:cNvSpPr>
          <p:nvPr>
            <p:ph type="title" idx="4"/>
          </p:nvPr>
        </p:nvSpPr>
        <p:spPr>
          <a:xfrm>
            <a:off x="251400" y="2042625"/>
            <a:ext cx="1468200" cy="17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18" name="Google Shape;418;p41"/>
          <p:cNvSpPr txBox="1">
            <a:spLocks noGrp="1"/>
          </p:cNvSpPr>
          <p:nvPr>
            <p:ph type="subTitle" idx="5"/>
          </p:nvPr>
        </p:nvSpPr>
        <p:spPr>
          <a:xfrm>
            <a:off x="251500" y="2218975"/>
            <a:ext cx="1468200" cy="1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41"/>
          <p:cNvSpPr>
            <a:spLocks noGrp="1"/>
          </p:cNvSpPr>
          <p:nvPr>
            <p:ph type="pic" idx="6"/>
          </p:nvPr>
        </p:nvSpPr>
        <p:spPr>
          <a:xfrm>
            <a:off x="6080550" y="1400050"/>
            <a:ext cx="573900" cy="570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420" name="Google Shape;420;p41"/>
          <p:cNvSpPr txBox="1">
            <a:spLocks noGrp="1"/>
          </p:cNvSpPr>
          <p:nvPr>
            <p:ph type="title" idx="7"/>
          </p:nvPr>
        </p:nvSpPr>
        <p:spPr>
          <a:xfrm>
            <a:off x="2028100" y="2042625"/>
            <a:ext cx="1468200" cy="17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1" name="Google Shape;421;p41"/>
          <p:cNvSpPr txBox="1">
            <a:spLocks noGrp="1"/>
          </p:cNvSpPr>
          <p:nvPr>
            <p:ph type="subTitle" idx="8"/>
          </p:nvPr>
        </p:nvSpPr>
        <p:spPr>
          <a:xfrm>
            <a:off x="2028200" y="2218975"/>
            <a:ext cx="1468200" cy="1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41"/>
          <p:cNvSpPr>
            <a:spLocks noGrp="1"/>
          </p:cNvSpPr>
          <p:nvPr>
            <p:ph type="pic" idx="9"/>
          </p:nvPr>
        </p:nvSpPr>
        <p:spPr>
          <a:xfrm>
            <a:off x="4285500" y="1400050"/>
            <a:ext cx="573900" cy="570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423" name="Google Shape;423;p41"/>
          <p:cNvSpPr txBox="1">
            <a:spLocks noGrp="1"/>
          </p:cNvSpPr>
          <p:nvPr>
            <p:ph type="title" idx="13"/>
          </p:nvPr>
        </p:nvSpPr>
        <p:spPr>
          <a:xfrm>
            <a:off x="3838250" y="2042625"/>
            <a:ext cx="1468200" cy="17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4" name="Google Shape;424;p41"/>
          <p:cNvSpPr txBox="1">
            <a:spLocks noGrp="1"/>
          </p:cNvSpPr>
          <p:nvPr>
            <p:ph type="subTitle" idx="14"/>
          </p:nvPr>
        </p:nvSpPr>
        <p:spPr>
          <a:xfrm>
            <a:off x="3838350" y="2218975"/>
            <a:ext cx="1468200" cy="1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41"/>
          <p:cNvSpPr>
            <a:spLocks noGrp="1"/>
          </p:cNvSpPr>
          <p:nvPr>
            <p:ph type="pic" idx="15"/>
          </p:nvPr>
        </p:nvSpPr>
        <p:spPr>
          <a:xfrm>
            <a:off x="2475250" y="1400050"/>
            <a:ext cx="573900" cy="570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426" name="Google Shape;426;p41"/>
          <p:cNvSpPr txBox="1">
            <a:spLocks noGrp="1"/>
          </p:cNvSpPr>
          <p:nvPr>
            <p:ph type="title" idx="16"/>
          </p:nvPr>
        </p:nvSpPr>
        <p:spPr>
          <a:xfrm>
            <a:off x="5633300" y="2042625"/>
            <a:ext cx="1468200" cy="17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7" name="Google Shape;427;p41"/>
          <p:cNvSpPr txBox="1">
            <a:spLocks noGrp="1"/>
          </p:cNvSpPr>
          <p:nvPr>
            <p:ph type="subTitle" idx="17"/>
          </p:nvPr>
        </p:nvSpPr>
        <p:spPr>
          <a:xfrm>
            <a:off x="5633400" y="2218975"/>
            <a:ext cx="1468200" cy="1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1"/>
          <p:cNvSpPr>
            <a:spLocks noGrp="1"/>
          </p:cNvSpPr>
          <p:nvPr>
            <p:ph type="pic" idx="18"/>
          </p:nvPr>
        </p:nvSpPr>
        <p:spPr>
          <a:xfrm>
            <a:off x="7872450" y="1400050"/>
            <a:ext cx="573900" cy="570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429" name="Google Shape;429;p41"/>
          <p:cNvSpPr txBox="1">
            <a:spLocks noGrp="1"/>
          </p:cNvSpPr>
          <p:nvPr>
            <p:ph type="title" idx="19"/>
          </p:nvPr>
        </p:nvSpPr>
        <p:spPr>
          <a:xfrm>
            <a:off x="7425200" y="2042625"/>
            <a:ext cx="1468200" cy="17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30" name="Google Shape;430;p41"/>
          <p:cNvSpPr txBox="1">
            <a:spLocks noGrp="1"/>
          </p:cNvSpPr>
          <p:nvPr>
            <p:ph type="subTitle" idx="20"/>
          </p:nvPr>
        </p:nvSpPr>
        <p:spPr>
          <a:xfrm>
            <a:off x="7425300" y="2218975"/>
            <a:ext cx="1468200" cy="1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41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41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 Went Well">
  <p:cSld name="CUSTOM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2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42"/>
          <p:cNvSpPr/>
          <p:nvPr/>
        </p:nvSpPr>
        <p:spPr>
          <a:xfrm>
            <a:off x="4907100" y="125600"/>
            <a:ext cx="4111200" cy="4575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2"/>
          <p:cNvSpPr txBox="1">
            <a:spLocks noGrp="1"/>
          </p:cNvSpPr>
          <p:nvPr>
            <p:ph type="body" idx="1"/>
          </p:nvPr>
        </p:nvSpPr>
        <p:spPr>
          <a:xfrm>
            <a:off x="5218050" y="1222400"/>
            <a:ext cx="3489300" cy="23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●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○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■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●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○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■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●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○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■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37" name="Google Shape;437;p42"/>
          <p:cNvSpPr txBox="1">
            <a:spLocks noGrp="1"/>
          </p:cNvSpPr>
          <p:nvPr>
            <p:ph type="title"/>
          </p:nvPr>
        </p:nvSpPr>
        <p:spPr>
          <a:xfrm>
            <a:off x="125700" y="125600"/>
            <a:ext cx="4580100" cy="16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438" name="Google Shape;438;p42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9" name="Google Shape;439;p42"/>
          <p:cNvSpPr txBox="1">
            <a:spLocks noGrp="1"/>
          </p:cNvSpPr>
          <p:nvPr>
            <p:ph type="subTitle" idx="2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42"/>
          <p:cNvSpPr txBox="1">
            <a:spLocks noGrp="1"/>
          </p:cNvSpPr>
          <p:nvPr>
            <p:ph type="subTitle" idx="3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42"/>
          <p:cNvSpPr/>
          <p:nvPr/>
        </p:nvSpPr>
        <p:spPr>
          <a:xfrm rot="-1123229">
            <a:off x="102017" y="4023335"/>
            <a:ext cx="1809188" cy="603006"/>
          </a:xfrm>
          <a:prstGeom prst="flowChartTerminator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42"/>
          <p:cNvSpPr/>
          <p:nvPr/>
        </p:nvSpPr>
        <p:spPr>
          <a:xfrm rot="127976">
            <a:off x="1454075" y="3264996"/>
            <a:ext cx="1809282" cy="603003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42"/>
          <p:cNvSpPr/>
          <p:nvPr/>
        </p:nvSpPr>
        <p:spPr>
          <a:xfrm rot="-1085817">
            <a:off x="1738007" y="4031653"/>
            <a:ext cx="1809180" cy="602992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42"/>
          <p:cNvSpPr/>
          <p:nvPr/>
        </p:nvSpPr>
        <p:spPr>
          <a:xfrm rot="2535455">
            <a:off x="3182763" y="3812669"/>
            <a:ext cx="1809195" cy="603002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42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42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 Could Be Better">
  <p:cSld name="CUSTOM_11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3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43"/>
          <p:cNvSpPr/>
          <p:nvPr/>
        </p:nvSpPr>
        <p:spPr>
          <a:xfrm>
            <a:off x="4907100" y="125600"/>
            <a:ext cx="4111200" cy="4575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3"/>
          <p:cNvSpPr txBox="1">
            <a:spLocks noGrp="1"/>
          </p:cNvSpPr>
          <p:nvPr>
            <p:ph type="title"/>
          </p:nvPr>
        </p:nvSpPr>
        <p:spPr>
          <a:xfrm>
            <a:off x="125700" y="125600"/>
            <a:ext cx="4580100" cy="16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451" name="Google Shape;451;p43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2" name="Google Shape;452;p43"/>
          <p:cNvSpPr txBox="1">
            <a:spLocks noGrp="1"/>
          </p:cNvSpPr>
          <p:nvPr>
            <p:ph type="subTitle" idx="1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43"/>
          <p:cNvSpPr txBox="1">
            <a:spLocks noGrp="1"/>
          </p:cNvSpPr>
          <p:nvPr>
            <p:ph type="subTitle" idx="2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43"/>
          <p:cNvSpPr/>
          <p:nvPr/>
        </p:nvSpPr>
        <p:spPr>
          <a:xfrm rot="-124589">
            <a:off x="2143221" y="3214879"/>
            <a:ext cx="1809270" cy="602983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3"/>
          <p:cNvSpPr/>
          <p:nvPr/>
        </p:nvSpPr>
        <p:spPr>
          <a:xfrm rot="1146885">
            <a:off x="2750590" y="4014983"/>
            <a:ext cx="1809173" cy="603007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/>
          <p:nvPr/>
        </p:nvSpPr>
        <p:spPr>
          <a:xfrm rot="103">
            <a:off x="222869" y="4218901"/>
            <a:ext cx="1809162" cy="603018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43"/>
          <p:cNvSpPr/>
          <p:nvPr/>
        </p:nvSpPr>
        <p:spPr>
          <a:xfrm rot="2535455">
            <a:off x="1277300" y="3812669"/>
            <a:ext cx="1809195" cy="603002"/>
          </a:xfrm>
          <a:prstGeom prst="flowChartTerminator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43"/>
          <p:cNvSpPr txBox="1">
            <a:spLocks noGrp="1"/>
          </p:cNvSpPr>
          <p:nvPr>
            <p:ph type="body" idx="3"/>
          </p:nvPr>
        </p:nvSpPr>
        <p:spPr>
          <a:xfrm>
            <a:off x="5218050" y="1222400"/>
            <a:ext cx="3489300" cy="23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●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○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■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●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○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■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●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○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■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59" name="Google Shape;459;p43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43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bg>
      <p:bgPr>
        <a:solidFill>
          <a:schemeClr val="dk1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4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44"/>
          <p:cNvSpPr txBox="1">
            <a:spLocks noGrp="1"/>
          </p:cNvSpPr>
          <p:nvPr>
            <p:ph type="title"/>
          </p:nvPr>
        </p:nvSpPr>
        <p:spPr>
          <a:xfrm>
            <a:off x="125700" y="125600"/>
            <a:ext cx="4580100" cy="16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64" name="Google Shape;464;p44"/>
          <p:cNvSpPr txBox="1">
            <a:spLocks noGrp="1"/>
          </p:cNvSpPr>
          <p:nvPr>
            <p:ph type="subTitle" idx="1"/>
          </p:nvPr>
        </p:nvSpPr>
        <p:spPr>
          <a:xfrm>
            <a:off x="5831000" y="125600"/>
            <a:ext cx="2140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5" name="Google Shape;465;p44"/>
          <p:cNvSpPr txBox="1">
            <a:spLocks noGrp="1"/>
          </p:cNvSpPr>
          <p:nvPr>
            <p:ph type="body" idx="2"/>
          </p:nvPr>
        </p:nvSpPr>
        <p:spPr>
          <a:xfrm>
            <a:off x="5831000" y="773325"/>
            <a:ext cx="3187200" cy="25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466" name="Google Shape;466;p44"/>
          <p:cNvCxnSpPr/>
          <p:nvPr/>
        </p:nvCxnSpPr>
        <p:spPr>
          <a:xfrm>
            <a:off x="2762250" y="4827750"/>
            <a:ext cx="0" cy="316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7" name="Google Shape;467;p44"/>
          <p:cNvSpPr txBox="1">
            <a:spLocks noGrp="1"/>
          </p:cNvSpPr>
          <p:nvPr>
            <p:ph type="subTitle" idx="3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8" name="Google Shape;468;p44"/>
          <p:cNvSpPr txBox="1">
            <a:spLocks noGrp="1"/>
          </p:cNvSpPr>
          <p:nvPr>
            <p:ph type="subTitle" idx="4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9" name="Google Shape;469;p44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44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5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45"/>
          <p:cNvSpPr txBox="1">
            <a:spLocks noGrp="1"/>
          </p:cNvSpPr>
          <p:nvPr>
            <p:ph type="subTitle" idx="1"/>
          </p:nvPr>
        </p:nvSpPr>
        <p:spPr>
          <a:xfrm>
            <a:off x="2493575" y="4142817"/>
            <a:ext cx="4157100" cy="2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45"/>
          <p:cNvSpPr/>
          <p:nvPr/>
        </p:nvSpPr>
        <p:spPr>
          <a:xfrm rot="5400000">
            <a:off x="251388" y="475250"/>
            <a:ext cx="3837300" cy="3837300"/>
          </a:xfrm>
          <a:prstGeom prst="pie">
            <a:avLst>
              <a:gd name="adj1" fmla="val 12366"/>
              <a:gd name="adj2" fmla="val 108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5"/>
          <p:cNvSpPr/>
          <p:nvPr/>
        </p:nvSpPr>
        <p:spPr>
          <a:xfrm rot="-5400000">
            <a:off x="5033888" y="465200"/>
            <a:ext cx="3857400" cy="3857400"/>
          </a:xfrm>
          <a:prstGeom prst="pie">
            <a:avLst>
              <a:gd name="adj1" fmla="val 12366"/>
              <a:gd name="adj2" fmla="val 1081925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5"/>
          <p:cNvSpPr txBox="1">
            <a:spLocks noGrp="1"/>
          </p:cNvSpPr>
          <p:nvPr>
            <p:ph type="title"/>
          </p:nvPr>
        </p:nvSpPr>
        <p:spPr>
          <a:xfrm>
            <a:off x="2493450" y="658700"/>
            <a:ext cx="4157100" cy="3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477" name="Google Shape;477;p45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" name="Google Shape;478;p45"/>
          <p:cNvSpPr txBox="1">
            <a:spLocks noGrp="1"/>
          </p:cNvSpPr>
          <p:nvPr>
            <p:ph type="subTitle" idx="2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45"/>
          <p:cNvSpPr txBox="1">
            <a:spLocks noGrp="1"/>
          </p:cNvSpPr>
          <p:nvPr>
            <p:ph type="subTitle" idx="3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45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45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 type="blank">
  <p:cSld name="BLANK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6"/>
          <p:cNvSpPr>
            <a:spLocks noGrp="1"/>
          </p:cNvSpPr>
          <p:nvPr>
            <p:ph type="pic" idx="2"/>
          </p:nvPr>
        </p:nvSpPr>
        <p:spPr>
          <a:xfrm>
            <a:off x="125700" y="125600"/>
            <a:ext cx="8892900" cy="2452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484" name="Google Shape;484;p46"/>
          <p:cNvSpPr txBox="1">
            <a:spLocks noGrp="1"/>
          </p:cNvSpPr>
          <p:nvPr>
            <p:ph type="title"/>
          </p:nvPr>
        </p:nvSpPr>
        <p:spPr>
          <a:xfrm>
            <a:off x="125700" y="3233475"/>
            <a:ext cx="8768100" cy="1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ibre Baskerville"/>
              <a:buNone/>
              <a:defRPr sz="9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ibre Baskerville"/>
              <a:buNone/>
              <a:defRPr sz="9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ibre Baskerville"/>
              <a:buNone/>
              <a:defRPr sz="9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ibre Baskerville"/>
              <a:buNone/>
              <a:defRPr sz="9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ibre Baskerville"/>
              <a:buNone/>
              <a:defRPr sz="9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ibre Baskerville"/>
              <a:buNone/>
              <a:defRPr sz="9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ibre Baskerville"/>
              <a:buNone/>
              <a:defRPr sz="9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ibre Baskerville"/>
              <a:buNone/>
              <a:defRPr sz="9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ope">
  <p:cSld name="CUSTOM_9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7"/>
          <p:cNvSpPr txBox="1">
            <a:spLocks noGrp="1"/>
          </p:cNvSpPr>
          <p:nvPr>
            <p:ph type="title"/>
          </p:nvPr>
        </p:nvSpPr>
        <p:spPr>
          <a:xfrm>
            <a:off x="125700" y="125600"/>
            <a:ext cx="8768100" cy="16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87" name="Google Shape;487;p47"/>
          <p:cNvSpPr/>
          <p:nvPr/>
        </p:nvSpPr>
        <p:spPr>
          <a:xfrm>
            <a:off x="650" y="1395450"/>
            <a:ext cx="9143100" cy="51435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47"/>
          <p:cNvSpPr/>
          <p:nvPr/>
        </p:nvSpPr>
        <p:spPr>
          <a:xfrm>
            <a:off x="1488" y="2081250"/>
            <a:ext cx="9143100" cy="4131900"/>
          </a:xfrm>
          <a:prstGeom prst="roundRect">
            <a:avLst>
              <a:gd name="adj" fmla="val 1953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7"/>
          <p:cNvSpPr/>
          <p:nvPr/>
        </p:nvSpPr>
        <p:spPr>
          <a:xfrm>
            <a:off x="650" y="2767050"/>
            <a:ext cx="9143100" cy="3235200"/>
          </a:xfrm>
          <a:prstGeom prst="roundRect">
            <a:avLst>
              <a:gd name="adj" fmla="val 2530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7"/>
          <p:cNvSpPr/>
          <p:nvPr/>
        </p:nvSpPr>
        <p:spPr>
          <a:xfrm>
            <a:off x="1488" y="3452850"/>
            <a:ext cx="9143100" cy="2304000"/>
          </a:xfrm>
          <a:prstGeom prst="roundRect">
            <a:avLst>
              <a:gd name="adj" fmla="val 3551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7"/>
          <p:cNvSpPr/>
          <p:nvPr/>
        </p:nvSpPr>
        <p:spPr>
          <a:xfrm>
            <a:off x="650" y="4138650"/>
            <a:ext cx="9143100" cy="2827200"/>
          </a:xfrm>
          <a:prstGeom prst="roundRect">
            <a:avLst>
              <a:gd name="adj" fmla="val 2904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47"/>
          <p:cNvSpPr txBox="1">
            <a:spLocks noGrp="1"/>
          </p:cNvSpPr>
          <p:nvPr>
            <p:ph type="title" idx="2"/>
          </p:nvPr>
        </p:nvSpPr>
        <p:spPr>
          <a:xfrm>
            <a:off x="251300" y="1395450"/>
            <a:ext cx="46569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3" name="Google Shape;493;p47"/>
          <p:cNvSpPr txBox="1">
            <a:spLocks noGrp="1"/>
          </p:cNvSpPr>
          <p:nvPr>
            <p:ph type="title" idx="3"/>
          </p:nvPr>
        </p:nvSpPr>
        <p:spPr>
          <a:xfrm>
            <a:off x="1048400" y="2081250"/>
            <a:ext cx="46569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4" name="Google Shape;494;p47"/>
          <p:cNvSpPr txBox="1">
            <a:spLocks noGrp="1"/>
          </p:cNvSpPr>
          <p:nvPr>
            <p:ph type="title" idx="4"/>
          </p:nvPr>
        </p:nvSpPr>
        <p:spPr>
          <a:xfrm>
            <a:off x="2243550" y="2767050"/>
            <a:ext cx="46569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5" name="Google Shape;495;p47"/>
          <p:cNvSpPr txBox="1">
            <a:spLocks noGrp="1"/>
          </p:cNvSpPr>
          <p:nvPr>
            <p:ph type="title" idx="5"/>
          </p:nvPr>
        </p:nvSpPr>
        <p:spPr>
          <a:xfrm>
            <a:off x="3439700" y="3452850"/>
            <a:ext cx="46569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6" name="Google Shape;496;p47"/>
          <p:cNvSpPr txBox="1">
            <a:spLocks noGrp="1"/>
          </p:cNvSpPr>
          <p:nvPr>
            <p:ph type="title" idx="6"/>
          </p:nvPr>
        </p:nvSpPr>
        <p:spPr>
          <a:xfrm>
            <a:off x="4236800" y="4138650"/>
            <a:ext cx="46569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on">
  <p:cSld name="CUSTOM_9_2">
    <p:bg>
      <p:bgPr>
        <a:solidFill>
          <a:schemeClr val="dk1"/>
        </a:soli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8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48"/>
          <p:cNvSpPr txBox="1">
            <a:spLocks noGrp="1"/>
          </p:cNvSpPr>
          <p:nvPr>
            <p:ph type="title"/>
          </p:nvPr>
        </p:nvSpPr>
        <p:spPr>
          <a:xfrm>
            <a:off x="125700" y="125600"/>
            <a:ext cx="6376800" cy="16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500" name="Google Shape;500;p48"/>
          <p:cNvCxnSpPr/>
          <p:nvPr/>
        </p:nvCxnSpPr>
        <p:spPr>
          <a:xfrm>
            <a:off x="2762250" y="4827750"/>
            <a:ext cx="0" cy="316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1" name="Google Shape;501;p48"/>
          <p:cNvSpPr txBox="1">
            <a:spLocks noGrp="1"/>
          </p:cNvSpPr>
          <p:nvPr>
            <p:ph type="subTitle" idx="1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2" name="Google Shape;502;p48"/>
          <p:cNvSpPr txBox="1">
            <a:spLocks noGrp="1"/>
          </p:cNvSpPr>
          <p:nvPr>
            <p:ph type="subTitle" idx="2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503" name="Google Shape;503;p48"/>
          <p:cNvCxnSpPr/>
          <p:nvPr/>
        </p:nvCxnSpPr>
        <p:spPr>
          <a:xfrm>
            <a:off x="0" y="24489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504;p48"/>
          <p:cNvCxnSpPr/>
          <p:nvPr/>
        </p:nvCxnSpPr>
        <p:spPr>
          <a:xfrm>
            <a:off x="0" y="338267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48"/>
          <p:cNvCxnSpPr/>
          <p:nvPr/>
        </p:nvCxnSpPr>
        <p:spPr>
          <a:xfrm>
            <a:off x="0" y="43137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48"/>
          <p:cNvSpPr/>
          <p:nvPr/>
        </p:nvSpPr>
        <p:spPr>
          <a:xfrm>
            <a:off x="251400" y="2063988"/>
            <a:ext cx="4656900" cy="775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48"/>
          <p:cNvSpPr txBox="1">
            <a:spLocks noGrp="1"/>
          </p:cNvSpPr>
          <p:nvPr>
            <p:ph type="subTitle" idx="3"/>
          </p:nvPr>
        </p:nvSpPr>
        <p:spPr>
          <a:xfrm>
            <a:off x="251400" y="2063988"/>
            <a:ext cx="46569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2400" b="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508" name="Google Shape;508;p48"/>
          <p:cNvSpPr/>
          <p:nvPr/>
        </p:nvSpPr>
        <p:spPr>
          <a:xfrm>
            <a:off x="2243550" y="2995063"/>
            <a:ext cx="4656900" cy="775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48"/>
          <p:cNvSpPr txBox="1">
            <a:spLocks noGrp="1"/>
          </p:cNvSpPr>
          <p:nvPr>
            <p:ph type="subTitle" idx="4"/>
          </p:nvPr>
        </p:nvSpPr>
        <p:spPr>
          <a:xfrm>
            <a:off x="2243550" y="2995075"/>
            <a:ext cx="46569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2400" b="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510" name="Google Shape;510;p48"/>
          <p:cNvSpPr/>
          <p:nvPr/>
        </p:nvSpPr>
        <p:spPr>
          <a:xfrm>
            <a:off x="4236800" y="3926150"/>
            <a:ext cx="4656900" cy="775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48"/>
          <p:cNvSpPr txBox="1">
            <a:spLocks noGrp="1"/>
          </p:cNvSpPr>
          <p:nvPr>
            <p:ph type="subTitle" idx="5"/>
          </p:nvPr>
        </p:nvSpPr>
        <p:spPr>
          <a:xfrm>
            <a:off x="4236800" y="3926163"/>
            <a:ext cx="4656900" cy="7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sz="2400" b="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512" name="Google Shape;512;p48"/>
          <p:cNvSpPr txBox="1">
            <a:spLocks noGrp="1"/>
          </p:cNvSpPr>
          <p:nvPr>
            <p:ph type="subTitle" idx="6"/>
          </p:nvPr>
        </p:nvSpPr>
        <p:spPr>
          <a:xfrm>
            <a:off x="5831000" y="125600"/>
            <a:ext cx="2140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3" name="Google Shape;513;p48"/>
          <p:cNvSpPr txBox="1">
            <a:spLocks noGrp="1"/>
          </p:cNvSpPr>
          <p:nvPr>
            <p:ph type="body" idx="7"/>
          </p:nvPr>
        </p:nvSpPr>
        <p:spPr>
          <a:xfrm>
            <a:off x="5831000" y="773325"/>
            <a:ext cx="3187200" cy="11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48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48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sks">
  <p:cSld name="CUSTOM_9_1_1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9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8" name="Google Shape;518;p49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9" name="Google Shape;519;p49"/>
          <p:cNvSpPr txBox="1">
            <a:spLocks noGrp="1"/>
          </p:cNvSpPr>
          <p:nvPr>
            <p:ph type="subTitle" idx="1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49"/>
          <p:cNvSpPr txBox="1">
            <a:spLocks noGrp="1"/>
          </p:cNvSpPr>
          <p:nvPr>
            <p:ph type="subTitle" idx="2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49"/>
          <p:cNvSpPr/>
          <p:nvPr/>
        </p:nvSpPr>
        <p:spPr>
          <a:xfrm>
            <a:off x="6628100" y="2061300"/>
            <a:ext cx="2265600" cy="2640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9"/>
          <p:cNvSpPr/>
          <p:nvPr/>
        </p:nvSpPr>
        <p:spPr>
          <a:xfrm>
            <a:off x="3439750" y="2061300"/>
            <a:ext cx="2265600" cy="2640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9"/>
          <p:cNvSpPr/>
          <p:nvPr/>
        </p:nvSpPr>
        <p:spPr>
          <a:xfrm>
            <a:off x="251400" y="2061300"/>
            <a:ext cx="2265600" cy="2640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9"/>
          <p:cNvSpPr txBox="1">
            <a:spLocks noGrp="1"/>
          </p:cNvSpPr>
          <p:nvPr>
            <p:ph type="title"/>
          </p:nvPr>
        </p:nvSpPr>
        <p:spPr>
          <a:xfrm>
            <a:off x="125700" y="125600"/>
            <a:ext cx="6376800" cy="16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5" name="Google Shape;525;p49"/>
          <p:cNvSpPr txBox="1">
            <a:spLocks noGrp="1"/>
          </p:cNvSpPr>
          <p:nvPr>
            <p:ph type="title" idx="3"/>
          </p:nvPr>
        </p:nvSpPr>
        <p:spPr>
          <a:xfrm>
            <a:off x="251525" y="1585400"/>
            <a:ext cx="22656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6" name="Google Shape;526;p49"/>
          <p:cNvSpPr txBox="1">
            <a:spLocks noGrp="1"/>
          </p:cNvSpPr>
          <p:nvPr>
            <p:ph type="title" idx="4"/>
          </p:nvPr>
        </p:nvSpPr>
        <p:spPr>
          <a:xfrm>
            <a:off x="3439750" y="1585400"/>
            <a:ext cx="22656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7" name="Google Shape;527;p49"/>
          <p:cNvSpPr txBox="1">
            <a:spLocks noGrp="1"/>
          </p:cNvSpPr>
          <p:nvPr>
            <p:ph type="title" idx="5"/>
          </p:nvPr>
        </p:nvSpPr>
        <p:spPr>
          <a:xfrm>
            <a:off x="6627975" y="1585400"/>
            <a:ext cx="22656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8" name="Google Shape;528;p49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49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_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_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9050" y="0"/>
            <a:ext cx="8685900" cy="20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Libre Baskerville"/>
              <a:buNone/>
              <a:defRPr sz="5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80800" y="2705300"/>
            <a:ext cx="39069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79">
          <p15:clr>
            <a:srgbClr val="E46962"/>
          </p15:clr>
        </p15:guide>
        <p15:guide id="2" pos="158">
          <p15:clr>
            <a:srgbClr val="E46962"/>
          </p15:clr>
        </p15:guide>
        <p15:guide id="3" orient="horz" pos="79">
          <p15:clr>
            <a:srgbClr val="E46962"/>
          </p15:clr>
        </p15:guide>
        <p15:guide id="4" pos="581">
          <p15:clr>
            <a:srgbClr val="E46962"/>
          </p15:clr>
        </p15:guide>
        <p15:guide id="5" pos="660">
          <p15:clr>
            <a:srgbClr val="E46962"/>
          </p15:clr>
        </p15:guide>
        <p15:guide id="6" pos="1083">
          <p15:clr>
            <a:srgbClr val="E46962"/>
          </p15:clr>
        </p15:guide>
        <p15:guide id="7" pos="1163">
          <p15:clr>
            <a:srgbClr val="E46962"/>
          </p15:clr>
        </p15:guide>
        <p15:guide id="8" pos="1585">
          <p15:clr>
            <a:srgbClr val="E46962"/>
          </p15:clr>
        </p15:guide>
        <p15:guide id="9" pos="1665">
          <p15:clr>
            <a:srgbClr val="E46962"/>
          </p15:clr>
        </p15:guide>
        <p15:guide id="10" pos="2088">
          <p15:clr>
            <a:srgbClr val="E46962"/>
          </p15:clr>
        </p15:guide>
        <p15:guide id="11" pos="2167">
          <p15:clr>
            <a:srgbClr val="E46962"/>
          </p15:clr>
        </p15:guide>
        <p15:guide id="12" pos="2590">
          <p15:clr>
            <a:srgbClr val="E46962"/>
          </p15:clr>
        </p15:guide>
        <p15:guide id="13" pos="2669">
          <p15:clr>
            <a:srgbClr val="E46962"/>
          </p15:clr>
        </p15:guide>
        <p15:guide id="14" pos="3092">
          <p15:clr>
            <a:srgbClr val="E46962"/>
          </p15:clr>
        </p15:guide>
        <p15:guide id="15" pos="3171">
          <p15:clr>
            <a:srgbClr val="E46962"/>
          </p15:clr>
        </p15:guide>
        <p15:guide id="16" pos="3594">
          <p15:clr>
            <a:srgbClr val="E46962"/>
          </p15:clr>
        </p15:guide>
        <p15:guide id="17" pos="3673">
          <p15:clr>
            <a:srgbClr val="E46962"/>
          </p15:clr>
        </p15:guide>
        <p15:guide id="18" pos="4096">
          <p15:clr>
            <a:srgbClr val="E46962"/>
          </p15:clr>
        </p15:guide>
        <p15:guide id="19" pos="4175">
          <p15:clr>
            <a:srgbClr val="E46962"/>
          </p15:clr>
        </p15:guide>
        <p15:guide id="20" pos="4598">
          <p15:clr>
            <a:srgbClr val="E46962"/>
          </p15:clr>
        </p15:guide>
        <p15:guide id="21" pos="4677">
          <p15:clr>
            <a:srgbClr val="E46962"/>
          </p15:clr>
        </p15:guide>
        <p15:guide id="22" pos="5100">
          <p15:clr>
            <a:srgbClr val="E46962"/>
          </p15:clr>
        </p15:guide>
        <p15:guide id="23" pos="5179">
          <p15:clr>
            <a:srgbClr val="E46962"/>
          </p15:clr>
        </p15:guide>
        <p15:guide id="24" pos="5602">
          <p15:clr>
            <a:srgbClr val="E46962"/>
          </p15:clr>
        </p15:guide>
        <p15:guide id="25" pos="5681">
          <p15:clr>
            <a:srgbClr val="E46962"/>
          </p15:clr>
        </p15:guide>
        <p15:guide id="26" orient="horz" pos="296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4" Type="http://schemas.openxmlformats.org/officeDocument/2006/relationships/hyperlink" Target="https://www.kaggle.com/datasets/ahmedmohamed2003/quality-of-life-for-each-countr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Relationship Id="rId4" Type="http://schemas.openxmlformats.org/officeDocument/2006/relationships/hyperlink" Target="https://www.kaggle.com/datasets/mohansacharya/graduate-admission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0"/>
          <p:cNvSpPr txBox="1">
            <a:spLocks noGrp="1"/>
          </p:cNvSpPr>
          <p:nvPr>
            <p:ph type="title"/>
          </p:nvPr>
        </p:nvSpPr>
        <p:spPr>
          <a:xfrm>
            <a:off x="125700" y="3233475"/>
            <a:ext cx="8768100" cy="18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>
                <a:latin typeface="Comic Sans MS"/>
                <a:ea typeface="Comic Sans MS"/>
                <a:cs typeface="Comic Sans MS"/>
                <a:sym typeface="Comic Sans MS"/>
              </a:rPr>
              <a:t>MA4240 - Applied Statistics</a:t>
            </a:r>
            <a:endParaRPr sz="3200" b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veat"/>
                <a:ea typeface="Caveat"/>
                <a:cs typeface="Caveat"/>
                <a:sym typeface="Caveat"/>
              </a:rPr>
              <a:t>-Projects Presentation</a:t>
            </a:r>
            <a:br>
              <a:rPr lang="en" sz="3000"/>
            </a:br>
            <a:endParaRPr sz="3000"/>
          </a:p>
        </p:txBody>
      </p:sp>
      <p:pic>
        <p:nvPicPr>
          <p:cNvPr id="535" name="Google Shape;535;p50" descr="Brick apartment building with exposed fire escapes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9322" b="29326"/>
          <a:stretch/>
        </p:blipFill>
        <p:spPr>
          <a:xfrm>
            <a:off x="125700" y="125600"/>
            <a:ext cx="8892900" cy="2452800"/>
          </a:xfrm>
          <a:prstGeom prst="roundRect">
            <a:avLst>
              <a:gd name="adj" fmla="val 16667"/>
            </a:avLst>
          </a:prstGeom>
        </p:spPr>
      </p:pic>
      <p:sp>
        <p:nvSpPr>
          <p:cNvPr id="536" name="Google Shape;536;p50"/>
          <p:cNvSpPr txBox="1">
            <a:spLocks noGrp="1"/>
          </p:cNvSpPr>
          <p:nvPr>
            <p:ph type="sldNum" idx="4294967295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59"/>
          <p:cNvPicPr preferRelativeResize="0"/>
          <p:nvPr/>
        </p:nvPicPr>
        <p:blipFill rotWithShape="1">
          <a:blip r:embed="rId3">
            <a:alphaModFix/>
          </a:blip>
          <a:srcRect t="-1700" b="1699"/>
          <a:stretch/>
        </p:blipFill>
        <p:spPr>
          <a:xfrm>
            <a:off x="734425" y="207825"/>
            <a:ext cx="7955050" cy="4558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59"/>
          <p:cNvSpPr txBox="1">
            <a:spLocks noGrp="1"/>
          </p:cNvSpPr>
          <p:nvPr>
            <p:ph type="subTitle" idx="4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Project2 - Q1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6" name="Google Shape;626;p59"/>
          <p:cNvSpPr txBox="1">
            <a:spLocks noGrp="1"/>
          </p:cNvSpPr>
          <p:nvPr>
            <p:ph type="subTitle" idx="5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Plotting Gamma(a,b)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7" name="Google Shape;627;p59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0"/>
          <p:cNvSpPr txBox="1">
            <a:spLocks noGrp="1"/>
          </p:cNvSpPr>
          <p:nvPr>
            <p:ph type="title"/>
          </p:nvPr>
        </p:nvSpPr>
        <p:spPr>
          <a:xfrm>
            <a:off x="125700" y="125600"/>
            <a:ext cx="88200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CI for Difference of means of GRE &amp; TOEFL scores</a:t>
            </a:r>
            <a:endParaRPr sz="2500"/>
          </a:p>
        </p:txBody>
      </p:sp>
      <p:sp>
        <p:nvSpPr>
          <p:cNvPr id="633" name="Google Shape;633;p60"/>
          <p:cNvSpPr txBox="1">
            <a:spLocks noGrp="1"/>
          </p:cNvSpPr>
          <p:nvPr>
            <p:ph type="body" idx="3"/>
          </p:nvPr>
        </p:nvSpPr>
        <p:spPr>
          <a:xfrm>
            <a:off x="250800" y="842388"/>
            <a:ext cx="8642400" cy="38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34" name="Google Shape;634;p60"/>
          <p:cNvSpPr txBox="1">
            <a:spLocks noGrp="1"/>
          </p:cNvSpPr>
          <p:nvPr>
            <p:ph type="subTitle" idx="4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Project2 - Q3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5" name="Google Shape;635;p60"/>
          <p:cNvSpPr txBox="1">
            <a:spLocks noGrp="1"/>
          </p:cNvSpPr>
          <p:nvPr>
            <p:ph type="subTitle" idx="5"/>
          </p:nvPr>
        </p:nvSpPr>
        <p:spPr>
          <a:xfrm>
            <a:off x="2822450" y="4827100"/>
            <a:ext cx="28287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C4043"/>
                </a:solidFill>
                <a:latin typeface="Comfortaa"/>
                <a:ea typeface="Comfortaa"/>
                <a:cs typeface="Comfortaa"/>
                <a:sym typeface="Comfortaa"/>
              </a:rPr>
              <a:t> Difference in the means</a:t>
            </a:r>
            <a:endParaRPr sz="13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36" name="Google Shape;636;p60" title="CodeCogsEqn.png"/>
          <p:cNvPicPr preferRelativeResize="0"/>
          <p:nvPr/>
        </p:nvPicPr>
        <p:blipFill rotWithShape="1">
          <a:blip r:embed="rId3">
            <a:alphaModFix/>
          </a:blip>
          <a:srcRect l="-160" t="-26836" r="-452" b="-40471"/>
          <a:stretch/>
        </p:blipFill>
        <p:spPr>
          <a:xfrm>
            <a:off x="312750" y="1411000"/>
            <a:ext cx="8193400" cy="14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60" title="CodeCogsEqn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400" y="919925"/>
            <a:ext cx="8361249" cy="2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60" title="CodeCogsEqn (2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400" y="2861213"/>
            <a:ext cx="51435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60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pic>
        <p:nvPicPr>
          <p:cNvPr id="640" name="Google Shape;640;p60" title="CodeCogsEqn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6925" y="3078050"/>
            <a:ext cx="1837525" cy="3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1"/>
          <p:cNvSpPr txBox="1">
            <a:spLocks noGrp="1"/>
          </p:cNvSpPr>
          <p:nvPr>
            <p:ph type="title"/>
          </p:nvPr>
        </p:nvSpPr>
        <p:spPr>
          <a:xfrm>
            <a:off x="125700" y="125600"/>
            <a:ext cx="88269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 Test Hypothesis for the H</a:t>
            </a:r>
            <a:r>
              <a:rPr lang="en" sz="2400" b="1" baseline="-25000"/>
              <a:t>0</a:t>
            </a:r>
            <a:r>
              <a:rPr lang="en" sz="2400" b="1"/>
              <a:t>: p &lt;= 1/2 vs. H</a:t>
            </a:r>
            <a:r>
              <a:rPr lang="en" sz="2400" b="1" baseline="-25000"/>
              <a:t>1</a:t>
            </a:r>
            <a:r>
              <a:rPr lang="en" sz="2400" b="1"/>
              <a:t>: p &gt; 1/2</a:t>
            </a:r>
            <a:endParaRPr sz="2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61"/>
          <p:cNvSpPr txBox="1">
            <a:spLocks noGrp="1"/>
          </p:cNvSpPr>
          <p:nvPr>
            <p:ph type="body" idx="3"/>
          </p:nvPr>
        </p:nvSpPr>
        <p:spPr>
          <a:xfrm>
            <a:off x="328675" y="1063198"/>
            <a:ext cx="8065500" cy="32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For this Test of Hypothesis we are considering the data of the Research column.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 It contains the binary values {0,1} which are required for the bernoulli distribution.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As the data contains 500 tuples ( &gt;30 condition is satisfied for CLT ) we are considering the mean(x) of all the data. As it follows </a:t>
            </a:r>
            <a:r>
              <a:rPr lang="en" b="1">
                <a:latin typeface="Libre Baskerville"/>
                <a:ea typeface="Libre Baskerville"/>
                <a:cs typeface="Libre Baskerville"/>
                <a:sym typeface="Libre Baskerville"/>
              </a:rPr>
              <a:t>Ɲ ( p , √(p(1-p)/n) )</a:t>
            </a: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 .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Then, reject the null hypothesis if mean(x) &gt; Z𝛂 * var + 0.5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Else accept the null hypothesis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To compare for the max case we will take the p = 0.5 (one -sided test) . And Level of significance as 𝛂 = 0.05 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For the data which we have taken from (Research column) the</a:t>
            </a:r>
            <a:r>
              <a:rPr lang="en" sz="1500" b="1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 “</a:t>
            </a:r>
            <a:r>
              <a:rPr lang="en" sz="1500" b="1" u="sng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null hypothesis got Rejected</a:t>
            </a:r>
            <a:r>
              <a:rPr lang="en" sz="1500" b="1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 “.</a:t>
            </a:r>
            <a:endParaRPr b="1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This result simply says that the bernoulli distribution with probability (p) mostly satisfied with the condition p&gt;0.5 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7" name="Google Shape;647;p61"/>
          <p:cNvSpPr txBox="1">
            <a:spLocks noGrp="1"/>
          </p:cNvSpPr>
          <p:nvPr>
            <p:ph type="subTitle" idx="4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Project2 - Q4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8" name="Google Shape;648;p61"/>
          <p:cNvSpPr txBox="1">
            <a:spLocks noGrp="1"/>
          </p:cNvSpPr>
          <p:nvPr>
            <p:ph type="subTitle" idx="5"/>
          </p:nvPr>
        </p:nvSpPr>
        <p:spPr>
          <a:xfrm>
            <a:off x="3512250" y="4827075"/>
            <a:ext cx="2053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Test Hypothesis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9" name="Google Shape;649;p61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51" title="Screenshot 2025-04-18 190404.pn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-501" r="29934"/>
          <a:stretch/>
        </p:blipFill>
        <p:spPr>
          <a:xfrm>
            <a:off x="509550" y="620530"/>
            <a:ext cx="8144700" cy="4163400"/>
          </a:xfrm>
          <a:prstGeom prst="roundRect">
            <a:avLst>
              <a:gd name="adj" fmla="val 4519"/>
            </a:avLst>
          </a:prstGeom>
        </p:spPr>
      </p:pic>
      <p:sp>
        <p:nvSpPr>
          <p:cNvPr id="542" name="Google Shape;542;p51"/>
          <p:cNvSpPr txBox="1">
            <a:spLocks noGrp="1"/>
          </p:cNvSpPr>
          <p:nvPr>
            <p:ph type="subTitle" idx="4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Preview : Dataset-1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43" name="Google Shape;543;p51"/>
          <p:cNvSpPr txBox="1">
            <a:spLocks noGrp="1"/>
          </p:cNvSpPr>
          <p:nvPr>
            <p:ph type="subTitle" idx="5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Quality of life (</a:t>
            </a:r>
            <a:r>
              <a:rPr lang="en" sz="12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Source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44" name="Google Shape;544;p51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45" name="Google Shape;545;p51"/>
          <p:cNvSpPr txBox="1"/>
          <p:nvPr/>
        </p:nvSpPr>
        <p:spPr>
          <a:xfrm>
            <a:off x="847950" y="-33125"/>
            <a:ext cx="78063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u="sng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Project - 1 </a:t>
            </a:r>
            <a:r>
              <a:rPr lang="en" sz="1600" b="1" u="sng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(Data Set Used is given below)</a:t>
            </a:r>
            <a:endParaRPr u="sng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2"/>
          <p:cNvSpPr txBox="1">
            <a:spLocks noGrp="1"/>
          </p:cNvSpPr>
          <p:nvPr>
            <p:ph type="title"/>
          </p:nvPr>
        </p:nvSpPr>
        <p:spPr>
          <a:xfrm>
            <a:off x="125700" y="125600"/>
            <a:ext cx="30837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The Plots</a:t>
            </a:r>
            <a:endParaRPr sz="4100"/>
          </a:p>
        </p:txBody>
      </p:sp>
      <p:pic>
        <p:nvPicPr>
          <p:cNvPr id="551" name="Google Shape;551;p52" title="Pollution Category of Countries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77" t="1208" r="5678" b="1363"/>
          <a:stretch/>
        </p:blipFill>
        <p:spPr>
          <a:xfrm>
            <a:off x="4495150" y="125600"/>
            <a:ext cx="4398600" cy="4450500"/>
          </a:xfrm>
          <a:prstGeom prst="roundRect">
            <a:avLst>
              <a:gd name="adj" fmla="val 6490"/>
            </a:avLst>
          </a:prstGeom>
        </p:spPr>
      </p:pic>
      <p:sp>
        <p:nvSpPr>
          <p:cNvPr id="552" name="Google Shape;552;p52"/>
          <p:cNvSpPr txBox="1">
            <a:spLocks noGrp="1"/>
          </p:cNvSpPr>
          <p:nvPr>
            <p:ph type="body" idx="3"/>
          </p:nvPr>
        </p:nvSpPr>
        <p:spPr>
          <a:xfrm>
            <a:off x="125700" y="1400025"/>
            <a:ext cx="4280100" cy="27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 u="sng">
                <a:latin typeface="Comfortaa"/>
                <a:ea typeface="Comfortaa"/>
                <a:cs typeface="Comfortaa"/>
                <a:sym typeface="Comfortaa"/>
              </a:rPr>
              <a:t>Graphs of Pollution Category of Countries:</a:t>
            </a:r>
            <a:endParaRPr sz="1300" b="1" i="1" u="sng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This bar graph shows the distribution of countries across different pollution categories.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We can see that a significant number of countries experience high levels of pollution.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The pie chart and box plot of the same are shown in the next slide.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3" name="Google Shape;553;p52"/>
          <p:cNvSpPr txBox="1">
            <a:spLocks noGrp="1"/>
          </p:cNvSpPr>
          <p:nvPr>
            <p:ph type="subTitle" idx="4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Project 1 :Q1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4" name="Google Shape;554;p52"/>
          <p:cNvSpPr txBox="1">
            <a:spLocks noGrp="1"/>
          </p:cNvSpPr>
          <p:nvPr>
            <p:ph type="subTitle" idx="5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The Bar Graph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5" name="Google Shape;555;p52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p53" title="Box Plot of Pollution Scores by Category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450" t="6813" r="5516" b="4004"/>
          <a:stretch/>
        </p:blipFill>
        <p:spPr>
          <a:xfrm>
            <a:off x="5033900" y="-18875"/>
            <a:ext cx="3984600" cy="4720500"/>
          </a:xfrm>
          <a:prstGeom prst="roundRect">
            <a:avLst>
              <a:gd name="adj" fmla="val 7344"/>
            </a:avLst>
          </a:prstGeom>
        </p:spPr>
      </p:pic>
      <p:sp>
        <p:nvSpPr>
          <p:cNvPr id="561" name="Google Shape;561;p53"/>
          <p:cNvSpPr txBox="1">
            <a:spLocks noGrp="1"/>
          </p:cNvSpPr>
          <p:nvPr>
            <p:ph type="subTitle" idx="4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Project 1: Q1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2" name="Google Shape;562;p53"/>
          <p:cNvSpPr txBox="1">
            <a:spLocks noGrp="1"/>
          </p:cNvSpPr>
          <p:nvPr>
            <p:ph type="subTitle" idx="5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More Plots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63" name="Google Shape;563;p53" title="Distribution of Countries by Pollution Category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1936" t="1329" r="22438" b="-1330"/>
          <a:stretch/>
        </p:blipFill>
        <p:spPr>
          <a:xfrm>
            <a:off x="26725" y="0"/>
            <a:ext cx="4755000" cy="4764600"/>
          </a:xfrm>
          <a:prstGeom prst="roundRect">
            <a:avLst>
              <a:gd name="adj" fmla="val 7123"/>
            </a:avLst>
          </a:prstGeom>
        </p:spPr>
      </p:pic>
      <p:sp>
        <p:nvSpPr>
          <p:cNvPr id="564" name="Google Shape;564;p53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54" title="Screenshot 2025-04-18 195028.pn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b="-1399"/>
          <a:stretch/>
        </p:blipFill>
        <p:spPr>
          <a:xfrm>
            <a:off x="5271575" y="2545775"/>
            <a:ext cx="3622200" cy="2159100"/>
          </a:xfrm>
          <a:prstGeom prst="roundRect">
            <a:avLst>
              <a:gd name="adj" fmla="val 0"/>
            </a:avLst>
          </a:prstGeom>
        </p:spPr>
      </p:pic>
      <p:sp>
        <p:nvSpPr>
          <p:cNvPr id="570" name="Google Shape;570;p54"/>
          <p:cNvSpPr txBox="1">
            <a:spLocks noGrp="1"/>
          </p:cNvSpPr>
          <p:nvPr>
            <p:ph type="subTitle" idx="1"/>
          </p:nvPr>
        </p:nvSpPr>
        <p:spPr>
          <a:xfrm>
            <a:off x="2313825" y="852475"/>
            <a:ext cx="12312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2"/>
                </a:solidFill>
              </a:rPr>
              <a:t>Africa vs. Europe</a:t>
            </a:r>
            <a:endParaRPr i="1">
              <a:solidFill>
                <a:schemeClr val="dk2"/>
              </a:solidFill>
            </a:endParaRPr>
          </a:p>
        </p:txBody>
      </p:sp>
      <p:sp>
        <p:nvSpPr>
          <p:cNvPr id="571" name="Google Shape;571;p54"/>
          <p:cNvSpPr txBox="1">
            <a:spLocks noGrp="1"/>
          </p:cNvSpPr>
          <p:nvPr>
            <p:ph type="subTitle" idx="4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Project 1: Q2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2" name="Google Shape;572;p54"/>
          <p:cNvSpPr txBox="1">
            <a:spLocks noGrp="1"/>
          </p:cNvSpPr>
          <p:nvPr>
            <p:ph type="subTitle" idx="5"/>
          </p:nvPr>
        </p:nvSpPr>
        <p:spPr>
          <a:xfrm>
            <a:off x="2947400" y="4829675"/>
            <a:ext cx="28836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Measures of Central Tendency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3" name="Google Shape;573;p54"/>
          <p:cNvSpPr txBox="1">
            <a:spLocks noGrp="1"/>
          </p:cNvSpPr>
          <p:nvPr>
            <p:ph type="title"/>
          </p:nvPr>
        </p:nvSpPr>
        <p:spPr>
          <a:xfrm>
            <a:off x="125700" y="125600"/>
            <a:ext cx="4680900" cy="11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Measures of Central Tendency</a:t>
            </a:r>
            <a:endParaRPr sz="3200"/>
          </a:p>
        </p:txBody>
      </p:sp>
      <p:pic>
        <p:nvPicPr>
          <p:cNvPr id="574" name="Google Shape;574;p54" title="Screenshot 2025-04-18 213311.pn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t="-2543"/>
          <a:stretch/>
        </p:blipFill>
        <p:spPr>
          <a:xfrm>
            <a:off x="5271575" y="261875"/>
            <a:ext cx="3622200" cy="2159100"/>
          </a:xfrm>
          <a:prstGeom prst="roundRect">
            <a:avLst>
              <a:gd name="adj" fmla="val 0"/>
            </a:avLst>
          </a:prstGeom>
        </p:spPr>
      </p:pic>
      <p:sp>
        <p:nvSpPr>
          <p:cNvPr id="575" name="Google Shape;575;p54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76" name="Google Shape;576;p54"/>
          <p:cNvSpPr txBox="1"/>
          <p:nvPr/>
        </p:nvSpPr>
        <p:spPr>
          <a:xfrm>
            <a:off x="219200" y="1749850"/>
            <a:ext cx="45954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fortaa"/>
              <a:buChar char="●"/>
            </a:pPr>
            <a:r>
              <a:rPr lang="en" sz="13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Average Safety Value of Africa is less than that of  Europe indicating more safety of European countries than African countries</a:t>
            </a:r>
            <a:endParaRPr sz="13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mfortaa"/>
              <a:buChar char="●"/>
            </a:pPr>
            <a:r>
              <a:rPr lang="en" sz="13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Even Median Safety value for Europe is more that of Africa indicating that the Safety standards of more than Half of Europe is higher than African countries.</a:t>
            </a:r>
            <a:endParaRPr sz="13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5"/>
          <p:cNvSpPr txBox="1">
            <a:spLocks noGrp="1"/>
          </p:cNvSpPr>
          <p:nvPr>
            <p:ph type="title"/>
          </p:nvPr>
        </p:nvSpPr>
        <p:spPr>
          <a:xfrm>
            <a:off x="-64450" y="125600"/>
            <a:ext cx="5162700" cy="16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Central Limit Theorem</a:t>
            </a:r>
            <a:endParaRPr sz="3000" b="1"/>
          </a:p>
        </p:txBody>
      </p:sp>
      <p:sp>
        <p:nvSpPr>
          <p:cNvPr id="582" name="Google Shape;582;p55"/>
          <p:cNvSpPr txBox="1">
            <a:spLocks noGrp="1"/>
          </p:cNvSpPr>
          <p:nvPr>
            <p:ph type="subTitle" idx="2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Project 1 : Q3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3" name="Google Shape;583;p55"/>
          <p:cNvSpPr txBox="1">
            <a:spLocks noGrp="1"/>
          </p:cNvSpPr>
          <p:nvPr>
            <p:ph type="subTitle" idx="3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Central Limit Theorem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4" name="Google Shape;584;p55"/>
          <p:cNvSpPr txBox="1">
            <a:spLocks noGrp="1"/>
          </p:cNvSpPr>
          <p:nvPr>
            <p:ph type="subTitle" idx="4294967295"/>
          </p:nvPr>
        </p:nvSpPr>
        <p:spPr>
          <a:xfrm>
            <a:off x="142100" y="865975"/>
            <a:ext cx="3529200" cy="405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 u="sng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Taking the Cost of Living as random variable</a:t>
            </a:r>
            <a:endParaRPr sz="1300" i="1" u="sng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5" name="Google Shape;585;p55"/>
          <p:cNvSpPr txBox="1">
            <a:spLocks noGrp="1"/>
          </p:cNvSpPr>
          <p:nvPr>
            <p:ph type="body" idx="4294967295"/>
          </p:nvPr>
        </p:nvSpPr>
        <p:spPr>
          <a:xfrm>
            <a:off x="484100" y="1512888"/>
            <a:ext cx="3187200" cy="25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 SemiBold"/>
              <a:buChar char="●"/>
            </a:pPr>
            <a:r>
              <a:rPr lang="en" sz="1200" dirty="0">
                <a:latin typeface="Comfortaa SemiBold"/>
                <a:ea typeface="Comfortaa SemiBold"/>
                <a:cs typeface="Comfortaa SemiBold"/>
                <a:sym typeface="Comfortaa SemiBold"/>
              </a:rPr>
              <a:t>For this plot we are considering the sample data from the all over the countries.</a:t>
            </a:r>
            <a:br>
              <a:rPr lang="en" sz="1200" dirty="0">
                <a:latin typeface="Comfortaa SemiBold"/>
                <a:ea typeface="Comfortaa SemiBold"/>
                <a:cs typeface="Comfortaa SemiBold"/>
                <a:sym typeface="Comfortaa SemiBold"/>
              </a:rPr>
            </a:br>
            <a:endParaRPr sz="1200" dirty="0"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marL="457200" lvl="0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mfortaa SemiBold"/>
              <a:buChar char="●"/>
            </a:pPr>
            <a:r>
              <a:rPr lang="en" sz="1200" dirty="0">
                <a:latin typeface="Comfortaa SemiBold"/>
                <a:ea typeface="Comfortaa SemiBold"/>
                <a:cs typeface="Comfortaa SemiBold"/>
                <a:sym typeface="Comfortaa SemiBold"/>
              </a:rPr>
              <a:t>If we take the random sample n times of size 120, then the data can be approximated as normal dist., with mean around 37.</a:t>
            </a:r>
            <a:endParaRPr sz="1200" dirty="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586" name="Google Shape;586;p55"/>
          <p:cNvSpPr/>
          <p:nvPr/>
        </p:nvSpPr>
        <p:spPr>
          <a:xfrm rot="-2435139">
            <a:off x="139461" y="3869413"/>
            <a:ext cx="1566669" cy="602991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55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pic>
        <p:nvPicPr>
          <p:cNvPr id="588" name="Google Shape;588;p55"/>
          <p:cNvPicPr preferRelativeResize="0"/>
          <p:nvPr/>
        </p:nvPicPr>
        <p:blipFill rotWithShape="1">
          <a:blip r:embed="rId3">
            <a:alphaModFix/>
          </a:blip>
          <a:srcRect l="-2702" t="-17456" r="-2439" b="-26098"/>
          <a:stretch/>
        </p:blipFill>
        <p:spPr>
          <a:xfrm>
            <a:off x="4797150" y="125600"/>
            <a:ext cx="4320200" cy="45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56" title="Correlation Between Factors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13845"/>
          <a:stretch/>
        </p:blipFill>
        <p:spPr>
          <a:xfrm>
            <a:off x="518125" y="630375"/>
            <a:ext cx="7822200" cy="4071000"/>
          </a:xfrm>
          <a:prstGeom prst="roundRect">
            <a:avLst>
              <a:gd name="adj" fmla="val 17917"/>
            </a:avLst>
          </a:prstGeom>
        </p:spPr>
      </p:pic>
      <p:sp>
        <p:nvSpPr>
          <p:cNvPr id="594" name="Google Shape;594;p56"/>
          <p:cNvSpPr txBox="1">
            <a:spLocks noGrp="1"/>
          </p:cNvSpPr>
          <p:nvPr>
            <p:ph type="subTitle" idx="4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Project 1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5" name="Google Shape;595;p56"/>
          <p:cNvSpPr txBox="1">
            <a:spLocks noGrp="1"/>
          </p:cNvSpPr>
          <p:nvPr>
            <p:ph type="subTitle" idx="5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The Correlations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6" name="Google Shape;596;p56"/>
          <p:cNvSpPr txBox="1">
            <a:spLocks noGrp="1"/>
          </p:cNvSpPr>
          <p:nvPr>
            <p:ph type="title"/>
          </p:nvPr>
        </p:nvSpPr>
        <p:spPr>
          <a:xfrm>
            <a:off x="125700" y="125600"/>
            <a:ext cx="45720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/>
              <a:t>The Correlation Matrix</a:t>
            </a:r>
            <a:endParaRPr sz="2200" u="sng"/>
          </a:p>
        </p:txBody>
      </p:sp>
      <p:sp>
        <p:nvSpPr>
          <p:cNvPr id="597" name="Google Shape;597;p56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57" title="Screenshot 2025-04-18 191425.pn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-10" r="10" b="32000"/>
          <a:stretch/>
        </p:blipFill>
        <p:spPr>
          <a:xfrm>
            <a:off x="983100" y="771725"/>
            <a:ext cx="7177800" cy="3989700"/>
          </a:xfrm>
          <a:prstGeom prst="roundRect">
            <a:avLst>
              <a:gd name="adj" fmla="val 4519"/>
            </a:avLst>
          </a:prstGeom>
        </p:spPr>
      </p:pic>
      <p:sp>
        <p:nvSpPr>
          <p:cNvPr id="603" name="Google Shape;603;p57"/>
          <p:cNvSpPr txBox="1">
            <a:spLocks noGrp="1"/>
          </p:cNvSpPr>
          <p:nvPr>
            <p:ph type="subTitle" idx="4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Preview: Dataset-2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4" name="Google Shape;604;p57"/>
          <p:cNvSpPr txBox="1">
            <a:spLocks noGrp="1"/>
          </p:cNvSpPr>
          <p:nvPr>
            <p:ph type="subTitle" idx="5"/>
          </p:nvPr>
        </p:nvSpPr>
        <p:spPr>
          <a:xfrm>
            <a:off x="2757125" y="4829700"/>
            <a:ext cx="2841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Admission_Predict_Ver1.1(</a:t>
            </a:r>
            <a:r>
              <a:rPr lang="en" sz="11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4"/>
              </a:rPr>
              <a:t>Source</a:t>
            </a: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5" name="Google Shape;605;p57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606" name="Google Shape;606;p57"/>
          <p:cNvSpPr txBox="1"/>
          <p:nvPr/>
        </p:nvSpPr>
        <p:spPr>
          <a:xfrm>
            <a:off x="1048400" y="71275"/>
            <a:ext cx="7177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u="sng">
                <a:solidFill>
                  <a:srgbClr val="351C75"/>
                </a:solidFill>
                <a:latin typeface="Comfortaa"/>
                <a:ea typeface="Comfortaa"/>
                <a:cs typeface="Comfortaa"/>
                <a:sym typeface="Comfortaa"/>
              </a:rPr>
              <a:t>Project - 2 </a:t>
            </a:r>
            <a:r>
              <a:rPr lang="en" sz="1600" b="1" u="sng">
                <a:solidFill>
                  <a:srgbClr val="351C75"/>
                </a:solidFill>
                <a:latin typeface="Comfortaa"/>
                <a:ea typeface="Comfortaa"/>
                <a:cs typeface="Comfortaa"/>
                <a:sym typeface="Comfortaa"/>
              </a:rPr>
              <a:t>(Data Set Used is given below)</a:t>
            </a:r>
            <a:r>
              <a:rPr lang="en" sz="3300" b="1" u="sng">
                <a:solidFill>
                  <a:srgbClr val="351C75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3300" b="1" u="sng">
              <a:solidFill>
                <a:srgbClr val="351C7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8"/>
          <p:cNvSpPr txBox="1">
            <a:spLocks noGrp="1"/>
          </p:cNvSpPr>
          <p:nvPr>
            <p:ph type="title"/>
          </p:nvPr>
        </p:nvSpPr>
        <p:spPr>
          <a:xfrm>
            <a:off x="125700" y="125600"/>
            <a:ext cx="88329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Estimating parameters of Gamma(a,b) for CGPA</a:t>
            </a:r>
            <a:endParaRPr sz="2500"/>
          </a:p>
        </p:txBody>
      </p:sp>
      <p:sp>
        <p:nvSpPr>
          <p:cNvPr id="612" name="Google Shape;612;p58"/>
          <p:cNvSpPr txBox="1">
            <a:spLocks noGrp="1"/>
          </p:cNvSpPr>
          <p:nvPr>
            <p:ph type="body" idx="3"/>
          </p:nvPr>
        </p:nvSpPr>
        <p:spPr>
          <a:xfrm>
            <a:off x="251400" y="793500"/>
            <a:ext cx="8513100" cy="3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MoM  estimator for </a:t>
            </a:r>
            <a:r>
              <a:rPr lang="en"/>
              <a:t>a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&amp; </a:t>
            </a:r>
            <a:r>
              <a:rPr lang="en"/>
              <a:t>b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MLE estimator for </a:t>
            </a:r>
            <a:r>
              <a:rPr lang="en"/>
              <a:t>a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&amp; </a:t>
            </a:r>
            <a:r>
              <a:rPr lang="en"/>
              <a:t>b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3" name="Google Shape;613;p58"/>
          <p:cNvSpPr txBox="1">
            <a:spLocks noGrp="1"/>
          </p:cNvSpPr>
          <p:nvPr>
            <p:ph type="subTitle" idx="4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Project2 - Q1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4" name="Google Shape;614;p58"/>
          <p:cNvSpPr txBox="1">
            <a:spLocks noGrp="1"/>
          </p:cNvSpPr>
          <p:nvPr>
            <p:ph type="subTitle" idx="5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Estimating Parameters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15" name="Google Shape;61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75" y="1264625"/>
            <a:ext cx="3661925" cy="9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88625"/>
            <a:ext cx="3641124" cy="110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8" title="CodeCogsEqn.png"/>
          <p:cNvPicPr preferRelativeResize="0"/>
          <p:nvPr/>
        </p:nvPicPr>
        <p:blipFill rotWithShape="1">
          <a:blip r:embed="rId5">
            <a:alphaModFix/>
          </a:blip>
          <a:srcRect l="-681" t="-16858" r="-965" b="-23158"/>
          <a:stretch/>
        </p:blipFill>
        <p:spPr>
          <a:xfrm>
            <a:off x="697275" y="2641525"/>
            <a:ext cx="7770124" cy="110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8636" y="3745996"/>
            <a:ext cx="2827423" cy="8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8"/>
          <p:cNvSpPr txBox="1">
            <a:spLocks noGrp="1"/>
          </p:cNvSpPr>
          <p:nvPr>
            <p:ph type="sldNum" idx="12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ject Retrospective">
  <a:themeElements>
    <a:clrScheme name="Simple Light">
      <a:dk1>
        <a:srgbClr val="303030"/>
      </a:dk1>
      <a:lt1>
        <a:srgbClr val="F6F6F1"/>
      </a:lt1>
      <a:dk2>
        <a:srgbClr val="E1783D"/>
      </a:dk2>
      <a:lt2>
        <a:srgbClr val="EDAD51"/>
      </a:lt2>
      <a:accent1>
        <a:srgbClr val="EAEBBA"/>
      </a:accent1>
      <a:accent2>
        <a:srgbClr val="A5B4A5"/>
      </a:accent2>
      <a:accent3>
        <a:srgbClr val="78909C"/>
      </a:accent3>
      <a:accent4>
        <a:srgbClr val="496649"/>
      </a:accent4>
      <a:accent5>
        <a:srgbClr val="303030"/>
      </a:accent5>
      <a:accent6>
        <a:srgbClr val="F6F6F1"/>
      </a:accent6>
      <a:hlink>
        <a:srgbClr val="E178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Microsoft Office PowerPoint</Application>
  <PresentationFormat>On-screen Show (16:9)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Comic Sans MS</vt:lpstr>
      <vt:lpstr>Libre Baskerville</vt:lpstr>
      <vt:lpstr>Caveat</vt:lpstr>
      <vt:lpstr>Comfortaa SemiBold</vt:lpstr>
      <vt:lpstr>Roboto Medium</vt:lpstr>
      <vt:lpstr>Comfortaa</vt:lpstr>
      <vt:lpstr>Arial</vt:lpstr>
      <vt:lpstr>Roboto</vt:lpstr>
      <vt:lpstr>Project Retrospective</vt:lpstr>
      <vt:lpstr>MA4240 - Applied Statistics -Projects Presentation </vt:lpstr>
      <vt:lpstr>PowerPoint Presentation</vt:lpstr>
      <vt:lpstr>The Plots</vt:lpstr>
      <vt:lpstr>PowerPoint Presentation</vt:lpstr>
      <vt:lpstr>Measures of Central Tendency</vt:lpstr>
      <vt:lpstr>Central Limit Theorem</vt:lpstr>
      <vt:lpstr>The Correlation Matrix</vt:lpstr>
      <vt:lpstr>PowerPoint Presentation</vt:lpstr>
      <vt:lpstr>Estimating parameters of Gamma(a,b) for CGPA</vt:lpstr>
      <vt:lpstr>PowerPoint Presentation</vt:lpstr>
      <vt:lpstr>CI for Difference of means of GRE &amp; TOEFL scores</vt:lpstr>
      <vt:lpstr> Test Hypothesis for the H0: p &lt;= 1/2 vs. H1: p &gt; 1/2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P. Sai Kaushik</cp:lastModifiedBy>
  <cp:revision>1</cp:revision>
  <dcterms:modified xsi:type="dcterms:W3CDTF">2025-04-19T03:14:31Z</dcterms:modified>
</cp:coreProperties>
</file>