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4647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SG&amp;assetid=WA200003233&amp;isWac=True&amp;ui=en-US&amp;ad=S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https://pages.store.office.com/addinsinstallpage.aspx?rs=en-SG&amp;assetid=WA200003233&amp;isWac=True&amp;ui=en-US&amp;ad=SG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9c42fb4-8638-43fd-a621-fdd288fcc658}">
  <we:reference id="WA200003233" version="2.0.0.3" store="en-SG" storeType="OMEX"/>
  <we:alternateReferences/>
  <we:properties>
    <we:property name="Microsoft.Office.CampaignId" value="&quot;none&quot;"/>
    <we:property name="reportUrl" value="&quot;/groups/me/reports/bdf04ab8-c432-44e1-8588-f680170731a6/acac86d9a464a578ab27?bookmarkGuid=bc940b12-f32e-4795-bbe4-1169acade9ed&amp;bookmarkUsage=1&amp;ctid=243ebaed-00d0-4690-a7dc-75893b0d9f98&amp;fromEntryPoint=export&quot;"/>
    <we:property name="reportState" value="&quot;CONNECTED&quot;"/>
    <we:property name="artifactViewState" value="&quot;live&quot;"/>
    <we:property name="reportEmbeddedTime" value="&quot;2024-08-06T02:40:44.493Z&quot;"/>
    <we:property name="creatorSessionId" value="&quot;fda2f662-c85b-43c0-8ac0-d4c9a645a715&quot;"/>
    <we:property name="creatorUserId" value="&quot;1003200275FB4808&quot;"/>
    <we:property name="creatorTenantId" value="&quot;243ebaed-00d0-4690-a7dc-75893b0d9f98&quot;"/>
    <we:property name="pageDisplayName" value="&quot;ZY and JM&quot;"/>
    <we:property name="pageName" value="&quot;acac86d9a464a578ab27&quot;"/>
    <we:property name="reportName" value="&quot;DEP PowerBI&quot;"/>
    <we:property name="isVisualContainerHeaderHidden" value="false"/>
    <we:property name="isFiltersActionButtonVisible" value="true"/>
    <we:property name="initialStateBookmark" value="&quot;H4sIAAAAAAAAA+1bbW/bNhD+K4G+dAPcgRSpt35L03bd+ro26D4MQXEkT7ZSWfIkOo1b5D/tN+yX7SQ5ieOXOHHlRl4DBIhFUnfPne4e3on2V8ck5SiFyWsYovPIeZznn4ZQfNrjTs/JpmNv3rx4tf/uxcfX+6+e0nA+skmelc6jr46Foo/2Q1KOIa0k0OBfRz0H0vQt9KurGNISe84IizLPIE2+YLOYpmwxxrOeg6ejNC+gEvnegsVK7Aktp2vSzX8RpBG0TU7wPWrbjIIGHfomAulL8IIQlBvQsrJZUCNbuqQSXas/yDMLSUZqqrFQeq6SgWKBq1wVxQZAV+NxktrpEjV5ejoqyDqyeTKqvLJvTiDTaJzahALLBvFXZ7/fL7APdnr59MrkQZ6Oh0vG3+fjQuM7jOupzCZ2QjrihHz20YCFEq1zRt56W+Tky3pyPyn2/iBbqqXV1LNxNvUPqy4H+eeDAsmhphrodQf38/EwMbsG+hCH9BHsuMC9n/795+DnVtC3CDAxziKEIxopk6yfTrPuMgEOG2Qp5cDBAApbpbU6pvypop3uyguDxeNJHfBPkuI889zeHNJOBPvZ0TlF0B3HMyRwQI7o50VjRtvOPjqrRhkPWCjjiBPHCDCuFiLYnDueJxRkhR5MXuIJpotYL+YXp87hfYAiadi0tmtze6c7woU854oLbEJsb2E4qtfO4HKekNP3Lgeq6ak1NDVZEqUdSvMV3MQ3SK1Po+SGScXnk+qHiIIqf3qOGwH4ytVagxtIDtrj/n367Gr6rGbpVjKokgFuzGKmQ+GbgAVBxLVn7gNmVwNmXVnVWtiEQrjIjB8pBmGkUSi9fpuelg+JJi1bLN2uPtpbWlumicbiisHOEKkrqz70kVqc6iayadQoTLC8tPvqpw/nXRdVec+KfFjfNo3KmDSssKbnNFBYVYb9OcACp+VWRjvphbeGI4rrcv7qRZKZWt9LjO2N3XqeaYTqWle+S/qDWurLxDZ+ICMhHVe3EnqsVj9wmSsfsuAh9w4Ze1T/Pai2p6bAq2yqDF3iQtJT2CfTjhXr0NlMU88Z5madlAeP0X5GzC6x3bye2FKsriy7a8xl20X3rOqm9vZpM1AxZbUGoVH6XgRi872gRc47lL/KHWrXl8Htape+DGsXmvNluHa/J791IG+jFV/p2oYFROwGPFYmVq4vtAvScNUJFvj91TxqINf93U0OWAQ76CgDLCK1l/l/B5m/iOe3zODprqf+LaN3G4m/2rPTzFceN9qEgesryn/p8eAbXh7czYa6pMO5QYTeXd96Ydp3a1c3a/gQmKuYiHiIvqe5L1nAN4+NH8nfd1/PfYfXSBgjhszjSgCFiKvCyGedpY4N3pLcc0gLQRJJKWNPcearQHMV+BDW+8u1kiyeWpWfLkrTFHG+ChlE0ufguhqi9dLKAdD/BVlBzAlcEAUqjnxQHDXHjWUhMaXLQxYAaBPFcRTqTWVJg4EUQsZCksMYsjCIvsFjzKMM1YY8x4UM0ZMQb4rMCK0RQgE8YoJHkfGZ3BxZhDLwvFirOBSCB1pgR74xcJvieNdoY2pbx0mDKz+UPGAxi5gHrlCU7R0NjdUF/X1obCM0YtCMyUiYIJRurJjSAXY0NFY0//dxsY248EDTpuS7sR+aSHLjAURr46K9w6kle8YOnEgdz55IkQk3OYbaz+qz4svDpq2cSh23eCrlunOnUjP3Xw9fdAG+YPOHats7Vpt3FSVFZjYSFHX6fO76dG3/UO56fc2bOAmKeEuiFEidCWjhRuvr4fYYbFnTvAscZmc5rDaiOyy25msK33a2vn0WaxP+92SxxS8H/D9ZbF3Kts9j6zQeNQ92ec7nY1uOQONbyHDJ4yaXQmbQrHFv/WuI5mEQ3SQqXfc8qt9IzHwZ5T8iztd1rjEAAA==&quot;"/>
    <we:property name="bookmark" value="&quot;H4sIAAAAAAAAA+1bbW/bNhD+K4G+dAO8gRSpF/Zbmrbrtm7o2qD7MATDkTzaSm3Jk+Q0XpH/tN+wX7aT5CSOX+LElRt5DRDAFkkdnzvfc7zTKZ88mxTjIUx/hRF6T71nWfZhBPmHA+71vLQZQx6HXAsArWMIhQsVtzSbjcskSwvv6SevhLyP5fukmMCwEkSDf5z0PBgO30C/unIwLLDnjTEvshSGyd/YLKapMp/gRc/D8/Ewy6ES+a6EEiuxZ7ScrgkC/17QjmDK5AzfoSmbUTBg4tAqkKGEIIpB+xEtK5oFNbKVSyrR9fZHWVpCktI21VgsA1/LSLPI175WzgKYatwlw3K2RE9fnI9z0o50no4r4xzaM0gNVgYhFXIsGsSfvMN+P8c+lLPLFzcmj7LhZLRi/F02yQ2+RVdPpWVSTmkPl5DN/rRQQoGld0HWepNnZMt68jDJD34jXaql1dTLSTqzD6suB9nHoxzJoLYa6HUH96vJKLH7BvoYR/QVykmOB9/8+8/Rt62gbxFgYr1lCCc0UiRpfzhj3TUBjhtkQ+LA0QDysqK1PiX+VN5Od2W5xfzZtHb450l+yTy/t4C0E85+cXIZIuiO07kgcESG6Gd5o0bbxj65qEYZj1gsneIUYwRY3wgRbR87XiXkZLkZTF/jGQ6XsV7NL09dwnsPedJE01qv7fWdHQxX8rwbJigTivYljMb12jlc3nMy+sH1QDU904ampiu8tEM0XxOb+BbU+jBO7kgqvkiqr8ILKv70PF8BhNo3xoAfSQ4m4OEjffaVPuujdCsMqmSA75hjJhahjVgUKW4C++gw++owm9Kq1twmFsJHZkOlGcTKoNBm8zE9Sx8SQ7vsMHW7+dPeU9timBjMbyjsjZCqsupLH6nEqW4incbNhgkW13rf/Pb+suqiLO9lno3q22Ze6WiHNdr0vAYKq9Kw3weY4yzdSukkvbLWaEx+XSxe/Zyktt7vNbryzma9ZBqhutWUb5P+oJb6OikbO5CSMJxUtxJ6rFY/8Zkvv2PRdzw4Zuxp/fekOp6aBK/SqVJ0hQlpn7x8PqtYsXad7XbqeaPMbpLy5BmWHxHTa2x3zyd25Ktr0+4ac9F20j2/dZN7h3QYaEesNiAMyjBQILY/C1qMecfyB7lH5foquF2t0ldh7UJxvgrX/tfk93bkXZTia03bRAHh/Ig7bZ32Q2F8kJbrTkSBn35ZRA1kur+6GQOWwQ46GgGWkZbX/H8A5i/j+TG1eL7v1L+n9+6C+OstO2O+Drg1No78UBP/ZcCjz3h48DAH6ooK5w4e+nB165VqX6xc3a7gQ2C+ZkLxGMPA8FCyiG/vG1+TvR8+n/sCj5HQIcYsqLqb5CK+jlXIOhs6tnhK8hhDWnASJaV0geYs1JHhOgohrs+XWyWVeF7q7HxZmiGPC3XMQMmQg+8bUJulFQOgzyVZkeMELlKRdioEzdFw3FoWUqT0ecwiAGOVcyo228qSFiMphHRCksEYsjhSn2ExFhBDjSXLcSFjDCS4bZFZYQxCLIArJrhSNmRye2QKZRQEzmgXC8EjI7AjbwzcJznet7Ax063jQYPrMJY8Yo4pFoAvNLG9o66xPqF/dI1duIYDw5hUwkax9J1m2kTYUddYU/w/+sUu/CIAQ4dS6LswtkpyGwCojX7RXnNqxZmxBx2p0/mOFKlwlzbUYVr3iq+bTTvpSp222JXy/YWu1Nz9t8MXXYAv2GJTbXdttUVTESlSu5Ug1en+3O10bb8pd/t+zZM4CZrilkQpkCoTMMJXm/Ph9iLYqqJ5H2JYOR/DaiW6E8U2vKbweb313UexNuF/ySi2/HLA/zOKbaJs+3Fs044nzQ+7mvPZpCzGYPANpLji5yaTQmrRbjBv/d8Qcy+X/Ae1QKYOhTEAAA==&quot;"/>
    <we:property name="datasetId" value="&quot;06976f61-3f43-4899-ae0e-a96015835f04&quot;"/>
    <we:property name="embedUrl" value="&quot;/reportEmbed?reportId=bdf04ab8-c432-44e1-8588-f680170731a6&amp;config=eyJjbHVzdGVyVXJsIjoiaHR0cHM6Ly9XQUJJLVNPVVRILUVBU1QtQVNJQ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85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Satini Sai Keerthan</cp:lastModifiedBy>
  <cp:revision>3</cp:revision>
  <dcterms:created xsi:type="dcterms:W3CDTF">2018-06-07T21:39:02Z</dcterms:created>
  <dcterms:modified xsi:type="dcterms:W3CDTF">2024-08-06T03:01:39Z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