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6"/>
  </p:notesMasterIdLst>
  <p:sldIdLst>
    <p:sldId id="256" r:id="rId2"/>
    <p:sldId id="257" r:id="rId3"/>
    <p:sldId id="260" r:id="rId4"/>
    <p:sldId id="316" r:id="rId5"/>
    <p:sldId id="312" r:id="rId6"/>
    <p:sldId id="261" r:id="rId7"/>
    <p:sldId id="318" r:id="rId8"/>
    <p:sldId id="317" r:id="rId9"/>
    <p:sldId id="319" r:id="rId10"/>
    <p:sldId id="262" r:id="rId11"/>
    <p:sldId id="327" r:id="rId12"/>
    <p:sldId id="341" r:id="rId13"/>
    <p:sldId id="320" r:id="rId14"/>
    <p:sldId id="326" r:id="rId15"/>
    <p:sldId id="259" r:id="rId16"/>
    <p:sldId id="313" r:id="rId17"/>
    <p:sldId id="342" r:id="rId18"/>
    <p:sldId id="340" r:id="rId19"/>
    <p:sldId id="314" r:id="rId20"/>
    <p:sldId id="264" r:id="rId21"/>
    <p:sldId id="329" r:id="rId22"/>
    <p:sldId id="315" r:id="rId23"/>
    <p:sldId id="265" r:id="rId24"/>
    <p:sldId id="288" r:id="rId25"/>
    <p:sldId id="289" r:id="rId26"/>
    <p:sldId id="321" r:id="rId27"/>
    <p:sldId id="266" r:id="rId28"/>
    <p:sldId id="322" r:id="rId29"/>
    <p:sldId id="332" r:id="rId30"/>
    <p:sldId id="331" r:id="rId31"/>
    <p:sldId id="334" r:id="rId32"/>
    <p:sldId id="330" r:id="rId33"/>
    <p:sldId id="333" r:id="rId34"/>
    <p:sldId id="290" r:id="rId35"/>
  </p:sldIdLst>
  <p:sldSz cx="9144000" cy="5143500" type="screen16x9"/>
  <p:notesSz cx="6858000" cy="9144000"/>
  <p:embeddedFontLst>
    <p:embeddedFont>
      <p:font typeface="Barlow" pitchFamily="2" charset="77"/>
      <p:regular r:id="rId37"/>
      <p:bold r:id="rId38"/>
      <p:italic r:id="rId39"/>
      <p:boldItalic r:id="rId40"/>
    </p:embeddedFont>
    <p:embeddedFont>
      <p:font typeface="Nunito Light" panose="020F0302020204030204" pitchFamily="34" charset="0"/>
      <p:regular r:id="rId41"/>
      <p:italic r:id="rId42"/>
    </p:embeddedFont>
    <p:embeddedFont>
      <p:font typeface="Poppins" pitchFamily="2" charset="77"/>
      <p:regular r:id="rId43"/>
      <p:bold r:id="rId44"/>
      <p:italic r:id="rId45"/>
      <p:boldItalic r:id="rId46"/>
    </p:embeddedFont>
    <p:embeddedFont>
      <p:font typeface="Poppins Black" panose="020B0604020202020204" pitchFamily="34" charset="0"/>
      <p:bold r:id="rId47"/>
      <p:italic r:id="rId48"/>
      <p:boldItalic r:id="rId49"/>
    </p:embeddedFont>
    <p:embeddedFont>
      <p:font typeface="Poppins ExtraBold" panose="020B0604020202020204" pitchFamily="34" charset="0"/>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DD0DB7-24A3-40C8-98BF-ADF1552E8AFE}" v="206" dt="2024-08-06T00:50:55.704"/>
    <p1510:client id="{36FFF0C4-4ADE-499D-B8EB-13677D18BAB9}" v="18" dt="2024-08-07T12:07:46.027"/>
    <p1510:client id="{4CB748B0-642D-4927-B43B-37094CD81339}" v="6137" dt="2024-08-05T19:19:51.700"/>
    <p1510:client id="{5ADAC03B-352D-45E1-88B9-DDD3C3A50041}" v="250" dt="2024-08-05T13:02:09.085"/>
    <p1510:client id="{76D2CA8E-7B98-44B6-B143-5BA05331A0DF}" v="459" dt="2024-08-06T00:55:02.021"/>
    <p1510:client id="{93C3C76A-B452-4C6A-BFC4-90CD65D6F513}" v="1644" dt="2024-08-05T16:48:08.623"/>
    <p1510:client id="{9BDF6679-5E5D-6B4B-9D4D-A48C0CCDC5B1}" v="26" dt="2024-08-06T00:09:17.112"/>
    <p1510:client id="{A12D4D09-3413-47F1-A6B1-6E96DA78373C}" v="200" dt="2024-08-05T17:04:20.946"/>
    <p1510:client id="{A5CFCD4E-B7CC-4418-A7E0-F3D14201B99A}" v="37" dt="2024-08-05T15:56:51.443"/>
    <p1510:client id="{AFE85D89-64F4-354D-B3D7-A2D180813B70}" v="1501" dt="2024-08-06T01:27:33.090"/>
    <p1510:client id="{B73FF8CB-F051-46FA-A33D-FC5C371565B0}" v="63" dt="2024-08-05T15:52:51.678"/>
    <p1510:client id="{CC3FBDCB-4D84-463A-BFD7-87FBBCF37E79}" v="262" dt="2024-08-06T00:49:01.667"/>
    <p1510:client id="{D94B2A27-C79B-4A06-A175-E8C261BB2397}" v="27" dt="2024-08-06T00:02:23.101"/>
    <p1510:client id="{DB843B57-7DE6-4A98-8767-220A2CD3D567}" v="1470" dt="2024-08-05T14:50:18.513"/>
  </p1510:revLst>
</p1510:revInfo>
</file>

<file path=ppt/tableStyles.xml><?xml version="1.0" encoding="utf-8"?>
<a:tblStyleLst xmlns:a="http://schemas.openxmlformats.org/drawingml/2006/main" def="{B935122F-DADB-42DB-87E1-254E081F2A44}">
  <a:tblStyle styleId="{B935122F-DADB-42DB-87E1-254E081F2A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64A4052-DFB1-46C3-A271-4A0BCE1475C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087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910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33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413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06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25d6e67646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25d6e67646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25d6e676468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25d6e676468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526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514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096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132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5"/>
        <p:cNvGrpSpPr/>
        <p:nvPr/>
      </p:nvGrpSpPr>
      <p:grpSpPr>
        <a:xfrm>
          <a:off x="0" y="0"/>
          <a:ext cx="0" cy="0"/>
          <a:chOff x="0" y="0"/>
          <a:chExt cx="0" cy="0"/>
        </a:xfrm>
      </p:grpSpPr>
      <p:sp>
        <p:nvSpPr>
          <p:cNvPr id="1776" name="Google Shape;1776;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7" name="Google Shape;1777;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934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889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94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05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782" y="-1232671"/>
            <a:ext cx="9807905" cy="7974474"/>
            <a:chOff x="-6782" y="-1232671"/>
            <a:chExt cx="9807905" cy="7974474"/>
          </a:xfrm>
        </p:grpSpPr>
        <p:sp>
          <p:nvSpPr>
            <p:cNvPr id="10" name="Google Shape;10;p2"/>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 y="410467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782" y="-123267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885529" y="302485"/>
            <a:ext cx="10998540" cy="4878740"/>
            <a:chOff x="-885529" y="302485"/>
            <a:chExt cx="10998540" cy="4878740"/>
          </a:xfrm>
        </p:grpSpPr>
        <p:sp>
          <p:nvSpPr>
            <p:cNvPr id="14" name="Google Shape;14;p2"/>
            <p:cNvSpPr/>
            <p:nvPr/>
          </p:nvSpPr>
          <p:spPr>
            <a:xfrm>
              <a:off x="2581296" y="491421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266974" y="493784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3550" y="4455724"/>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8291042" y="569492"/>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85529" y="302485"/>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689412" y="-2417039"/>
            <a:ext cx="11168660" cy="9105554"/>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82225" y="47012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2960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rot="10800000">
              <a:off x="-689412" y="-1173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4880516" y="-24170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1394250" y="1432275"/>
            <a:ext cx="6355500" cy="16101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2"/>
        <p:cNvGrpSpPr/>
        <p:nvPr/>
      </p:nvGrpSpPr>
      <p:grpSpPr>
        <a:xfrm>
          <a:off x="0" y="0"/>
          <a:ext cx="0" cy="0"/>
          <a:chOff x="0" y="0"/>
          <a:chExt cx="0" cy="0"/>
        </a:xfrm>
      </p:grpSpPr>
      <p:grpSp>
        <p:nvGrpSpPr>
          <p:cNvPr id="213" name="Google Shape;213;p11"/>
          <p:cNvGrpSpPr/>
          <p:nvPr/>
        </p:nvGrpSpPr>
        <p:grpSpPr>
          <a:xfrm rot="10800000" flipH="1">
            <a:off x="-3394" y="-2273839"/>
            <a:ext cx="9804518" cy="8448224"/>
            <a:chOff x="-3394" y="-1706421"/>
            <a:chExt cx="9804518" cy="8448224"/>
          </a:xfrm>
        </p:grpSpPr>
        <p:sp>
          <p:nvSpPr>
            <p:cNvPr id="214" name="Google Shape;214;p11"/>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 y="379782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rot="10800000">
              <a:off x="-3394" y="-170642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11"/>
          <p:cNvSpPr txBox="1">
            <a:spLocks noGrp="1"/>
          </p:cNvSpPr>
          <p:nvPr>
            <p:ph type="title" hasCustomPrompt="1"/>
          </p:nvPr>
        </p:nvSpPr>
        <p:spPr>
          <a:xfrm>
            <a:off x="3025725" y="1918850"/>
            <a:ext cx="4078800" cy="768000"/>
          </a:xfrm>
          <a:prstGeom prst="rect">
            <a:avLst/>
          </a:prstGeom>
        </p:spPr>
        <p:txBody>
          <a:bodyPr spcFirstLastPara="1" wrap="square" lIns="91425" tIns="91425" rIns="91425" bIns="91425" anchor="ctr" anchorCtr="0">
            <a:noAutofit/>
          </a:bodyPr>
          <a:lstStyle>
            <a:lvl1pPr lvl="0">
              <a:spcBef>
                <a:spcPts val="0"/>
              </a:spcBef>
              <a:spcAft>
                <a:spcPts val="0"/>
              </a:spcAft>
              <a:buSzPts val="9600"/>
              <a:buFont typeface="Poppins"/>
              <a:buNone/>
              <a:defRPr sz="5300">
                <a:latin typeface="Poppins"/>
                <a:ea typeface="Poppins"/>
                <a:cs typeface="Poppins"/>
                <a:sym typeface="Poppins"/>
              </a:defRPr>
            </a:lvl1pPr>
            <a:lvl2pPr lvl="1" algn="ctr">
              <a:spcBef>
                <a:spcPts val="0"/>
              </a:spcBef>
              <a:spcAft>
                <a:spcPts val="0"/>
              </a:spcAft>
              <a:buSzPts val="9600"/>
              <a:buFont typeface="Poppins"/>
              <a:buNone/>
              <a:defRPr sz="9600" b="0">
                <a:latin typeface="Poppins"/>
                <a:ea typeface="Poppins"/>
                <a:cs typeface="Poppins"/>
                <a:sym typeface="Poppins"/>
              </a:defRPr>
            </a:lvl2pPr>
            <a:lvl3pPr lvl="2" algn="ctr">
              <a:spcBef>
                <a:spcPts val="0"/>
              </a:spcBef>
              <a:spcAft>
                <a:spcPts val="0"/>
              </a:spcAft>
              <a:buSzPts val="9600"/>
              <a:buFont typeface="Poppins"/>
              <a:buNone/>
              <a:defRPr sz="9600" b="0">
                <a:latin typeface="Poppins"/>
                <a:ea typeface="Poppins"/>
                <a:cs typeface="Poppins"/>
                <a:sym typeface="Poppins"/>
              </a:defRPr>
            </a:lvl3pPr>
            <a:lvl4pPr lvl="3" algn="ctr">
              <a:spcBef>
                <a:spcPts val="0"/>
              </a:spcBef>
              <a:spcAft>
                <a:spcPts val="0"/>
              </a:spcAft>
              <a:buSzPts val="9600"/>
              <a:buFont typeface="Poppins"/>
              <a:buNone/>
              <a:defRPr sz="9600" b="0">
                <a:latin typeface="Poppins"/>
                <a:ea typeface="Poppins"/>
                <a:cs typeface="Poppins"/>
                <a:sym typeface="Poppins"/>
              </a:defRPr>
            </a:lvl4pPr>
            <a:lvl5pPr lvl="4" algn="ctr">
              <a:spcBef>
                <a:spcPts val="0"/>
              </a:spcBef>
              <a:spcAft>
                <a:spcPts val="0"/>
              </a:spcAft>
              <a:buSzPts val="9600"/>
              <a:buFont typeface="Poppins"/>
              <a:buNone/>
              <a:defRPr sz="9600" b="0">
                <a:latin typeface="Poppins"/>
                <a:ea typeface="Poppins"/>
                <a:cs typeface="Poppins"/>
                <a:sym typeface="Poppins"/>
              </a:defRPr>
            </a:lvl5pPr>
            <a:lvl6pPr lvl="5" algn="ctr">
              <a:spcBef>
                <a:spcPts val="0"/>
              </a:spcBef>
              <a:spcAft>
                <a:spcPts val="0"/>
              </a:spcAft>
              <a:buSzPts val="9600"/>
              <a:buFont typeface="Poppins"/>
              <a:buNone/>
              <a:defRPr sz="9600" b="0">
                <a:latin typeface="Poppins"/>
                <a:ea typeface="Poppins"/>
                <a:cs typeface="Poppins"/>
                <a:sym typeface="Poppins"/>
              </a:defRPr>
            </a:lvl6pPr>
            <a:lvl7pPr lvl="6" algn="ctr">
              <a:spcBef>
                <a:spcPts val="0"/>
              </a:spcBef>
              <a:spcAft>
                <a:spcPts val="0"/>
              </a:spcAft>
              <a:buSzPts val="9600"/>
              <a:buFont typeface="Poppins"/>
              <a:buNone/>
              <a:defRPr sz="9600" b="0">
                <a:latin typeface="Poppins"/>
                <a:ea typeface="Poppins"/>
                <a:cs typeface="Poppins"/>
                <a:sym typeface="Poppins"/>
              </a:defRPr>
            </a:lvl7pPr>
            <a:lvl8pPr lvl="7" algn="ctr">
              <a:spcBef>
                <a:spcPts val="0"/>
              </a:spcBef>
              <a:spcAft>
                <a:spcPts val="0"/>
              </a:spcAft>
              <a:buSzPts val="9600"/>
              <a:buFont typeface="Poppins"/>
              <a:buNone/>
              <a:defRPr sz="9600" b="0">
                <a:latin typeface="Poppins"/>
                <a:ea typeface="Poppins"/>
                <a:cs typeface="Poppins"/>
                <a:sym typeface="Poppins"/>
              </a:defRPr>
            </a:lvl8pPr>
            <a:lvl9pPr lvl="8" algn="ctr">
              <a:spcBef>
                <a:spcPts val="0"/>
              </a:spcBef>
              <a:spcAft>
                <a:spcPts val="0"/>
              </a:spcAft>
              <a:buSzPts val="9600"/>
              <a:buFont typeface="Poppins"/>
              <a:buNone/>
              <a:defRPr sz="9600" b="0">
                <a:latin typeface="Poppins"/>
                <a:ea typeface="Poppins"/>
                <a:cs typeface="Poppins"/>
                <a:sym typeface="Poppins"/>
              </a:defRPr>
            </a:lvl9pPr>
          </a:lstStyle>
          <a:p>
            <a:r>
              <a:t>xx%</a:t>
            </a:r>
          </a:p>
        </p:txBody>
      </p:sp>
      <p:sp>
        <p:nvSpPr>
          <p:cNvPr id="218" name="Google Shape;218;p11"/>
          <p:cNvSpPr txBox="1">
            <a:spLocks noGrp="1"/>
          </p:cNvSpPr>
          <p:nvPr>
            <p:ph type="subTitle" idx="1"/>
          </p:nvPr>
        </p:nvSpPr>
        <p:spPr>
          <a:xfrm>
            <a:off x="3025725" y="2697650"/>
            <a:ext cx="40788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19" name="Google Shape;219;p11"/>
          <p:cNvGrpSpPr/>
          <p:nvPr/>
        </p:nvGrpSpPr>
        <p:grpSpPr>
          <a:xfrm>
            <a:off x="998171" y="-8"/>
            <a:ext cx="6608794" cy="5143512"/>
            <a:chOff x="998171" y="-8"/>
            <a:chExt cx="6608794" cy="5143512"/>
          </a:xfrm>
        </p:grpSpPr>
        <p:sp>
          <p:nvSpPr>
            <p:cNvPr id="220" name="Google Shape;220;p11"/>
            <p:cNvSpPr/>
            <p:nvPr/>
          </p:nvSpPr>
          <p:spPr>
            <a:xfrm rot="10800000">
              <a:off x="998171" y="487649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6600181" y="-8"/>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11"/>
          <p:cNvGrpSpPr/>
          <p:nvPr/>
        </p:nvGrpSpPr>
        <p:grpSpPr>
          <a:xfrm rot="10800000" flipH="1">
            <a:off x="-1443375" y="-2220551"/>
            <a:ext cx="11922622" cy="9653454"/>
            <a:chOff x="-1443375" y="-2964939"/>
            <a:chExt cx="11922622" cy="9653454"/>
          </a:xfrm>
        </p:grpSpPr>
        <p:grpSp>
          <p:nvGrpSpPr>
            <p:cNvPr id="223" name="Google Shape;223;p11"/>
            <p:cNvGrpSpPr/>
            <p:nvPr/>
          </p:nvGrpSpPr>
          <p:grpSpPr>
            <a:xfrm>
              <a:off x="6475250" y="3928475"/>
              <a:ext cx="4003997" cy="2064658"/>
              <a:chOff x="5557850" y="3928475"/>
              <a:chExt cx="4003997" cy="2064658"/>
            </a:xfrm>
          </p:grpSpPr>
          <p:sp>
            <p:nvSpPr>
              <p:cNvPr id="224" name="Google Shape;224;p11"/>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a:off x="5557850" y="3928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1"/>
            <p:cNvGrpSpPr/>
            <p:nvPr/>
          </p:nvGrpSpPr>
          <p:grpSpPr>
            <a:xfrm>
              <a:off x="-1443375" y="3908625"/>
              <a:ext cx="5889466" cy="2779890"/>
              <a:chOff x="-1394450" y="3908625"/>
              <a:chExt cx="5889466" cy="2779890"/>
            </a:xfrm>
          </p:grpSpPr>
          <p:sp>
            <p:nvSpPr>
              <p:cNvPr id="227" name="Google Shape;227;p11"/>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1394450" y="39086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1"/>
            <p:cNvSpPr/>
            <p:nvPr/>
          </p:nvSpPr>
          <p:spPr>
            <a:xfrm rot="10800000">
              <a:off x="-377487" y="-14120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rot="10800000">
              <a:off x="4605266" y="-29649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2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32"/>
        <p:cNvGrpSpPr/>
        <p:nvPr/>
      </p:nvGrpSpPr>
      <p:grpSpPr>
        <a:xfrm>
          <a:off x="0" y="0"/>
          <a:ext cx="0" cy="0"/>
          <a:chOff x="0" y="0"/>
          <a:chExt cx="0" cy="0"/>
        </a:xfrm>
      </p:grpSpPr>
      <p:grpSp>
        <p:nvGrpSpPr>
          <p:cNvPr id="233" name="Google Shape;233;p13"/>
          <p:cNvGrpSpPr/>
          <p:nvPr/>
        </p:nvGrpSpPr>
        <p:grpSpPr>
          <a:xfrm>
            <a:off x="-150966" y="-1569997"/>
            <a:ext cx="9294978" cy="8009776"/>
            <a:chOff x="-150966" y="-1569997"/>
            <a:chExt cx="9294978" cy="8009776"/>
          </a:xfrm>
        </p:grpSpPr>
        <p:sp>
          <p:nvSpPr>
            <p:cNvPr id="234" name="Google Shape;234;p13"/>
            <p:cNvSpPr/>
            <p:nvPr/>
          </p:nvSpPr>
          <p:spPr>
            <a:xfrm flipH="1">
              <a:off x="-150966" y="452838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a:off x="5623599" y="-15699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txBox="1">
            <a:spLocks noGrp="1"/>
          </p:cNvSpPr>
          <p:nvPr>
            <p:ph type="subTitle" idx="1"/>
          </p:nvPr>
        </p:nvSpPr>
        <p:spPr>
          <a:xfrm>
            <a:off x="1024750"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7" name="Google Shape;237;p13"/>
          <p:cNvSpPr txBox="1">
            <a:spLocks noGrp="1"/>
          </p:cNvSpPr>
          <p:nvPr>
            <p:ph type="subTitle" idx="2"/>
          </p:nvPr>
        </p:nvSpPr>
        <p:spPr>
          <a:xfrm>
            <a:off x="3419221"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8" name="Google Shape;238;p13"/>
          <p:cNvSpPr txBox="1">
            <a:spLocks noGrp="1"/>
          </p:cNvSpPr>
          <p:nvPr>
            <p:ph type="subTitle" idx="3"/>
          </p:nvPr>
        </p:nvSpPr>
        <p:spPr>
          <a:xfrm>
            <a:off x="5813699"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9" name="Google Shape;239;p13"/>
          <p:cNvSpPr txBox="1">
            <a:spLocks noGrp="1"/>
          </p:cNvSpPr>
          <p:nvPr>
            <p:ph type="subTitle" idx="4"/>
          </p:nvPr>
        </p:nvSpPr>
        <p:spPr>
          <a:xfrm>
            <a:off x="1024750"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0" name="Google Shape;240;p13"/>
          <p:cNvSpPr txBox="1">
            <a:spLocks noGrp="1"/>
          </p:cNvSpPr>
          <p:nvPr>
            <p:ph type="subTitle" idx="5"/>
          </p:nvPr>
        </p:nvSpPr>
        <p:spPr>
          <a:xfrm>
            <a:off x="3419221"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1" name="Google Shape;241;p13"/>
          <p:cNvSpPr txBox="1">
            <a:spLocks noGrp="1"/>
          </p:cNvSpPr>
          <p:nvPr>
            <p:ph type="subTitle" idx="6"/>
          </p:nvPr>
        </p:nvSpPr>
        <p:spPr>
          <a:xfrm>
            <a:off x="5813699"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242" name="Google Shape;242;p13"/>
          <p:cNvGrpSpPr/>
          <p:nvPr/>
        </p:nvGrpSpPr>
        <p:grpSpPr>
          <a:xfrm rot="10800000">
            <a:off x="-2096303" y="3730190"/>
            <a:ext cx="3010303" cy="380635"/>
            <a:chOff x="5446772" y="1743190"/>
            <a:chExt cx="3010303" cy="380635"/>
          </a:xfrm>
        </p:grpSpPr>
        <p:grpSp>
          <p:nvGrpSpPr>
            <p:cNvPr id="243" name="Google Shape;243;p13"/>
            <p:cNvGrpSpPr/>
            <p:nvPr/>
          </p:nvGrpSpPr>
          <p:grpSpPr>
            <a:xfrm flipH="1">
              <a:off x="5898325" y="1865405"/>
              <a:ext cx="1567047" cy="45661"/>
              <a:chOff x="1754675" y="2661275"/>
              <a:chExt cx="1945675" cy="56700"/>
            </a:xfrm>
          </p:grpSpPr>
          <p:cxnSp>
            <p:nvCxnSpPr>
              <p:cNvPr id="244" name="Google Shape;244;p13"/>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245" name="Google Shape;245;p13"/>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3"/>
            <p:cNvGrpSpPr/>
            <p:nvPr/>
          </p:nvGrpSpPr>
          <p:grpSpPr>
            <a:xfrm flipH="1">
              <a:off x="5477439" y="1987637"/>
              <a:ext cx="1561280" cy="136187"/>
              <a:chOff x="1754675" y="2824000"/>
              <a:chExt cx="4728285" cy="412439"/>
            </a:xfrm>
          </p:grpSpPr>
          <p:sp>
            <p:nvSpPr>
              <p:cNvPr id="247" name="Google Shape;247;p1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248" name="Google Shape;248;p1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3"/>
            <p:cNvGrpSpPr/>
            <p:nvPr/>
          </p:nvGrpSpPr>
          <p:grpSpPr>
            <a:xfrm flipH="1">
              <a:off x="5446772" y="1743190"/>
              <a:ext cx="3010303" cy="45661"/>
              <a:chOff x="1766900" y="2869225"/>
              <a:chExt cx="3737650" cy="56700"/>
            </a:xfrm>
          </p:grpSpPr>
          <p:cxnSp>
            <p:nvCxnSpPr>
              <p:cNvPr id="250" name="Google Shape;250;p1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251" name="Google Shape;251;p1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3" name="Google Shape;253;p13"/>
          <p:cNvSpPr txBox="1">
            <a:spLocks noGrp="1"/>
          </p:cNvSpPr>
          <p:nvPr>
            <p:ph type="title" idx="7" hasCustomPrompt="1"/>
          </p:nvPr>
        </p:nvSpPr>
        <p:spPr>
          <a:xfrm>
            <a:off x="1450150" y="122915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4" name="Google Shape;254;p13"/>
          <p:cNvSpPr txBox="1">
            <a:spLocks noGrp="1"/>
          </p:cNvSpPr>
          <p:nvPr>
            <p:ph type="title" idx="8" hasCustomPrompt="1"/>
          </p:nvPr>
        </p:nvSpPr>
        <p:spPr>
          <a:xfrm>
            <a:off x="1450200" y="267470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5" name="Google Shape;255;p13"/>
          <p:cNvSpPr txBox="1">
            <a:spLocks noGrp="1"/>
          </p:cNvSpPr>
          <p:nvPr>
            <p:ph type="title" idx="9" hasCustomPrompt="1"/>
          </p:nvPr>
        </p:nvSpPr>
        <p:spPr>
          <a:xfrm>
            <a:off x="3844625" y="1229151"/>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6" name="Google Shape;256;p13"/>
          <p:cNvSpPr txBox="1">
            <a:spLocks noGrp="1"/>
          </p:cNvSpPr>
          <p:nvPr>
            <p:ph type="title" idx="13" hasCustomPrompt="1"/>
          </p:nvPr>
        </p:nvSpPr>
        <p:spPr>
          <a:xfrm>
            <a:off x="3844625" y="2674699"/>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7" name="Google Shape;257;p13"/>
          <p:cNvSpPr txBox="1">
            <a:spLocks noGrp="1"/>
          </p:cNvSpPr>
          <p:nvPr>
            <p:ph type="title" idx="14" hasCustomPrompt="1"/>
          </p:nvPr>
        </p:nvSpPr>
        <p:spPr>
          <a:xfrm>
            <a:off x="6239100" y="1229152"/>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8" name="Google Shape;258;p13"/>
          <p:cNvSpPr txBox="1">
            <a:spLocks noGrp="1"/>
          </p:cNvSpPr>
          <p:nvPr>
            <p:ph type="title" idx="15" hasCustomPrompt="1"/>
          </p:nvPr>
        </p:nvSpPr>
        <p:spPr>
          <a:xfrm>
            <a:off x="6239100" y="2674703"/>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9" name="Google Shape;259;p13"/>
          <p:cNvSpPr/>
          <p:nvPr/>
        </p:nvSpPr>
        <p:spPr>
          <a:xfrm rot="10800000">
            <a:off x="1316384" y="4901259"/>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flipH="1">
            <a:off x="-585437"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61"/>
        <p:cNvGrpSpPr/>
        <p:nvPr/>
      </p:nvGrpSpPr>
      <p:grpSpPr>
        <a:xfrm>
          <a:off x="0" y="0"/>
          <a:ext cx="0" cy="0"/>
          <a:chOff x="0" y="0"/>
          <a:chExt cx="0" cy="0"/>
        </a:xfrm>
      </p:grpSpPr>
      <p:grpSp>
        <p:nvGrpSpPr>
          <p:cNvPr id="262" name="Google Shape;262;p14"/>
          <p:cNvGrpSpPr/>
          <p:nvPr/>
        </p:nvGrpSpPr>
        <p:grpSpPr>
          <a:xfrm>
            <a:off x="-10" y="-1658067"/>
            <a:ext cx="9294978" cy="7822922"/>
            <a:chOff x="-10" y="-1658067"/>
            <a:chExt cx="9294978" cy="7822922"/>
          </a:xfrm>
        </p:grpSpPr>
        <p:sp>
          <p:nvSpPr>
            <p:cNvPr id="263" name="Google Shape;263;p14"/>
            <p:cNvSpPr/>
            <p:nvPr/>
          </p:nvSpPr>
          <p:spPr>
            <a:xfrm rot="10800000" flipH="1">
              <a:off x="0" y="-8273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flipH="1">
              <a:off x="-10" y="425345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rot="10800000">
              <a:off x="3765449" y="-165806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14"/>
          <p:cNvGrpSpPr/>
          <p:nvPr/>
        </p:nvGrpSpPr>
        <p:grpSpPr>
          <a:xfrm>
            <a:off x="214581" y="-8"/>
            <a:ext cx="1593209" cy="183531"/>
            <a:chOff x="385056" y="-8"/>
            <a:chExt cx="1593209" cy="183531"/>
          </a:xfrm>
        </p:grpSpPr>
        <p:sp>
          <p:nvSpPr>
            <p:cNvPr id="267" name="Google Shape;267;p14"/>
            <p:cNvSpPr/>
            <p:nvPr/>
          </p:nvSpPr>
          <p:spPr>
            <a:xfrm flipH="1">
              <a:off x="385056" y="-8"/>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flipH="1">
              <a:off x="971481" y="-8"/>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4"/>
          <p:cNvGrpSpPr/>
          <p:nvPr/>
        </p:nvGrpSpPr>
        <p:grpSpPr>
          <a:xfrm>
            <a:off x="-641180" y="447742"/>
            <a:ext cx="10174669" cy="4695754"/>
            <a:chOff x="-641180" y="447742"/>
            <a:chExt cx="10174669" cy="4695754"/>
          </a:xfrm>
        </p:grpSpPr>
        <p:sp>
          <p:nvSpPr>
            <p:cNvPr id="270" name="Google Shape;270;p14"/>
            <p:cNvSpPr/>
            <p:nvPr/>
          </p:nvSpPr>
          <p:spPr>
            <a:xfrm>
              <a:off x="8526706" y="447742"/>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flipH="1">
              <a:off x="6924920"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641180"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14"/>
          <p:cNvSpPr txBox="1">
            <a:spLocks noGrp="1"/>
          </p:cNvSpPr>
          <p:nvPr>
            <p:ph type="title"/>
          </p:nvPr>
        </p:nvSpPr>
        <p:spPr>
          <a:xfrm>
            <a:off x="1419900" y="3055775"/>
            <a:ext cx="63042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74" name="Google Shape;274;p14"/>
          <p:cNvSpPr txBox="1">
            <a:spLocks noGrp="1"/>
          </p:cNvSpPr>
          <p:nvPr>
            <p:ph type="subTitle" idx="1"/>
          </p:nvPr>
        </p:nvSpPr>
        <p:spPr>
          <a:xfrm>
            <a:off x="1419900" y="1081900"/>
            <a:ext cx="63042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275" name="Google Shape;275;p14"/>
          <p:cNvGrpSpPr/>
          <p:nvPr/>
        </p:nvGrpSpPr>
        <p:grpSpPr>
          <a:xfrm>
            <a:off x="-689412" y="-1311142"/>
            <a:ext cx="10419597" cy="8141306"/>
            <a:chOff x="-689412" y="-1311142"/>
            <a:chExt cx="10419597" cy="8141306"/>
          </a:xfrm>
        </p:grpSpPr>
        <p:sp>
          <p:nvSpPr>
            <p:cNvPr id="276" name="Google Shape;276;p14"/>
            <p:cNvSpPr/>
            <p:nvPr/>
          </p:nvSpPr>
          <p:spPr>
            <a:xfrm rot="10800000">
              <a:off x="6315079" y="-1311142"/>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 y="475350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rot="10800000">
              <a:off x="-689412" y="-8181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6924913" y="46040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80"/>
        <p:cNvGrpSpPr/>
        <p:nvPr/>
      </p:nvGrpSpPr>
      <p:grpSpPr>
        <a:xfrm>
          <a:off x="0" y="0"/>
          <a:ext cx="0" cy="0"/>
          <a:chOff x="0" y="0"/>
          <a:chExt cx="0" cy="0"/>
        </a:xfrm>
      </p:grpSpPr>
      <p:sp>
        <p:nvSpPr>
          <p:cNvPr id="281" name="Google Shape;281;p15"/>
          <p:cNvSpPr txBox="1">
            <a:spLocks noGrp="1"/>
          </p:cNvSpPr>
          <p:nvPr>
            <p:ph type="title"/>
          </p:nvPr>
        </p:nvSpPr>
        <p:spPr>
          <a:xfrm>
            <a:off x="1103225" y="1490900"/>
            <a:ext cx="3169200" cy="16578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2" name="Google Shape;282;p15"/>
          <p:cNvSpPr txBox="1">
            <a:spLocks noGrp="1"/>
          </p:cNvSpPr>
          <p:nvPr>
            <p:ph type="subTitle" idx="1"/>
          </p:nvPr>
        </p:nvSpPr>
        <p:spPr>
          <a:xfrm>
            <a:off x="1103225" y="3187975"/>
            <a:ext cx="3169200" cy="771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3" name="Google Shape;283;p15"/>
          <p:cNvSpPr>
            <a:spLocks noGrp="1"/>
          </p:cNvSpPr>
          <p:nvPr>
            <p:ph type="pic" idx="2"/>
          </p:nvPr>
        </p:nvSpPr>
        <p:spPr>
          <a:xfrm>
            <a:off x="4272425" y="613850"/>
            <a:ext cx="3768300" cy="3796800"/>
          </a:xfrm>
          <a:prstGeom prst="rect">
            <a:avLst/>
          </a:prstGeom>
          <a:noFill/>
          <a:ln>
            <a:noFill/>
          </a:ln>
        </p:spPr>
      </p:sp>
      <p:grpSp>
        <p:nvGrpSpPr>
          <p:cNvPr id="284" name="Google Shape;284;p15"/>
          <p:cNvGrpSpPr/>
          <p:nvPr/>
        </p:nvGrpSpPr>
        <p:grpSpPr>
          <a:xfrm rot="10800000" flipH="1">
            <a:off x="-1536301" y="-1730518"/>
            <a:ext cx="10804826" cy="8381753"/>
            <a:chOff x="-1589201" y="-1194493"/>
            <a:chExt cx="10804826" cy="8381753"/>
          </a:xfrm>
        </p:grpSpPr>
        <p:sp>
          <p:nvSpPr>
            <p:cNvPr id="285" name="Google Shape;285;p15"/>
            <p:cNvSpPr/>
            <p:nvPr/>
          </p:nvSpPr>
          <p:spPr>
            <a:xfrm rot="10800000" flipH="1">
              <a:off x="-79353" y="-119449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1589201" y="4818100"/>
              <a:ext cx="4016259" cy="236916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15"/>
          <p:cNvSpPr/>
          <p:nvPr/>
        </p:nvSpPr>
        <p:spPr>
          <a:xfrm rot="10800000" flipH="1">
            <a:off x="6778074" y="4876489"/>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7378450" y="429690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15"/>
          <p:cNvGrpSpPr/>
          <p:nvPr/>
        </p:nvGrpSpPr>
        <p:grpSpPr>
          <a:xfrm flipH="1">
            <a:off x="-1397466" y="738820"/>
            <a:ext cx="3010303" cy="380635"/>
            <a:chOff x="5446772" y="1743190"/>
            <a:chExt cx="3010303" cy="380635"/>
          </a:xfrm>
        </p:grpSpPr>
        <p:grpSp>
          <p:nvGrpSpPr>
            <p:cNvPr id="290" name="Google Shape;290;p15"/>
            <p:cNvGrpSpPr/>
            <p:nvPr/>
          </p:nvGrpSpPr>
          <p:grpSpPr>
            <a:xfrm flipH="1">
              <a:off x="5898325" y="1865405"/>
              <a:ext cx="1567047" cy="45661"/>
              <a:chOff x="1754675" y="2661275"/>
              <a:chExt cx="1945675" cy="56700"/>
            </a:xfrm>
          </p:grpSpPr>
          <p:cxnSp>
            <p:nvCxnSpPr>
              <p:cNvPr id="291" name="Google Shape;291;p15"/>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292" name="Google Shape;292;p15"/>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15"/>
            <p:cNvGrpSpPr/>
            <p:nvPr/>
          </p:nvGrpSpPr>
          <p:grpSpPr>
            <a:xfrm flipH="1">
              <a:off x="5477439" y="1987637"/>
              <a:ext cx="1561280" cy="136187"/>
              <a:chOff x="1754675" y="2824000"/>
              <a:chExt cx="4728285" cy="412439"/>
            </a:xfrm>
          </p:grpSpPr>
          <p:sp>
            <p:nvSpPr>
              <p:cNvPr id="294" name="Google Shape;294;p15"/>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295" name="Google Shape;295;p15"/>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5"/>
            <p:cNvGrpSpPr/>
            <p:nvPr/>
          </p:nvGrpSpPr>
          <p:grpSpPr>
            <a:xfrm flipH="1">
              <a:off x="5446772" y="1743190"/>
              <a:ext cx="3010303" cy="45661"/>
              <a:chOff x="1766900" y="2869225"/>
              <a:chExt cx="3737650" cy="56700"/>
            </a:xfrm>
          </p:grpSpPr>
          <p:cxnSp>
            <p:nvCxnSpPr>
              <p:cNvPr id="297" name="Google Shape;297;p1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298" name="Google Shape;298;p1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99"/>
        <p:cNvGrpSpPr/>
        <p:nvPr/>
      </p:nvGrpSpPr>
      <p:grpSpPr>
        <a:xfrm>
          <a:off x="0" y="0"/>
          <a:ext cx="0" cy="0"/>
          <a:chOff x="0" y="0"/>
          <a:chExt cx="0" cy="0"/>
        </a:xfrm>
      </p:grpSpPr>
      <p:sp>
        <p:nvSpPr>
          <p:cNvPr id="300" name="Google Shape;300;p16"/>
          <p:cNvSpPr txBox="1">
            <a:spLocks noGrp="1"/>
          </p:cNvSpPr>
          <p:nvPr>
            <p:ph type="title"/>
          </p:nvPr>
        </p:nvSpPr>
        <p:spPr>
          <a:xfrm>
            <a:off x="872400" y="1637550"/>
            <a:ext cx="32241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1" name="Google Shape;301;p16"/>
          <p:cNvSpPr txBox="1">
            <a:spLocks noGrp="1"/>
          </p:cNvSpPr>
          <p:nvPr>
            <p:ph type="subTitle" idx="1"/>
          </p:nvPr>
        </p:nvSpPr>
        <p:spPr>
          <a:xfrm>
            <a:off x="872400" y="2700750"/>
            <a:ext cx="32241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02" name="Google Shape;302;p16"/>
          <p:cNvGrpSpPr/>
          <p:nvPr/>
        </p:nvGrpSpPr>
        <p:grpSpPr>
          <a:xfrm>
            <a:off x="-213475" y="-435968"/>
            <a:ext cx="10430912" cy="6926993"/>
            <a:chOff x="-213475" y="-435968"/>
            <a:chExt cx="10430912" cy="6926993"/>
          </a:xfrm>
        </p:grpSpPr>
        <p:sp>
          <p:nvSpPr>
            <p:cNvPr id="303" name="Google Shape;303;p16"/>
            <p:cNvSpPr/>
            <p:nvPr/>
          </p:nvSpPr>
          <p:spPr>
            <a:xfrm rot="10800000" flipH="1">
              <a:off x="7412165" y="-43596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flipH="1">
              <a:off x="-213475" y="4603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6"/>
          <p:cNvGrpSpPr/>
          <p:nvPr/>
        </p:nvGrpSpPr>
        <p:grpSpPr>
          <a:xfrm flipH="1">
            <a:off x="-1986736" y="257018"/>
            <a:ext cx="3567725" cy="692436"/>
            <a:chOff x="5803750" y="1590790"/>
            <a:chExt cx="3567725" cy="692436"/>
          </a:xfrm>
        </p:grpSpPr>
        <p:grpSp>
          <p:nvGrpSpPr>
            <p:cNvPr id="306" name="Google Shape;306;p16"/>
            <p:cNvGrpSpPr/>
            <p:nvPr/>
          </p:nvGrpSpPr>
          <p:grpSpPr>
            <a:xfrm flipH="1">
              <a:off x="5803750" y="2180862"/>
              <a:ext cx="3070084" cy="102364"/>
              <a:chOff x="1779150" y="2604263"/>
              <a:chExt cx="3811875" cy="127113"/>
            </a:xfrm>
          </p:grpSpPr>
          <p:sp>
            <p:nvSpPr>
              <p:cNvPr id="307" name="Google Shape;307;p1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08" name="Google Shape;308;p1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6"/>
            <p:cNvGrpSpPr/>
            <p:nvPr/>
          </p:nvGrpSpPr>
          <p:grpSpPr>
            <a:xfrm flipH="1">
              <a:off x="5898325" y="1789205"/>
              <a:ext cx="1567047" cy="45661"/>
              <a:chOff x="1754675" y="2566652"/>
              <a:chExt cx="1945675" cy="56700"/>
            </a:xfrm>
          </p:grpSpPr>
          <p:cxnSp>
            <p:nvCxnSpPr>
              <p:cNvPr id="310" name="Google Shape;310;p16"/>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311" name="Google Shape;311;p16"/>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16"/>
            <p:cNvGrpSpPr/>
            <p:nvPr/>
          </p:nvGrpSpPr>
          <p:grpSpPr>
            <a:xfrm flipH="1">
              <a:off x="6107964" y="1938899"/>
              <a:ext cx="1561280" cy="136187"/>
              <a:chOff x="-154850" y="2676400"/>
              <a:chExt cx="4728285" cy="412439"/>
            </a:xfrm>
          </p:grpSpPr>
          <p:sp>
            <p:nvSpPr>
              <p:cNvPr id="313" name="Google Shape;313;p16"/>
              <p:cNvSpPr/>
              <p:nvPr/>
            </p:nvSpPr>
            <p:spPr>
              <a:xfrm>
                <a:off x="-154850" y="26764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14" name="Google Shape;314;p16"/>
              <p:cNvSpPr/>
              <p:nvPr/>
            </p:nvSpPr>
            <p:spPr>
              <a:xfrm>
                <a:off x="4439036" y="29544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6"/>
            <p:cNvGrpSpPr/>
            <p:nvPr/>
          </p:nvGrpSpPr>
          <p:grpSpPr>
            <a:xfrm flipH="1">
              <a:off x="6361172" y="1590790"/>
              <a:ext cx="3010303" cy="45661"/>
              <a:chOff x="631564" y="2679979"/>
              <a:chExt cx="3737650" cy="56700"/>
            </a:xfrm>
          </p:grpSpPr>
          <p:cxnSp>
            <p:nvCxnSpPr>
              <p:cNvPr id="316" name="Google Shape;316;p16"/>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317" name="Google Shape;317;p16"/>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16"/>
          <p:cNvSpPr/>
          <p:nvPr/>
        </p:nvSpPr>
        <p:spPr>
          <a:xfrm rot="10800000">
            <a:off x="-284501"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16"/>
          <p:cNvGrpSpPr/>
          <p:nvPr/>
        </p:nvGrpSpPr>
        <p:grpSpPr>
          <a:xfrm>
            <a:off x="-1754525" y="-2478031"/>
            <a:ext cx="12821147" cy="8256735"/>
            <a:chOff x="-1754525" y="-2478031"/>
            <a:chExt cx="12821147" cy="8256735"/>
          </a:xfrm>
        </p:grpSpPr>
        <p:sp>
          <p:nvSpPr>
            <p:cNvPr id="320" name="Google Shape;320;p16"/>
            <p:cNvSpPr/>
            <p:nvPr/>
          </p:nvSpPr>
          <p:spPr>
            <a:xfrm rot="10800000">
              <a:off x="595121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flipH="1">
              <a:off x="-17545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322"/>
        <p:cNvGrpSpPr/>
        <p:nvPr/>
      </p:nvGrpSpPr>
      <p:grpSpPr>
        <a:xfrm>
          <a:off x="0" y="0"/>
          <a:ext cx="0" cy="0"/>
          <a:chOff x="0" y="0"/>
          <a:chExt cx="0" cy="0"/>
        </a:xfrm>
      </p:grpSpPr>
      <p:sp>
        <p:nvSpPr>
          <p:cNvPr id="323" name="Google Shape;323;p17"/>
          <p:cNvSpPr/>
          <p:nvPr/>
        </p:nvSpPr>
        <p:spPr>
          <a:xfrm rot="10800000">
            <a:off x="666600" y="478394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flipH="1">
            <a:off x="-17545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1259172" y="463498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17"/>
          <p:cNvGrpSpPr/>
          <p:nvPr/>
        </p:nvGrpSpPr>
        <p:grpSpPr>
          <a:xfrm>
            <a:off x="6644522" y="4451415"/>
            <a:ext cx="3427062" cy="540036"/>
            <a:chOff x="5446772" y="1743190"/>
            <a:chExt cx="3427062" cy="540036"/>
          </a:xfrm>
        </p:grpSpPr>
        <p:grpSp>
          <p:nvGrpSpPr>
            <p:cNvPr id="327" name="Google Shape;327;p17"/>
            <p:cNvGrpSpPr/>
            <p:nvPr/>
          </p:nvGrpSpPr>
          <p:grpSpPr>
            <a:xfrm flipH="1">
              <a:off x="5803750" y="2180862"/>
              <a:ext cx="3070084" cy="102364"/>
              <a:chOff x="1779150" y="2604263"/>
              <a:chExt cx="3811875" cy="127113"/>
            </a:xfrm>
          </p:grpSpPr>
          <p:sp>
            <p:nvSpPr>
              <p:cNvPr id="328" name="Google Shape;328;p17"/>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29" name="Google Shape;329;p17"/>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17"/>
            <p:cNvGrpSpPr/>
            <p:nvPr/>
          </p:nvGrpSpPr>
          <p:grpSpPr>
            <a:xfrm flipH="1">
              <a:off x="5898325" y="1865405"/>
              <a:ext cx="1567047" cy="45661"/>
              <a:chOff x="1754675" y="2661275"/>
              <a:chExt cx="1945675" cy="56700"/>
            </a:xfrm>
          </p:grpSpPr>
          <p:cxnSp>
            <p:nvCxnSpPr>
              <p:cNvPr id="331" name="Google Shape;331;p1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332" name="Google Shape;332;p1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7"/>
            <p:cNvGrpSpPr/>
            <p:nvPr/>
          </p:nvGrpSpPr>
          <p:grpSpPr>
            <a:xfrm flipH="1">
              <a:off x="5477439" y="1987637"/>
              <a:ext cx="1561280" cy="136187"/>
              <a:chOff x="1754675" y="2824000"/>
              <a:chExt cx="4728285" cy="412439"/>
            </a:xfrm>
          </p:grpSpPr>
          <p:sp>
            <p:nvSpPr>
              <p:cNvPr id="334" name="Google Shape;334;p1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35" name="Google Shape;335;p1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17"/>
            <p:cNvGrpSpPr/>
            <p:nvPr/>
          </p:nvGrpSpPr>
          <p:grpSpPr>
            <a:xfrm flipH="1">
              <a:off x="5446772" y="1743190"/>
              <a:ext cx="3010303" cy="45661"/>
              <a:chOff x="1766900" y="2869225"/>
              <a:chExt cx="3737650" cy="56700"/>
            </a:xfrm>
          </p:grpSpPr>
          <p:cxnSp>
            <p:nvCxnSpPr>
              <p:cNvPr id="337" name="Google Shape;337;p1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38" name="Google Shape;338;p1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9" name="Google Shape;339;p17"/>
          <p:cNvGrpSpPr/>
          <p:nvPr/>
        </p:nvGrpSpPr>
        <p:grpSpPr>
          <a:xfrm>
            <a:off x="-694176" y="-920239"/>
            <a:ext cx="10964574" cy="6661025"/>
            <a:chOff x="-694176" y="-920239"/>
            <a:chExt cx="10964574" cy="6661025"/>
          </a:xfrm>
        </p:grpSpPr>
        <p:sp>
          <p:nvSpPr>
            <p:cNvPr id="340" name="Google Shape;340;p17"/>
            <p:cNvSpPr/>
            <p:nvPr/>
          </p:nvSpPr>
          <p:spPr>
            <a:xfrm rot="10800000" flipH="1">
              <a:off x="-694176" y="-92023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flipH="1">
              <a:off x="6749999" y="3899186"/>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17"/>
          <p:cNvSpPr txBox="1">
            <a:spLocks noGrp="1"/>
          </p:cNvSpPr>
          <p:nvPr>
            <p:ph type="title"/>
          </p:nvPr>
        </p:nvSpPr>
        <p:spPr>
          <a:xfrm>
            <a:off x="5200875" y="1926400"/>
            <a:ext cx="3077400" cy="635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3" name="Google Shape;343;p17"/>
          <p:cNvSpPr txBox="1">
            <a:spLocks noGrp="1"/>
          </p:cNvSpPr>
          <p:nvPr>
            <p:ph type="subTitle" idx="1"/>
          </p:nvPr>
        </p:nvSpPr>
        <p:spPr>
          <a:xfrm>
            <a:off x="5201025" y="2562000"/>
            <a:ext cx="3077400" cy="805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344"/>
        <p:cNvGrpSpPr/>
        <p:nvPr/>
      </p:nvGrpSpPr>
      <p:grpSpPr>
        <a:xfrm>
          <a:off x="0" y="0"/>
          <a:ext cx="0" cy="0"/>
          <a:chOff x="0" y="0"/>
          <a:chExt cx="0" cy="0"/>
        </a:xfrm>
      </p:grpSpPr>
      <p:grpSp>
        <p:nvGrpSpPr>
          <p:cNvPr id="345" name="Google Shape;345;p18"/>
          <p:cNvGrpSpPr/>
          <p:nvPr/>
        </p:nvGrpSpPr>
        <p:grpSpPr>
          <a:xfrm>
            <a:off x="-1289846" y="-464980"/>
            <a:ext cx="3520400" cy="7145645"/>
            <a:chOff x="-1289846" y="-464980"/>
            <a:chExt cx="3520400" cy="7145645"/>
          </a:xfrm>
        </p:grpSpPr>
        <p:sp>
          <p:nvSpPr>
            <p:cNvPr id="346" name="Google Shape;346;p18"/>
            <p:cNvSpPr/>
            <p:nvPr/>
          </p:nvSpPr>
          <p:spPr>
            <a:xfrm rot="10800000" flipH="1">
              <a:off x="-305811" y="-464980"/>
              <a:ext cx="1920158" cy="1004478"/>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1289846" y="460400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9" name="Google Shape;349;p18"/>
          <p:cNvSpPr txBox="1">
            <a:spLocks noGrp="1"/>
          </p:cNvSpPr>
          <p:nvPr>
            <p:ph type="subTitle" idx="1"/>
          </p:nvPr>
        </p:nvSpPr>
        <p:spPr>
          <a:xfrm>
            <a:off x="713225" y="1071950"/>
            <a:ext cx="3848100" cy="1598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350" name="Google Shape;350;p18"/>
          <p:cNvSpPr/>
          <p:nvPr/>
        </p:nvSpPr>
        <p:spPr>
          <a:xfrm flipH="1">
            <a:off x="-871159" y="5394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rot="10800000" flipH="1">
            <a:off x="-2006799"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18"/>
          <p:cNvGrpSpPr/>
          <p:nvPr/>
        </p:nvGrpSpPr>
        <p:grpSpPr>
          <a:xfrm flipH="1">
            <a:off x="7324525" y="151290"/>
            <a:ext cx="3296400" cy="703085"/>
            <a:chOff x="-12" y="3628590"/>
            <a:chExt cx="3296400" cy="703085"/>
          </a:xfrm>
        </p:grpSpPr>
        <p:grpSp>
          <p:nvGrpSpPr>
            <p:cNvPr id="353" name="Google Shape;353;p18"/>
            <p:cNvGrpSpPr/>
            <p:nvPr/>
          </p:nvGrpSpPr>
          <p:grpSpPr>
            <a:xfrm>
              <a:off x="854867" y="3996692"/>
              <a:ext cx="1567047" cy="45661"/>
              <a:chOff x="1754675" y="2661275"/>
              <a:chExt cx="1945675" cy="56700"/>
            </a:xfrm>
          </p:grpSpPr>
          <p:cxnSp>
            <p:nvCxnSpPr>
              <p:cNvPr id="354" name="Google Shape;354;p1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355" name="Google Shape;355;p1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18"/>
            <p:cNvGrpSpPr/>
            <p:nvPr/>
          </p:nvGrpSpPr>
          <p:grpSpPr>
            <a:xfrm>
              <a:off x="518420" y="4195487"/>
              <a:ext cx="1561280" cy="136187"/>
              <a:chOff x="1754675" y="2824000"/>
              <a:chExt cx="4728285" cy="412439"/>
            </a:xfrm>
          </p:grpSpPr>
          <p:sp>
            <p:nvSpPr>
              <p:cNvPr id="357" name="Google Shape;357;p1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58" name="Google Shape;358;p1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18"/>
            <p:cNvGrpSpPr/>
            <p:nvPr/>
          </p:nvGrpSpPr>
          <p:grpSpPr>
            <a:xfrm>
              <a:off x="226304" y="3764887"/>
              <a:ext cx="3070084" cy="102364"/>
              <a:chOff x="1779150" y="2604263"/>
              <a:chExt cx="3811875" cy="127113"/>
            </a:xfrm>
          </p:grpSpPr>
          <p:sp>
            <p:nvSpPr>
              <p:cNvPr id="360" name="Google Shape;360;p1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61" name="Google Shape;361;p1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8"/>
            <p:cNvGrpSpPr/>
            <p:nvPr/>
          </p:nvGrpSpPr>
          <p:grpSpPr>
            <a:xfrm>
              <a:off x="-12" y="3628590"/>
              <a:ext cx="3010303" cy="45661"/>
              <a:chOff x="1766900" y="2869225"/>
              <a:chExt cx="3737650" cy="56700"/>
            </a:xfrm>
          </p:grpSpPr>
          <p:cxnSp>
            <p:nvCxnSpPr>
              <p:cNvPr id="363" name="Google Shape;363;p1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64" name="Google Shape;364;p1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10_1">
    <p:spTree>
      <p:nvGrpSpPr>
        <p:cNvPr id="1" name="Shape 365"/>
        <p:cNvGrpSpPr/>
        <p:nvPr/>
      </p:nvGrpSpPr>
      <p:grpSpPr>
        <a:xfrm>
          <a:off x="0" y="0"/>
          <a:ext cx="0" cy="0"/>
          <a:chOff x="0" y="0"/>
          <a:chExt cx="0" cy="0"/>
        </a:xfrm>
      </p:grpSpPr>
      <p:grpSp>
        <p:nvGrpSpPr>
          <p:cNvPr id="366" name="Google Shape;366;p19"/>
          <p:cNvGrpSpPr/>
          <p:nvPr/>
        </p:nvGrpSpPr>
        <p:grpSpPr>
          <a:xfrm>
            <a:off x="-1657830" y="-1821713"/>
            <a:ext cx="13368611" cy="9000374"/>
            <a:chOff x="-1657830" y="-1821713"/>
            <a:chExt cx="13368611" cy="9000374"/>
          </a:xfrm>
        </p:grpSpPr>
        <p:sp>
          <p:nvSpPr>
            <p:cNvPr id="367" name="Google Shape;367;p19"/>
            <p:cNvSpPr/>
            <p:nvPr/>
          </p:nvSpPr>
          <p:spPr>
            <a:xfrm flipH="1">
              <a:off x="-1657830" y="4429574"/>
              <a:ext cx="13368611" cy="2749087"/>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rot="10800000">
              <a:off x="6074499" y="-1821713"/>
              <a:ext cx="4016259" cy="236916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9"/>
          <p:cNvGrpSpPr/>
          <p:nvPr/>
        </p:nvGrpSpPr>
        <p:grpSpPr>
          <a:xfrm>
            <a:off x="-1296840" y="259346"/>
            <a:ext cx="11980094" cy="4549229"/>
            <a:chOff x="-1296840" y="259346"/>
            <a:chExt cx="11980094" cy="4549229"/>
          </a:xfrm>
        </p:grpSpPr>
        <p:grpSp>
          <p:nvGrpSpPr>
            <p:cNvPr id="370" name="Google Shape;370;p19"/>
            <p:cNvGrpSpPr/>
            <p:nvPr/>
          </p:nvGrpSpPr>
          <p:grpSpPr>
            <a:xfrm rot="10800000">
              <a:off x="-1296840" y="259346"/>
              <a:ext cx="3074607" cy="453954"/>
              <a:chOff x="5478797" y="847321"/>
              <a:chExt cx="3074607" cy="453954"/>
            </a:xfrm>
          </p:grpSpPr>
          <p:grpSp>
            <p:nvGrpSpPr>
              <p:cNvPr id="371" name="Google Shape;371;p19"/>
              <p:cNvGrpSpPr/>
              <p:nvPr/>
            </p:nvGrpSpPr>
            <p:grpSpPr>
              <a:xfrm flipH="1">
                <a:off x="5675409" y="922405"/>
                <a:ext cx="2877996" cy="223763"/>
                <a:chOff x="1687059" y="2012316"/>
                <a:chExt cx="3573375" cy="277863"/>
              </a:xfrm>
            </p:grpSpPr>
            <p:sp>
              <p:nvSpPr>
                <p:cNvPr id="372" name="Google Shape;372;p19"/>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373" name="Google Shape;373;p19"/>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9"/>
              <p:cNvGrpSpPr/>
              <p:nvPr/>
            </p:nvGrpSpPr>
            <p:grpSpPr>
              <a:xfrm flipH="1">
                <a:off x="6072799" y="847321"/>
                <a:ext cx="2430997" cy="185534"/>
                <a:chOff x="1748547" y="1392116"/>
                <a:chExt cx="5911958" cy="451312"/>
              </a:xfrm>
            </p:grpSpPr>
            <p:sp>
              <p:nvSpPr>
                <p:cNvPr id="375" name="Google Shape;375;p1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376" name="Google Shape;376;p19"/>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9"/>
              <p:cNvGrpSpPr/>
              <p:nvPr/>
            </p:nvGrpSpPr>
            <p:grpSpPr>
              <a:xfrm flipH="1">
                <a:off x="5478797" y="1255615"/>
                <a:ext cx="3010303" cy="45661"/>
                <a:chOff x="1766900" y="2869225"/>
                <a:chExt cx="3737650" cy="56700"/>
              </a:xfrm>
            </p:grpSpPr>
            <p:cxnSp>
              <p:nvCxnSpPr>
                <p:cNvPr id="378" name="Google Shape;378;p1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79" name="Google Shape;379;p1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 name="Google Shape;380;p19"/>
            <p:cNvGrpSpPr/>
            <p:nvPr/>
          </p:nvGrpSpPr>
          <p:grpSpPr>
            <a:xfrm flipH="1">
              <a:off x="7083467" y="3764471"/>
              <a:ext cx="3599787" cy="1044104"/>
              <a:chOff x="-1431671" y="656496"/>
              <a:chExt cx="3599787" cy="1044104"/>
            </a:xfrm>
          </p:grpSpPr>
          <p:grpSp>
            <p:nvGrpSpPr>
              <p:cNvPr id="381" name="Google Shape;381;p19"/>
              <p:cNvGrpSpPr/>
              <p:nvPr/>
            </p:nvGrpSpPr>
            <p:grpSpPr>
              <a:xfrm>
                <a:off x="-368508" y="1432892"/>
                <a:ext cx="1567047" cy="45661"/>
                <a:chOff x="1754675" y="2661275"/>
                <a:chExt cx="1945675" cy="56700"/>
              </a:xfrm>
            </p:grpSpPr>
            <p:cxnSp>
              <p:nvCxnSpPr>
                <p:cNvPr id="382" name="Google Shape;382;p19"/>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383" name="Google Shape;383;p1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9"/>
              <p:cNvGrpSpPr/>
              <p:nvPr/>
            </p:nvGrpSpPr>
            <p:grpSpPr>
              <a:xfrm>
                <a:off x="-766480" y="1564412"/>
                <a:ext cx="1561280" cy="136187"/>
                <a:chOff x="1754675" y="2824000"/>
                <a:chExt cx="4728285" cy="412439"/>
              </a:xfrm>
            </p:grpSpPr>
            <p:sp>
              <p:nvSpPr>
                <p:cNvPr id="385" name="Google Shape;385;p1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86" name="Google Shape;386;p1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19"/>
              <p:cNvGrpSpPr/>
              <p:nvPr/>
            </p:nvGrpSpPr>
            <p:grpSpPr>
              <a:xfrm>
                <a:off x="-1431671" y="1201087"/>
                <a:ext cx="3070084" cy="102364"/>
                <a:chOff x="1779150" y="2604263"/>
                <a:chExt cx="3811875" cy="127113"/>
              </a:xfrm>
            </p:grpSpPr>
            <p:sp>
              <p:nvSpPr>
                <p:cNvPr id="388" name="Google Shape;388;p1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89" name="Google Shape;389;p19"/>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9"/>
              <p:cNvGrpSpPr/>
              <p:nvPr/>
            </p:nvGrpSpPr>
            <p:grpSpPr>
              <a:xfrm>
                <a:off x="-856941" y="773805"/>
                <a:ext cx="2877996" cy="223763"/>
                <a:chOff x="1748550" y="2064750"/>
                <a:chExt cx="3573375" cy="277863"/>
              </a:xfrm>
            </p:grpSpPr>
            <p:sp>
              <p:nvSpPr>
                <p:cNvPr id="391" name="Google Shape;391;p1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392" name="Google Shape;392;p19"/>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856882" y="656496"/>
                <a:ext cx="2430997" cy="185534"/>
                <a:chOff x="1748547" y="1392116"/>
                <a:chExt cx="5911958" cy="451312"/>
              </a:xfrm>
            </p:grpSpPr>
            <p:sp>
              <p:nvSpPr>
                <p:cNvPr id="394" name="Google Shape;394;p1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395" name="Google Shape;395;p19"/>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9"/>
              <p:cNvGrpSpPr/>
              <p:nvPr/>
            </p:nvGrpSpPr>
            <p:grpSpPr>
              <a:xfrm>
                <a:off x="-842187" y="1064790"/>
                <a:ext cx="3010303" cy="45661"/>
                <a:chOff x="1766900" y="2869225"/>
                <a:chExt cx="3737650" cy="56700"/>
              </a:xfrm>
            </p:grpSpPr>
            <p:cxnSp>
              <p:nvCxnSpPr>
                <p:cNvPr id="397" name="Google Shape;397;p1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398" name="Google Shape;398;p1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99" name="Google Shape;399;p19"/>
          <p:cNvGrpSpPr/>
          <p:nvPr/>
        </p:nvGrpSpPr>
        <p:grpSpPr>
          <a:xfrm>
            <a:off x="-2546154" y="-635197"/>
            <a:ext cx="12379564" cy="6575223"/>
            <a:chOff x="-2546154" y="-635197"/>
            <a:chExt cx="12379564" cy="6575223"/>
          </a:xfrm>
        </p:grpSpPr>
        <p:sp>
          <p:nvSpPr>
            <p:cNvPr id="400" name="Google Shape;400;p19"/>
            <p:cNvSpPr/>
            <p:nvPr/>
          </p:nvSpPr>
          <p:spPr>
            <a:xfrm rot="10800000" flipH="1">
              <a:off x="7028137" y="-635197"/>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19"/>
            <p:cNvGrpSpPr/>
            <p:nvPr/>
          </p:nvGrpSpPr>
          <p:grpSpPr>
            <a:xfrm flipH="1">
              <a:off x="-2546154" y="4429587"/>
              <a:ext cx="4147840" cy="1510440"/>
              <a:chOff x="4132575" y="4716825"/>
              <a:chExt cx="5724316" cy="2084515"/>
            </a:xfrm>
          </p:grpSpPr>
          <p:sp>
            <p:nvSpPr>
              <p:cNvPr id="402" name="Google Shape;402;p19"/>
              <p:cNvSpPr/>
              <p:nvPr/>
            </p:nvSpPr>
            <p:spPr>
              <a:xfrm flipH="1">
                <a:off x="53618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flipH="1">
                <a:off x="41325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4" name="Google Shape;404;p19"/>
          <p:cNvGrpSpPr/>
          <p:nvPr/>
        </p:nvGrpSpPr>
        <p:grpSpPr>
          <a:xfrm>
            <a:off x="-281888" y="-10703"/>
            <a:ext cx="10398364" cy="4440282"/>
            <a:chOff x="-281888" y="-10703"/>
            <a:chExt cx="10398364" cy="4440282"/>
          </a:xfrm>
        </p:grpSpPr>
        <p:sp>
          <p:nvSpPr>
            <p:cNvPr id="405" name="Google Shape;405;p19"/>
            <p:cNvSpPr/>
            <p:nvPr/>
          </p:nvSpPr>
          <p:spPr>
            <a:xfrm>
              <a:off x="8698225" y="90219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6098975" y="-10703"/>
              <a:ext cx="1044698" cy="196679"/>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281888" y="4232899"/>
              <a:ext cx="1044698" cy="196679"/>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9" name="Google Shape;409;p19"/>
          <p:cNvSpPr txBox="1">
            <a:spLocks noGrp="1"/>
          </p:cNvSpPr>
          <p:nvPr>
            <p:ph type="subTitle" idx="1"/>
          </p:nvPr>
        </p:nvSpPr>
        <p:spPr>
          <a:xfrm>
            <a:off x="2835450" y="1017725"/>
            <a:ext cx="3410400" cy="28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34"/>
        <p:cNvGrpSpPr/>
        <p:nvPr/>
      </p:nvGrpSpPr>
      <p:grpSpPr>
        <a:xfrm>
          <a:off x="0" y="0"/>
          <a:ext cx="0" cy="0"/>
          <a:chOff x="0" y="0"/>
          <a:chExt cx="0" cy="0"/>
        </a:xfrm>
      </p:grpSpPr>
      <p:sp>
        <p:nvSpPr>
          <p:cNvPr id="435" name="Google Shape;43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6" name="Google Shape;436;p21"/>
          <p:cNvSpPr txBox="1">
            <a:spLocks noGrp="1"/>
          </p:cNvSpPr>
          <p:nvPr>
            <p:ph type="subTitle" idx="1"/>
          </p:nvPr>
        </p:nvSpPr>
        <p:spPr>
          <a:xfrm>
            <a:off x="4755095"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21"/>
          <p:cNvSpPr txBox="1">
            <a:spLocks noGrp="1"/>
          </p:cNvSpPr>
          <p:nvPr>
            <p:ph type="subTitle" idx="2"/>
          </p:nvPr>
        </p:nvSpPr>
        <p:spPr>
          <a:xfrm>
            <a:off x="1348100"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38" name="Google Shape;438;p21"/>
          <p:cNvGrpSpPr/>
          <p:nvPr/>
        </p:nvGrpSpPr>
        <p:grpSpPr>
          <a:xfrm rot="10800000">
            <a:off x="-106737" y="-1645006"/>
            <a:ext cx="9548249" cy="7357518"/>
            <a:chOff x="-1311525" y="-1414418"/>
            <a:chExt cx="9548249" cy="7357518"/>
          </a:xfrm>
        </p:grpSpPr>
        <p:sp>
          <p:nvSpPr>
            <p:cNvPr id="439" name="Google Shape;439;p21"/>
            <p:cNvSpPr/>
            <p:nvPr/>
          </p:nvSpPr>
          <p:spPr>
            <a:xfrm rot="10800000">
              <a:off x="-1311525" y="-1414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 name="Google Shape;440;p21"/>
            <p:cNvSpPr/>
            <p:nvPr/>
          </p:nvSpPr>
          <p:spPr>
            <a:xfrm flipH="1">
              <a:off x="-1120750" y="4056069"/>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41" name="Google Shape;441;p21"/>
          <p:cNvSpPr/>
          <p:nvPr/>
        </p:nvSpPr>
        <p:spPr>
          <a:xfrm rot="10800000" flipH="1">
            <a:off x="567530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1"/>
          <p:cNvGrpSpPr/>
          <p:nvPr/>
        </p:nvGrpSpPr>
        <p:grpSpPr>
          <a:xfrm rot="10800000">
            <a:off x="-1228535" y="-1130234"/>
            <a:ext cx="11726682" cy="8568910"/>
            <a:chOff x="-2306160" y="-3140581"/>
            <a:chExt cx="11726682" cy="8568910"/>
          </a:xfrm>
        </p:grpSpPr>
        <p:sp>
          <p:nvSpPr>
            <p:cNvPr id="443" name="Google Shape;443;p21"/>
            <p:cNvSpPr/>
            <p:nvPr/>
          </p:nvSpPr>
          <p:spPr>
            <a:xfrm rot="10800000" flipH="1">
              <a:off x="-2306160" y="-314058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4" name="Google Shape;444;p21"/>
            <p:cNvSpPr/>
            <p:nvPr/>
          </p:nvSpPr>
          <p:spPr>
            <a:xfrm rot="10800000" flipH="1">
              <a:off x="7082099"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5" name="Google Shape;445;p21"/>
            <p:cNvSpPr/>
            <p:nvPr/>
          </p:nvSpPr>
          <p:spPr>
            <a:xfrm>
              <a:off x="6615250" y="389092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46" name="Google Shape;446;p21"/>
          <p:cNvGrpSpPr/>
          <p:nvPr/>
        </p:nvGrpSpPr>
        <p:grpSpPr>
          <a:xfrm rot="10800000" flipH="1">
            <a:off x="-1315487" y="4349469"/>
            <a:ext cx="3296400" cy="703085"/>
            <a:chOff x="-12" y="3628590"/>
            <a:chExt cx="3296400" cy="703085"/>
          </a:xfrm>
        </p:grpSpPr>
        <p:grpSp>
          <p:nvGrpSpPr>
            <p:cNvPr id="447" name="Google Shape;447;p21"/>
            <p:cNvGrpSpPr/>
            <p:nvPr/>
          </p:nvGrpSpPr>
          <p:grpSpPr>
            <a:xfrm>
              <a:off x="854867" y="3996692"/>
              <a:ext cx="1567047" cy="45661"/>
              <a:chOff x="1754675" y="2661275"/>
              <a:chExt cx="1945675" cy="56700"/>
            </a:xfrm>
          </p:grpSpPr>
          <p:cxnSp>
            <p:nvCxnSpPr>
              <p:cNvPr id="448" name="Google Shape;448;p2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449" name="Google Shape;449;p2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1"/>
            <p:cNvGrpSpPr/>
            <p:nvPr/>
          </p:nvGrpSpPr>
          <p:grpSpPr>
            <a:xfrm>
              <a:off x="518420" y="4195487"/>
              <a:ext cx="1561280" cy="136187"/>
              <a:chOff x="1754675" y="2824000"/>
              <a:chExt cx="4728285" cy="412439"/>
            </a:xfrm>
          </p:grpSpPr>
          <p:sp>
            <p:nvSpPr>
              <p:cNvPr id="451" name="Google Shape;451;p2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52" name="Google Shape;452;p2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1"/>
            <p:cNvGrpSpPr/>
            <p:nvPr/>
          </p:nvGrpSpPr>
          <p:grpSpPr>
            <a:xfrm>
              <a:off x="226304" y="3764887"/>
              <a:ext cx="3070084" cy="102364"/>
              <a:chOff x="1779150" y="2604263"/>
              <a:chExt cx="3811875" cy="127113"/>
            </a:xfrm>
          </p:grpSpPr>
          <p:sp>
            <p:nvSpPr>
              <p:cNvPr id="454" name="Google Shape;454;p21"/>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55" name="Google Shape;455;p21"/>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1"/>
            <p:cNvGrpSpPr/>
            <p:nvPr/>
          </p:nvGrpSpPr>
          <p:grpSpPr>
            <a:xfrm>
              <a:off x="-12" y="3628590"/>
              <a:ext cx="3010303" cy="45661"/>
              <a:chOff x="1766900" y="2869225"/>
              <a:chExt cx="3737650" cy="56700"/>
            </a:xfrm>
          </p:grpSpPr>
          <p:cxnSp>
            <p:nvCxnSpPr>
              <p:cNvPr id="457" name="Google Shape;457;p2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58" name="Google Shape;458;p2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642935" y="-1483293"/>
            <a:ext cx="10417533" cy="7928897"/>
            <a:chOff x="-642935" y="-1483293"/>
            <a:chExt cx="10417533" cy="7928897"/>
          </a:xfrm>
        </p:grpSpPr>
        <p:sp>
          <p:nvSpPr>
            <p:cNvPr id="32" name="Google Shape;32;p3"/>
            <p:cNvSpPr/>
            <p:nvPr/>
          </p:nvSpPr>
          <p:spPr>
            <a:xfrm rot="10800000">
              <a:off x="-642935" y="-148329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6254199" y="46040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3"/>
          <p:cNvGrpSpPr/>
          <p:nvPr/>
        </p:nvGrpSpPr>
        <p:grpSpPr>
          <a:xfrm>
            <a:off x="-732996" y="7"/>
            <a:ext cx="7266640" cy="5159850"/>
            <a:chOff x="-732996" y="7"/>
            <a:chExt cx="7266640" cy="5159850"/>
          </a:xfrm>
        </p:grpSpPr>
        <p:sp>
          <p:nvSpPr>
            <p:cNvPr id="35" name="Google Shape;35;p3"/>
            <p:cNvSpPr/>
            <p:nvPr/>
          </p:nvSpPr>
          <p:spPr>
            <a:xfrm rot="10800000">
              <a:off x="4161656" y="497632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a:off x="5115392"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32996" y="4324988"/>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1050075" y="1564950"/>
            <a:ext cx="969000" cy="151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Poppins"/>
              <a:buNone/>
              <a:defRPr sz="41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grpSp>
        <p:nvGrpSpPr>
          <p:cNvPr id="40" name="Google Shape;40;p3"/>
          <p:cNvGrpSpPr/>
          <p:nvPr/>
        </p:nvGrpSpPr>
        <p:grpSpPr>
          <a:xfrm>
            <a:off x="-10" y="-2237114"/>
            <a:ext cx="9822707" cy="9720614"/>
            <a:chOff x="-10" y="-2237114"/>
            <a:chExt cx="9822707" cy="9720614"/>
          </a:xfrm>
        </p:grpSpPr>
        <p:sp>
          <p:nvSpPr>
            <p:cNvPr id="41" name="Google Shape;41;p3"/>
            <p:cNvSpPr/>
            <p:nvPr/>
          </p:nvSpPr>
          <p:spPr>
            <a:xfrm rot="10800000">
              <a:off x="4707290" y="-2237114"/>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0" y="446596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flipH="1">
            <a:off x="-1344315" y="539496"/>
            <a:ext cx="3074607" cy="453954"/>
            <a:chOff x="5478797" y="847321"/>
            <a:chExt cx="3074607" cy="453954"/>
          </a:xfrm>
        </p:grpSpPr>
        <p:grpSp>
          <p:nvGrpSpPr>
            <p:cNvPr id="44" name="Google Shape;44;p3"/>
            <p:cNvGrpSpPr/>
            <p:nvPr/>
          </p:nvGrpSpPr>
          <p:grpSpPr>
            <a:xfrm flipH="1">
              <a:off x="5675409" y="922405"/>
              <a:ext cx="2877996" cy="223763"/>
              <a:chOff x="1687059" y="2012316"/>
              <a:chExt cx="3573375" cy="277863"/>
            </a:xfrm>
          </p:grpSpPr>
          <p:sp>
            <p:nvSpPr>
              <p:cNvPr id="45" name="Google Shape;45;p3"/>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46" name="Google Shape;46;p3"/>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3"/>
            <p:cNvGrpSpPr/>
            <p:nvPr/>
          </p:nvGrpSpPr>
          <p:grpSpPr>
            <a:xfrm flipH="1">
              <a:off x="5478797" y="1255615"/>
              <a:ext cx="3010303" cy="45661"/>
              <a:chOff x="1766900" y="2869225"/>
              <a:chExt cx="3737650" cy="56700"/>
            </a:xfrm>
          </p:grpSpPr>
          <p:cxnSp>
            <p:nvCxnSpPr>
              <p:cNvPr id="48" name="Google Shape;48;p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9" name="Google Shape;49;p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3"/>
            <p:cNvGrpSpPr/>
            <p:nvPr/>
          </p:nvGrpSpPr>
          <p:grpSpPr>
            <a:xfrm flipH="1">
              <a:off x="6072799" y="847321"/>
              <a:ext cx="2430997" cy="185534"/>
              <a:chOff x="1748547" y="1392116"/>
              <a:chExt cx="5911958" cy="451312"/>
            </a:xfrm>
          </p:grpSpPr>
          <p:sp>
            <p:nvSpPr>
              <p:cNvPr id="51" name="Google Shape;51;p3"/>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59"/>
        <p:cNvGrpSpPr/>
        <p:nvPr/>
      </p:nvGrpSpPr>
      <p:grpSpPr>
        <a:xfrm>
          <a:off x="0" y="0"/>
          <a:ext cx="0" cy="0"/>
          <a:chOff x="0" y="0"/>
          <a:chExt cx="0" cy="0"/>
        </a:xfrm>
      </p:grpSpPr>
      <p:grpSp>
        <p:nvGrpSpPr>
          <p:cNvPr id="460" name="Google Shape;460;p22"/>
          <p:cNvGrpSpPr/>
          <p:nvPr/>
        </p:nvGrpSpPr>
        <p:grpSpPr>
          <a:xfrm>
            <a:off x="-1123779" y="-1437185"/>
            <a:ext cx="12025151" cy="8843536"/>
            <a:chOff x="-1123779" y="-1437185"/>
            <a:chExt cx="12025151" cy="8843536"/>
          </a:xfrm>
        </p:grpSpPr>
        <p:sp>
          <p:nvSpPr>
            <p:cNvPr id="461" name="Google Shape;461;p22"/>
            <p:cNvSpPr/>
            <p:nvPr/>
          </p:nvSpPr>
          <p:spPr>
            <a:xfrm flipH="1">
              <a:off x="5785965" y="43888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rot="10800000">
              <a:off x="6986174" y="-886660"/>
              <a:ext cx="3247250" cy="169871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rot="10800000" flipH="1">
              <a:off x="-1123779" y="-1437185"/>
              <a:ext cx="3115510" cy="1837815"/>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5" name="Google Shape;465;p22"/>
          <p:cNvSpPr txBox="1">
            <a:spLocks noGrp="1"/>
          </p:cNvSpPr>
          <p:nvPr>
            <p:ph type="subTitle" idx="1"/>
          </p:nvPr>
        </p:nvSpPr>
        <p:spPr>
          <a:xfrm>
            <a:off x="937625" y="2512054"/>
            <a:ext cx="2052600" cy="15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22"/>
          <p:cNvSpPr txBox="1">
            <a:spLocks noGrp="1"/>
          </p:cNvSpPr>
          <p:nvPr>
            <p:ph type="subTitle" idx="2"/>
          </p:nvPr>
        </p:nvSpPr>
        <p:spPr>
          <a:xfrm>
            <a:off x="3341062" y="2512054"/>
            <a:ext cx="2052600" cy="15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22"/>
          <p:cNvSpPr txBox="1">
            <a:spLocks noGrp="1"/>
          </p:cNvSpPr>
          <p:nvPr>
            <p:ph type="subTitle" idx="3"/>
          </p:nvPr>
        </p:nvSpPr>
        <p:spPr>
          <a:xfrm>
            <a:off x="5744505" y="2512054"/>
            <a:ext cx="2052600" cy="15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22"/>
          <p:cNvSpPr txBox="1">
            <a:spLocks noGrp="1"/>
          </p:cNvSpPr>
          <p:nvPr>
            <p:ph type="subTitle" idx="4"/>
          </p:nvPr>
        </p:nvSpPr>
        <p:spPr>
          <a:xfrm>
            <a:off x="937625" y="2067100"/>
            <a:ext cx="2052600" cy="52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469" name="Google Shape;469;p22"/>
          <p:cNvSpPr txBox="1">
            <a:spLocks noGrp="1"/>
          </p:cNvSpPr>
          <p:nvPr>
            <p:ph type="subTitle" idx="5"/>
          </p:nvPr>
        </p:nvSpPr>
        <p:spPr>
          <a:xfrm>
            <a:off x="3341063" y="2067100"/>
            <a:ext cx="2052600" cy="52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470" name="Google Shape;470;p22"/>
          <p:cNvSpPr txBox="1">
            <a:spLocks noGrp="1"/>
          </p:cNvSpPr>
          <p:nvPr>
            <p:ph type="subTitle" idx="6"/>
          </p:nvPr>
        </p:nvSpPr>
        <p:spPr>
          <a:xfrm>
            <a:off x="5744502" y="2067100"/>
            <a:ext cx="2052600" cy="52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471" name="Google Shape;471;p22"/>
          <p:cNvGrpSpPr/>
          <p:nvPr/>
        </p:nvGrpSpPr>
        <p:grpSpPr>
          <a:xfrm rot="10800000" flipH="1">
            <a:off x="-1469087" y="4289940"/>
            <a:ext cx="3296400" cy="703085"/>
            <a:chOff x="-12" y="3628590"/>
            <a:chExt cx="3296400" cy="703085"/>
          </a:xfrm>
        </p:grpSpPr>
        <p:grpSp>
          <p:nvGrpSpPr>
            <p:cNvPr id="472" name="Google Shape;472;p22"/>
            <p:cNvGrpSpPr/>
            <p:nvPr/>
          </p:nvGrpSpPr>
          <p:grpSpPr>
            <a:xfrm>
              <a:off x="854867" y="3996692"/>
              <a:ext cx="1567047" cy="45661"/>
              <a:chOff x="1754675" y="2661275"/>
              <a:chExt cx="1945675" cy="56700"/>
            </a:xfrm>
          </p:grpSpPr>
          <p:cxnSp>
            <p:nvCxnSpPr>
              <p:cNvPr id="473" name="Google Shape;473;p2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474" name="Google Shape;474;p2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22"/>
            <p:cNvGrpSpPr/>
            <p:nvPr/>
          </p:nvGrpSpPr>
          <p:grpSpPr>
            <a:xfrm>
              <a:off x="518420" y="4195487"/>
              <a:ext cx="1561280" cy="136187"/>
              <a:chOff x="1754675" y="2824000"/>
              <a:chExt cx="4728285" cy="412439"/>
            </a:xfrm>
          </p:grpSpPr>
          <p:sp>
            <p:nvSpPr>
              <p:cNvPr id="476" name="Google Shape;476;p2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77" name="Google Shape;477;p2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2"/>
            <p:cNvGrpSpPr/>
            <p:nvPr/>
          </p:nvGrpSpPr>
          <p:grpSpPr>
            <a:xfrm>
              <a:off x="226304" y="3764887"/>
              <a:ext cx="3070084" cy="102364"/>
              <a:chOff x="1779150" y="2604263"/>
              <a:chExt cx="3811875" cy="127113"/>
            </a:xfrm>
          </p:grpSpPr>
          <p:sp>
            <p:nvSpPr>
              <p:cNvPr id="479" name="Google Shape;479;p2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80" name="Google Shape;480;p2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22"/>
            <p:cNvGrpSpPr/>
            <p:nvPr/>
          </p:nvGrpSpPr>
          <p:grpSpPr>
            <a:xfrm>
              <a:off x="-12" y="3628590"/>
              <a:ext cx="3010303" cy="45661"/>
              <a:chOff x="1766900" y="2869225"/>
              <a:chExt cx="3737650" cy="56700"/>
            </a:xfrm>
          </p:grpSpPr>
          <p:cxnSp>
            <p:nvCxnSpPr>
              <p:cNvPr id="482" name="Google Shape;482;p2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83" name="Google Shape;483;p2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4" name="Google Shape;484;p22"/>
          <p:cNvGrpSpPr/>
          <p:nvPr/>
        </p:nvGrpSpPr>
        <p:grpSpPr>
          <a:xfrm>
            <a:off x="-592558" y="-10342"/>
            <a:ext cx="7481573" cy="5159023"/>
            <a:chOff x="-592558" y="-10342"/>
            <a:chExt cx="7481573" cy="5159023"/>
          </a:xfrm>
        </p:grpSpPr>
        <p:sp>
          <p:nvSpPr>
            <p:cNvPr id="485" name="Google Shape;485;p22"/>
            <p:cNvSpPr/>
            <p:nvPr/>
          </p:nvSpPr>
          <p:spPr>
            <a:xfrm rot="10800000" flipH="1">
              <a:off x="-592558" y="-10342"/>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rot="10800000" flipH="1">
              <a:off x="5882231" y="4965151"/>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2"/>
          <p:cNvSpPr/>
          <p:nvPr/>
        </p:nvSpPr>
        <p:spPr>
          <a:xfrm flipH="1">
            <a:off x="6761059" y="4250475"/>
            <a:ext cx="3573015" cy="186912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88"/>
        <p:cNvGrpSpPr/>
        <p:nvPr/>
      </p:nvGrpSpPr>
      <p:grpSpPr>
        <a:xfrm>
          <a:off x="0" y="0"/>
          <a:ext cx="0" cy="0"/>
          <a:chOff x="0" y="0"/>
          <a:chExt cx="0" cy="0"/>
        </a:xfrm>
      </p:grpSpPr>
      <p:sp>
        <p:nvSpPr>
          <p:cNvPr id="489" name="Google Shape;489;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0" name="Google Shape;490;p23"/>
          <p:cNvSpPr txBox="1">
            <a:spLocks noGrp="1"/>
          </p:cNvSpPr>
          <p:nvPr>
            <p:ph type="subTitle" idx="1"/>
          </p:nvPr>
        </p:nvSpPr>
        <p:spPr>
          <a:xfrm>
            <a:off x="1689126" y="176065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1" name="Google Shape;491;p23"/>
          <p:cNvSpPr txBox="1">
            <a:spLocks noGrp="1"/>
          </p:cNvSpPr>
          <p:nvPr>
            <p:ph type="subTitle" idx="2"/>
          </p:nvPr>
        </p:nvSpPr>
        <p:spPr>
          <a:xfrm>
            <a:off x="5210878" y="176065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2" name="Google Shape;492;p23"/>
          <p:cNvSpPr txBox="1">
            <a:spLocks noGrp="1"/>
          </p:cNvSpPr>
          <p:nvPr>
            <p:ph type="subTitle" idx="3"/>
          </p:nvPr>
        </p:nvSpPr>
        <p:spPr>
          <a:xfrm>
            <a:off x="1689126" y="3345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3" name="Google Shape;493;p23"/>
          <p:cNvSpPr txBox="1">
            <a:spLocks noGrp="1"/>
          </p:cNvSpPr>
          <p:nvPr>
            <p:ph type="subTitle" idx="4"/>
          </p:nvPr>
        </p:nvSpPr>
        <p:spPr>
          <a:xfrm>
            <a:off x="5210878" y="3345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4" name="Google Shape;494;p23"/>
          <p:cNvSpPr txBox="1">
            <a:spLocks noGrp="1"/>
          </p:cNvSpPr>
          <p:nvPr>
            <p:ph type="subTitle" idx="5"/>
          </p:nvPr>
        </p:nvSpPr>
        <p:spPr>
          <a:xfrm>
            <a:off x="1689126" y="1455550"/>
            <a:ext cx="28110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495" name="Google Shape;495;p23"/>
          <p:cNvSpPr txBox="1">
            <a:spLocks noGrp="1"/>
          </p:cNvSpPr>
          <p:nvPr>
            <p:ph type="subTitle" idx="6"/>
          </p:nvPr>
        </p:nvSpPr>
        <p:spPr>
          <a:xfrm>
            <a:off x="1689126" y="3040000"/>
            <a:ext cx="28110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496" name="Google Shape;496;p23"/>
          <p:cNvSpPr txBox="1">
            <a:spLocks noGrp="1"/>
          </p:cNvSpPr>
          <p:nvPr>
            <p:ph type="subTitle" idx="7"/>
          </p:nvPr>
        </p:nvSpPr>
        <p:spPr>
          <a:xfrm>
            <a:off x="5210851" y="1455550"/>
            <a:ext cx="28110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497" name="Google Shape;497;p23"/>
          <p:cNvSpPr txBox="1">
            <a:spLocks noGrp="1"/>
          </p:cNvSpPr>
          <p:nvPr>
            <p:ph type="subTitle" idx="8"/>
          </p:nvPr>
        </p:nvSpPr>
        <p:spPr>
          <a:xfrm>
            <a:off x="5210851" y="3040000"/>
            <a:ext cx="28110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grpSp>
        <p:nvGrpSpPr>
          <p:cNvPr id="498" name="Google Shape;498;p23"/>
          <p:cNvGrpSpPr/>
          <p:nvPr/>
        </p:nvGrpSpPr>
        <p:grpSpPr>
          <a:xfrm>
            <a:off x="-1014025" y="-964868"/>
            <a:ext cx="10158024" cy="7826893"/>
            <a:chOff x="-1014025" y="-964868"/>
            <a:chExt cx="10158024" cy="7826893"/>
          </a:xfrm>
        </p:grpSpPr>
        <p:sp>
          <p:nvSpPr>
            <p:cNvPr id="499" name="Google Shape;499;p23"/>
            <p:cNvSpPr/>
            <p:nvPr/>
          </p:nvSpPr>
          <p:spPr>
            <a:xfrm rot="10800000">
              <a:off x="-1014025" y="-96486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flipH="1">
              <a:off x="-213475" y="4974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23"/>
          <p:cNvGrpSpPr/>
          <p:nvPr/>
        </p:nvGrpSpPr>
        <p:grpSpPr>
          <a:xfrm flipH="1">
            <a:off x="-2799911" y="4184068"/>
            <a:ext cx="3894036" cy="692436"/>
            <a:chOff x="5477439" y="1590790"/>
            <a:chExt cx="3894036" cy="692436"/>
          </a:xfrm>
        </p:grpSpPr>
        <p:grpSp>
          <p:nvGrpSpPr>
            <p:cNvPr id="502" name="Google Shape;502;p23"/>
            <p:cNvGrpSpPr/>
            <p:nvPr/>
          </p:nvGrpSpPr>
          <p:grpSpPr>
            <a:xfrm flipH="1">
              <a:off x="5803750" y="2180862"/>
              <a:ext cx="3070084" cy="102364"/>
              <a:chOff x="1779150" y="2604263"/>
              <a:chExt cx="3811875" cy="127113"/>
            </a:xfrm>
          </p:grpSpPr>
          <p:sp>
            <p:nvSpPr>
              <p:cNvPr id="503" name="Google Shape;503;p23"/>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504" name="Google Shape;504;p23"/>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23"/>
            <p:cNvGrpSpPr/>
            <p:nvPr/>
          </p:nvGrpSpPr>
          <p:grpSpPr>
            <a:xfrm flipH="1">
              <a:off x="5898325" y="1789205"/>
              <a:ext cx="1567047" cy="45661"/>
              <a:chOff x="1754675" y="2566652"/>
              <a:chExt cx="1945675" cy="56700"/>
            </a:xfrm>
          </p:grpSpPr>
          <p:cxnSp>
            <p:nvCxnSpPr>
              <p:cNvPr id="506" name="Google Shape;506;p23"/>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507" name="Google Shape;507;p23"/>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23"/>
            <p:cNvGrpSpPr/>
            <p:nvPr/>
          </p:nvGrpSpPr>
          <p:grpSpPr>
            <a:xfrm flipH="1">
              <a:off x="5477439" y="1987637"/>
              <a:ext cx="1561280" cy="136187"/>
              <a:chOff x="1754675" y="2824000"/>
              <a:chExt cx="4728285" cy="412439"/>
            </a:xfrm>
          </p:grpSpPr>
          <p:sp>
            <p:nvSpPr>
              <p:cNvPr id="509" name="Google Shape;509;p2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510" name="Google Shape;510;p2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23"/>
            <p:cNvGrpSpPr/>
            <p:nvPr/>
          </p:nvGrpSpPr>
          <p:grpSpPr>
            <a:xfrm flipH="1">
              <a:off x="6361172" y="1590790"/>
              <a:ext cx="3010303" cy="45661"/>
              <a:chOff x="631564" y="2679979"/>
              <a:chExt cx="3737650" cy="56700"/>
            </a:xfrm>
          </p:grpSpPr>
          <p:cxnSp>
            <p:nvCxnSpPr>
              <p:cNvPr id="512" name="Google Shape;512;p23"/>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513" name="Google Shape;513;p23"/>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4" name="Google Shape;514;p23"/>
          <p:cNvSpPr/>
          <p:nvPr/>
        </p:nvSpPr>
        <p:spPr>
          <a:xfrm rot="10800000" flipH="1">
            <a:off x="7721650"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 name="Google Shape;515;p23"/>
          <p:cNvGrpSpPr/>
          <p:nvPr/>
        </p:nvGrpSpPr>
        <p:grpSpPr>
          <a:xfrm>
            <a:off x="-2689610" y="-2478031"/>
            <a:ext cx="13399307" cy="8256735"/>
            <a:chOff x="-2689610" y="-2478031"/>
            <a:chExt cx="13399307" cy="8256735"/>
          </a:xfrm>
        </p:grpSpPr>
        <p:sp>
          <p:nvSpPr>
            <p:cNvPr id="516" name="Google Shape;516;p23"/>
            <p:cNvSpPr/>
            <p:nvPr/>
          </p:nvSpPr>
          <p:spPr>
            <a:xfrm rot="10800000" flipH="1">
              <a:off x="-2689610"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3"/>
            <p:cNvSpPr/>
            <p:nvPr/>
          </p:nvSpPr>
          <p:spPr>
            <a:xfrm>
              <a:off x="79044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18"/>
        <p:cNvGrpSpPr/>
        <p:nvPr/>
      </p:nvGrpSpPr>
      <p:grpSpPr>
        <a:xfrm>
          <a:off x="0" y="0"/>
          <a:ext cx="0" cy="0"/>
          <a:chOff x="0" y="0"/>
          <a:chExt cx="0" cy="0"/>
        </a:xfrm>
      </p:grpSpPr>
      <p:sp>
        <p:nvSpPr>
          <p:cNvPr id="519" name="Google Shape;519;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0" name="Google Shape;520;p24"/>
          <p:cNvSpPr txBox="1">
            <a:spLocks noGrp="1"/>
          </p:cNvSpPr>
          <p:nvPr>
            <p:ph type="subTitle" idx="1"/>
          </p:nvPr>
        </p:nvSpPr>
        <p:spPr>
          <a:xfrm>
            <a:off x="720000" y="1955324"/>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1" name="Google Shape;521;p24"/>
          <p:cNvSpPr txBox="1">
            <a:spLocks noGrp="1"/>
          </p:cNvSpPr>
          <p:nvPr>
            <p:ph type="subTitle" idx="2"/>
          </p:nvPr>
        </p:nvSpPr>
        <p:spPr>
          <a:xfrm>
            <a:off x="3392266" y="1955324"/>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2" name="Google Shape;522;p24"/>
          <p:cNvSpPr txBox="1">
            <a:spLocks noGrp="1"/>
          </p:cNvSpPr>
          <p:nvPr>
            <p:ph type="subTitle" idx="3"/>
          </p:nvPr>
        </p:nvSpPr>
        <p:spPr>
          <a:xfrm>
            <a:off x="720000" y="3833100"/>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3" name="Google Shape;523;p24"/>
          <p:cNvSpPr txBox="1">
            <a:spLocks noGrp="1"/>
          </p:cNvSpPr>
          <p:nvPr>
            <p:ph type="subTitle" idx="4"/>
          </p:nvPr>
        </p:nvSpPr>
        <p:spPr>
          <a:xfrm>
            <a:off x="3392266" y="3833100"/>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4" name="Google Shape;524;p24"/>
          <p:cNvSpPr txBox="1">
            <a:spLocks noGrp="1"/>
          </p:cNvSpPr>
          <p:nvPr>
            <p:ph type="subTitle" idx="5"/>
          </p:nvPr>
        </p:nvSpPr>
        <p:spPr>
          <a:xfrm>
            <a:off x="6064528" y="1955324"/>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5" name="Google Shape;525;p24"/>
          <p:cNvSpPr txBox="1">
            <a:spLocks noGrp="1"/>
          </p:cNvSpPr>
          <p:nvPr>
            <p:ph type="subTitle" idx="6"/>
          </p:nvPr>
        </p:nvSpPr>
        <p:spPr>
          <a:xfrm>
            <a:off x="6064528" y="3833100"/>
            <a:ext cx="2359500" cy="84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6" name="Google Shape;526;p24"/>
          <p:cNvSpPr txBox="1">
            <a:spLocks noGrp="1"/>
          </p:cNvSpPr>
          <p:nvPr>
            <p:ph type="subTitle" idx="7"/>
          </p:nvPr>
        </p:nvSpPr>
        <p:spPr>
          <a:xfrm>
            <a:off x="724640" y="1734325"/>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527" name="Google Shape;527;p24"/>
          <p:cNvSpPr txBox="1">
            <a:spLocks noGrp="1"/>
          </p:cNvSpPr>
          <p:nvPr>
            <p:ph type="subTitle" idx="8"/>
          </p:nvPr>
        </p:nvSpPr>
        <p:spPr>
          <a:xfrm>
            <a:off x="3396904" y="1734325"/>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528" name="Google Shape;528;p24"/>
          <p:cNvSpPr txBox="1">
            <a:spLocks noGrp="1"/>
          </p:cNvSpPr>
          <p:nvPr>
            <p:ph type="subTitle" idx="9"/>
          </p:nvPr>
        </p:nvSpPr>
        <p:spPr>
          <a:xfrm>
            <a:off x="6069165" y="1734325"/>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529" name="Google Shape;529;p24"/>
          <p:cNvSpPr txBox="1">
            <a:spLocks noGrp="1"/>
          </p:cNvSpPr>
          <p:nvPr>
            <p:ph type="subTitle" idx="13"/>
          </p:nvPr>
        </p:nvSpPr>
        <p:spPr>
          <a:xfrm>
            <a:off x="724640" y="3608903"/>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530" name="Google Shape;530;p24"/>
          <p:cNvSpPr txBox="1">
            <a:spLocks noGrp="1"/>
          </p:cNvSpPr>
          <p:nvPr>
            <p:ph type="subTitle" idx="14"/>
          </p:nvPr>
        </p:nvSpPr>
        <p:spPr>
          <a:xfrm>
            <a:off x="3396904" y="3608903"/>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sp>
        <p:nvSpPr>
          <p:cNvPr id="531" name="Google Shape;531;p24"/>
          <p:cNvSpPr txBox="1">
            <a:spLocks noGrp="1"/>
          </p:cNvSpPr>
          <p:nvPr>
            <p:ph type="subTitle" idx="15"/>
          </p:nvPr>
        </p:nvSpPr>
        <p:spPr>
          <a:xfrm>
            <a:off x="6069165" y="3608903"/>
            <a:ext cx="23502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rtl="0">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a:endParaRPr/>
          </a:p>
        </p:txBody>
      </p:sp>
      <p:grpSp>
        <p:nvGrpSpPr>
          <p:cNvPr id="532" name="Google Shape;532;p24"/>
          <p:cNvGrpSpPr/>
          <p:nvPr/>
        </p:nvGrpSpPr>
        <p:grpSpPr>
          <a:xfrm>
            <a:off x="-1764035" y="-2478031"/>
            <a:ext cx="10908034" cy="9340057"/>
            <a:chOff x="-1764035" y="-2478031"/>
            <a:chExt cx="10908034" cy="9340057"/>
          </a:xfrm>
        </p:grpSpPr>
        <p:sp>
          <p:nvSpPr>
            <p:cNvPr id="533" name="Google Shape;533;p24"/>
            <p:cNvSpPr/>
            <p:nvPr/>
          </p:nvSpPr>
          <p:spPr>
            <a:xfrm rot="10800000" flipH="1">
              <a:off x="-176403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4"/>
            <p:cNvSpPr/>
            <p:nvPr/>
          </p:nvSpPr>
          <p:spPr>
            <a:xfrm>
              <a:off x="-213475" y="4974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4"/>
          <p:cNvGrpSpPr/>
          <p:nvPr/>
        </p:nvGrpSpPr>
        <p:grpSpPr>
          <a:xfrm rot="10800000" flipH="1">
            <a:off x="8041939" y="144568"/>
            <a:ext cx="3894036" cy="692436"/>
            <a:chOff x="5477439" y="1590790"/>
            <a:chExt cx="3894036" cy="692436"/>
          </a:xfrm>
        </p:grpSpPr>
        <p:grpSp>
          <p:nvGrpSpPr>
            <p:cNvPr id="536" name="Google Shape;536;p24"/>
            <p:cNvGrpSpPr/>
            <p:nvPr/>
          </p:nvGrpSpPr>
          <p:grpSpPr>
            <a:xfrm flipH="1">
              <a:off x="5803750" y="2180862"/>
              <a:ext cx="3070084" cy="102364"/>
              <a:chOff x="1779150" y="2604263"/>
              <a:chExt cx="3811875" cy="127113"/>
            </a:xfrm>
          </p:grpSpPr>
          <p:sp>
            <p:nvSpPr>
              <p:cNvPr id="537" name="Google Shape;537;p24"/>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538" name="Google Shape;538;p24"/>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4"/>
            <p:cNvGrpSpPr/>
            <p:nvPr/>
          </p:nvGrpSpPr>
          <p:grpSpPr>
            <a:xfrm flipH="1">
              <a:off x="5898325" y="1789205"/>
              <a:ext cx="1567047" cy="45661"/>
              <a:chOff x="1754675" y="2566652"/>
              <a:chExt cx="1945675" cy="56700"/>
            </a:xfrm>
          </p:grpSpPr>
          <p:cxnSp>
            <p:nvCxnSpPr>
              <p:cNvPr id="540" name="Google Shape;540;p24"/>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541" name="Google Shape;541;p24"/>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24"/>
            <p:cNvGrpSpPr/>
            <p:nvPr/>
          </p:nvGrpSpPr>
          <p:grpSpPr>
            <a:xfrm flipH="1">
              <a:off x="5477439" y="1987637"/>
              <a:ext cx="1561280" cy="136187"/>
              <a:chOff x="1754675" y="2824000"/>
              <a:chExt cx="4728285" cy="412439"/>
            </a:xfrm>
          </p:grpSpPr>
          <p:sp>
            <p:nvSpPr>
              <p:cNvPr id="543" name="Google Shape;543;p24"/>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544" name="Google Shape;544;p24"/>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24"/>
            <p:cNvGrpSpPr/>
            <p:nvPr/>
          </p:nvGrpSpPr>
          <p:grpSpPr>
            <a:xfrm flipH="1">
              <a:off x="6361172" y="1590790"/>
              <a:ext cx="3010303" cy="45661"/>
              <a:chOff x="631564" y="2679979"/>
              <a:chExt cx="3737650" cy="56700"/>
            </a:xfrm>
          </p:grpSpPr>
          <p:cxnSp>
            <p:nvCxnSpPr>
              <p:cNvPr id="546" name="Google Shape;546;p24"/>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547" name="Google Shape;547;p24"/>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8" name="Google Shape;548;p24"/>
          <p:cNvSpPr/>
          <p:nvPr/>
        </p:nvSpPr>
        <p:spPr>
          <a:xfrm rot="10800000">
            <a:off x="-876276"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24"/>
          <p:cNvGrpSpPr/>
          <p:nvPr/>
        </p:nvGrpSpPr>
        <p:grpSpPr>
          <a:xfrm>
            <a:off x="-1205775" y="-700418"/>
            <a:ext cx="11406422" cy="6958608"/>
            <a:chOff x="-1205775" y="-700418"/>
            <a:chExt cx="11406422" cy="6958608"/>
          </a:xfrm>
        </p:grpSpPr>
        <p:sp>
          <p:nvSpPr>
            <p:cNvPr id="550" name="Google Shape;550;p24"/>
            <p:cNvSpPr/>
            <p:nvPr/>
          </p:nvSpPr>
          <p:spPr>
            <a:xfrm rot="10800000">
              <a:off x="-1205775" y="-700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4"/>
            <p:cNvSpPr/>
            <p:nvPr/>
          </p:nvSpPr>
          <p:spPr>
            <a:xfrm>
              <a:off x="7395375" y="4720782"/>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52"/>
        <p:cNvGrpSpPr/>
        <p:nvPr/>
      </p:nvGrpSpPr>
      <p:grpSpPr>
        <a:xfrm>
          <a:off x="0" y="0"/>
          <a:ext cx="0" cy="0"/>
          <a:chOff x="0" y="0"/>
          <a:chExt cx="0" cy="0"/>
        </a:xfrm>
      </p:grpSpPr>
      <p:grpSp>
        <p:nvGrpSpPr>
          <p:cNvPr id="553" name="Google Shape;553;p25"/>
          <p:cNvGrpSpPr/>
          <p:nvPr/>
        </p:nvGrpSpPr>
        <p:grpSpPr>
          <a:xfrm>
            <a:off x="-810334" y="-1436216"/>
            <a:ext cx="10049270" cy="7866187"/>
            <a:chOff x="-810334" y="-1436216"/>
            <a:chExt cx="10049270" cy="7866187"/>
          </a:xfrm>
        </p:grpSpPr>
        <p:sp>
          <p:nvSpPr>
            <p:cNvPr id="554" name="Google Shape;554;p25"/>
            <p:cNvSpPr/>
            <p:nvPr/>
          </p:nvSpPr>
          <p:spPr>
            <a:xfrm rot="10800000">
              <a:off x="-56042" y="-1436216"/>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a:off x="-810334" y="450692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flipH="1">
              <a:off x="5463604" y="458837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5"/>
          <p:cNvGrpSpPr/>
          <p:nvPr/>
        </p:nvGrpSpPr>
        <p:grpSpPr>
          <a:xfrm>
            <a:off x="-483963" y="343842"/>
            <a:ext cx="10364069" cy="4799653"/>
            <a:chOff x="-483963" y="343842"/>
            <a:chExt cx="10364069" cy="4799653"/>
          </a:xfrm>
        </p:grpSpPr>
        <p:sp>
          <p:nvSpPr>
            <p:cNvPr id="558" name="Google Shape;558;p25"/>
            <p:cNvSpPr/>
            <p:nvPr/>
          </p:nvSpPr>
          <p:spPr>
            <a:xfrm flipH="1">
              <a:off x="-483963" y="343842"/>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a:off x="490516" y="4911500"/>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flipH="1">
              <a:off x="8647766"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25"/>
          <p:cNvSpPr/>
          <p:nvPr/>
        </p:nvSpPr>
        <p:spPr>
          <a:xfrm>
            <a:off x="7423987" y="-8"/>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txBox="1">
            <a:spLocks noGrp="1"/>
          </p:cNvSpPr>
          <p:nvPr>
            <p:ph type="title" hasCustomPrompt="1"/>
          </p:nvPr>
        </p:nvSpPr>
        <p:spPr>
          <a:xfrm>
            <a:off x="3365094" y="876275"/>
            <a:ext cx="37542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sp>
        <p:nvSpPr>
          <p:cNvPr id="563" name="Google Shape;563;p25"/>
          <p:cNvSpPr txBox="1">
            <a:spLocks noGrp="1"/>
          </p:cNvSpPr>
          <p:nvPr>
            <p:ph type="subTitle" idx="1"/>
          </p:nvPr>
        </p:nvSpPr>
        <p:spPr>
          <a:xfrm>
            <a:off x="3365094" y="1492766"/>
            <a:ext cx="3754200" cy="41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5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564" name="Google Shape;564;p25"/>
          <p:cNvSpPr txBox="1">
            <a:spLocks noGrp="1"/>
          </p:cNvSpPr>
          <p:nvPr>
            <p:ph type="title" idx="2" hasCustomPrompt="1"/>
          </p:nvPr>
        </p:nvSpPr>
        <p:spPr>
          <a:xfrm>
            <a:off x="3365094" y="2041118"/>
            <a:ext cx="37542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sp>
        <p:nvSpPr>
          <p:cNvPr id="565" name="Google Shape;565;p25"/>
          <p:cNvSpPr txBox="1">
            <a:spLocks noGrp="1"/>
          </p:cNvSpPr>
          <p:nvPr>
            <p:ph type="subTitle" idx="3"/>
          </p:nvPr>
        </p:nvSpPr>
        <p:spPr>
          <a:xfrm>
            <a:off x="3365094" y="2654570"/>
            <a:ext cx="3754200" cy="41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5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566" name="Google Shape;566;p25"/>
          <p:cNvSpPr txBox="1">
            <a:spLocks noGrp="1"/>
          </p:cNvSpPr>
          <p:nvPr>
            <p:ph type="title" idx="4" hasCustomPrompt="1"/>
          </p:nvPr>
        </p:nvSpPr>
        <p:spPr>
          <a:xfrm>
            <a:off x="3365094" y="3205961"/>
            <a:ext cx="37542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sp>
        <p:nvSpPr>
          <p:cNvPr id="567" name="Google Shape;567;p25"/>
          <p:cNvSpPr txBox="1">
            <a:spLocks noGrp="1"/>
          </p:cNvSpPr>
          <p:nvPr>
            <p:ph type="subTitle" idx="5"/>
          </p:nvPr>
        </p:nvSpPr>
        <p:spPr>
          <a:xfrm>
            <a:off x="3365094" y="3816373"/>
            <a:ext cx="3754200" cy="41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5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568" name="Google Shape;568;p25"/>
          <p:cNvGrpSpPr/>
          <p:nvPr/>
        </p:nvGrpSpPr>
        <p:grpSpPr>
          <a:xfrm>
            <a:off x="-955172" y="-1359417"/>
            <a:ext cx="11011936" cy="8170456"/>
            <a:chOff x="-955172" y="-1359417"/>
            <a:chExt cx="11011936" cy="8170456"/>
          </a:xfrm>
        </p:grpSpPr>
        <p:sp>
          <p:nvSpPr>
            <p:cNvPr id="569" name="Google Shape;569;p25"/>
            <p:cNvSpPr/>
            <p:nvPr/>
          </p:nvSpPr>
          <p:spPr>
            <a:xfrm rot="10800000" flipH="1">
              <a:off x="-955172" y="-1359417"/>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5"/>
            <p:cNvSpPr/>
            <p:nvPr/>
          </p:nvSpPr>
          <p:spPr>
            <a:xfrm flipH="1">
              <a:off x="5718529" y="473438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rot="10800000" flipH="1">
              <a:off x="7251492" y="-8365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flipH="1">
              <a:off x="-718483" y="4740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25"/>
          <p:cNvGrpSpPr/>
          <p:nvPr/>
        </p:nvGrpSpPr>
        <p:grpSpPr>
          <a:xfrm>
            <a:off x="-3334299" y="835002"/>
            <a:ext cx="14148600" cy="3523278"/>
            <a:chOff x="-3334299" y="835002"/>
            <a:chExt cx="14148600" cy="3523278"/>
          </a:xfrm>
        </p:grpSpPr>
        <p:grpSp>
          <p:nvGrpSpPr>
            <p:cNvPr id="574" name="Google Shape;574;p25"/>
            <p:cNvGrpSpPr/>
            <p:nvPr/>
          </p:nvGrpSpPr>
          <p:grpSpPr>
            <a:xfrm flipH="1">
              <a:off x="7517900" y="835002"/>
              <a:ext cx="3296400" cy="703085"/>
              <a:chOff x="-12" y="3628590"/>
              <a:chExt cx="3296400" cy="703085"/>
            </a:xfrm>
          </p:grpSpPr>
          <p:grpSp>
            <p:nvGrpSpPr>
              <p:cNvPr id="575" name="Google Shape;575;p25"/>
              <p:cNvGrpSpPr/>
              <p:nvPr/>
            </p:nvGrpSpPr>
            <p:grpSpPr>
              <a:xfrm>
                <a:off x="854867" y="3996692"/>
                <a:ext cx="1567047" cy="45661"/>
                <a:chOff x="1754675" y="2661275"/>
                <a:chExt cx="1945675" cy="56700"/>
              </a:xfrm>
            </p:grpSpPr>
            <p:cxnSp>
              <p:nvCxnSpPr>
                <p:cNvPr id="576" name="Google Shape;576;p25"/>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577" name="Google Shape;577;p25"/>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25"/>
              <p:cNvGrpSpPr/>
              <p:nvPr/>
            </p:nvGrpSpPr>
            <p:grpSpPr>
              <a:xfrm>
                <a:off x="518420" y="4195487"/>
                <a:ext cx="1561280" cy="136187"/>
                <a:chOff x="1754675" y="2824000"/>
                <a:chExt cx="4728285" cy="412439"/>
              </a:xfrm>
            </p:grpSpPr>
            <p:sp>
              <p:nvSpPr>
                <p:cNvPr id="579" name="Google Shape;579;p25"/>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580" name="Google Shape;580;p25"/>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5"/>
              <p:cNvGrpSpPr/>
              <p:nvPr/>
            </p:nvGrpSpPr>
            <p:grpSpPr>
              <a:xfrm>
                <a:off x="226304" y="3764887"/>
                <a:ext cx="3070084" cy="102364"/>
                <a:chOff x="1779150" y="2604263"/>
                <a:chExt cx="3811875" cy="127113"/>
              </a:xfrm>
            </p:grpSpPr>
            <p:sp>
              <p:nvSpPr>
                <p:cNvPr id="582" name="Google Shape;582;p25"/>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583" name="Google Shape;583;p25"/>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5"/>
              <p:cNvGrpSpPr/>
              <p:nvPr/>
            </p:nvGrpSpPr>
            <p:grpSpPr>
              <a:xfrm>
                <a:off x="-12" y="3628590"/>
                <a:ext cx="3010303" cy="45661"/>
                <a:chOff x="1766900" y="2869225"/>
                <a:chExt cx="3737650" cy="56700"/>
              </a:xfrm>
            </p:grpSpPr>
            <p:cxnSp>
              <p:nvCxnSpPr>
                <p:cNvPr id="585" name="Google Shape;585;p2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586" name="Google Shape;586;p2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7" name="Google Shape;587;p25"/>
            <p:cNvGrpSpPr/>
            <p:nvPr/>
          </p:nvGrpSpPr>
          <p:grpSpPr>
            <a:xfrm flipH="1">
              <a:off x="-3334299" y="3816365"/>
              <a:ext cx="4555892" cy="541915"/>
              <a:chOff x="5950034" y="3380465"/>
              <a:chExt cx="4555892" cy="541915"/>
            </a:xfrm>
          </p:grpSpPr>
          <p:grpSp>
            <p:nvGrpSpPr>
              <p:cNvPr id="588" name="Google Shape;588;p25"/>
              <p:cNvGrpSpPr/>
              <p:nvPr/>
            </p:nvGrpSpPr>
            <p:grpSpPr>
              <a:xfrm rot="10800000">
                <a:off x="5950034" y="3380473"/>
                <a:ext cx="2877996" cy="223763"/>
                <a:chOff x="1748550" y="2064750"/>
                <a:chExt cx="3573375" cy="277863"/>
              </a:xfrm>
            </p:grpSpPr>
            <p:sp>
              <p:nvSpPr>
                <p:cNvPr id="589" name="Google Shape;589;p25"/>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590" name="Google Shape;590;p25"/>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25"/>
              <p:cNvGrpSpPr/>
              <p:nvPr/>
            </p:nvGrpSpPr>
            <p:grpSpPr>
              <a:xfrm rot="10800000">
                <a:off x="6396949" y="3536010"/>
                <a:ext cx="2430997" cy="185534"/>
                <a:chOff x="1748547" y="1392116"/>
                <a:chExt cx="5911958" cy="451312"/>
              </a:xfrm>
            </p:grpSpPr>
            <p:sp>
              <p:nvSpPr>
                <p:cNvPr id="592" name="Google Shape;592;p25"/>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593" name="Google Shape;593;p25"/>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25"/>
              <p:cNvGrpSpPr/>
              <p:nvPr/>
            </p:nvGrpSpPr>
            <p:grpSpPr>
              <a:xfrm rot="10800000">
                <a:off x="6906834" y="3876719"/>
                <a:ext cx="3140396" cy="45661"/>
                <a:chOff x="234768" y="1449263"/>
                <a:chExt cx="3899175" cy="56700"/>
              </a:xfrm>
            </p:grpSpPr>
            <p:cxnSp>
              <p:nvCxnSpPr>
                <p:cNvPr id="595" name="Google Shape;595;p25"/>
                <p:cNvCxnSpPr/>
                <p:nvPr/>
              </p:nvCxnSpPr>
              <p:spPr>
                <a:xfrm>
                  <a:off x="234768" y="1477625"/>
                  <a:ext cx="3846900" cy="0"/>
                </a:xfrm>
                <a:prstGeom prst="straightConnector1">
                  <a:avLst/>
                </a:prstGeom>
                <a:noFill/>
                <a:ln w="9525" cap="flat" cmpd="sng">
                  <a:solidFill>
                    <a:schemeClr val="dk1"/>
                  </a:solidFill>
                  <a:prstDash val="solid"/>
                  <a:round/>
                  <a:headEnd type="none" w="med" len="med"/>
                  <a:tailEnd type="none" w="med" len="med"/>
                </a:ln>
              </p:spPr>
            </p:cxnSp>
            <p:sp>
              <p:nvSpPr>
                <p:cNvPr id="596" name="Google Shape;596;p25"/>
                <p:cNvSpPr/>
                <p:nvPr/>
              </p:nvSpPr>
              <p:spPr>
                <a:xfrm>
                  <a:off x="4077243" y="1449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25"/>
              <p:cNvGrpSpPr/>
              <p:nvPr/>
            </p:nvGrpSpPr>
            <p:grpSpPr>
              <a:xfrm flipH="1">
                <a:off x="7495622" y="3380465"/>
                <a:ext cx="3010303" cy="45661"/>
                <a:chOff x="1766900" y="2869225"/>
                <a:chExt cx="3737650" cy="56700"/>
              </a:xfrm>
            </p:grpSpPr>
            <p:cxnSp>
              <p:nvCxnSpPr>
                <p:cNvPr id="598" name="Google Shape;598;p2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599" name="Google Shape;599;p2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600"/>
        <p:cNvGrpSpPr/>
        <p:nvPr/>
      </p:nvGrpSpPr>
      <p:grpSpPr>
        <a:xfrm>
          <a:off x="0" y="0"/>
          <a:ext cx="0" cy="0"/>
          <a:chOff x="0" y="0"/>
          <a:chExt cx="0" cy="0"/>
        </a:xfrm>
      </p:grpSpPr>
      <p:grpSp>
        <p:nvGrpSpPr>
          <p:cNvPr id="601" name="Google Shape;601;p26"/>
          <p:cNvGrpSpPr/>
          <p:nvPr/>
        </p:nvGrpSpPr>
        <p:grpSpPr>
          <a:xfrm flipH="1">
            <a:off x="-254387" y="-883043"/>
            <a:ext cx="10284849" cy="7556893"/>
            <a:chOff x="-1900475" y="-883043"/>
            <a:chExt cx="10284849" cy="7556893"/>
          </a:xfrm>
        </p:grpSpPr>
        <p:sp>
          <p:nvSpPr>
            <p:cNvPr id="602" name="Google Shape;602;p26"/>
            <p:cNvSpPr/>
            <p:nvPr/>
          </p:nvSpPr>
          <p:spPr>
            <a:xfrm rot="10800000">
              <a:off x="-1900475" y="-883043"/>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603" name="Google Shape;603;p26"/>
            <p:cNvSpPr/>
            <p:nvPr/>
          </p:nvSpPr>
          <p:spPr>
            <a:xfrm flipH="1">
              <a:off x="-973100" y="4786819"/>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grpSp>
      <p:sp>
        <p:nvSpPr>
          <p:cNvPr id="604" name="Google Shape;604;p26"/>
          <p:cNvSpPr/>
          <p:nvPr/>
        </p:nvSpPr>
        <p:spPr>
          <a:xfrm rot="10800000">
            <a:off x="-308364"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grpSp>
        <p:nvGrpSpPr>
          <p:cNvPr id="605" name="Google Shape;605;p26"/>
          <p:cNvGrpSpPr/>
          <p:nvPr/>
        </p:nvGrpSpPr>
        <p:grpSpPr>
          <a:xfrm>
            <a:off x="-1129385" y="-2478031"/>
            <a:ext cx="12010982" cy="8673260"/>
            <a:chOff x="-1129385" y="-2478031"/>
            <a:chExt cx="12010982" cy="8673260"/>
          </a:xfrm>
        </p:grpSpPr>
        <p:sp>
          <p:nvSpPr>
            <p:cNvPr id="606" name="Google Shape;606;p26"/>
            <p:cNvSpPr/>
            <p:nvPr/>
          </p:nvSpPr>
          <p:spPr>
            <a:xfrm rot="10800000">
              <a:off x="5766190"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607" name="Google Shape;607;p26"/>
            <p:cNvSpPr/>
            <p:nvPr/>
          </p:nvSpPr>
          <p:spPr>
            <a:xfrm flipH="1">
              <a:off x="-1129385" y="465782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grpSp>
      <p:grpSp>
        <p:nvGrpSpPr>
          <p:cNvPr id="608" name="Google Shape;608;p26"/>
          <p:cNvGrpSpPr/>
          <p:nvPr/>
        </p:nvGrpSpPr>
        <p:grpSpPr>
          <a:xfrm>
            <a:off x="-1765037" y="118040"/>
            <a:ext cx="3296400" cy="703085"/>
            <a:chOff x="-12" y="3628590"/>
            <a:chExt cx="3296400" cy="703085"/>
          </a:xfrm>
        </p:grpSpPr>
        <p:grpSp>
          <p:nvGrpSpPr>
            <p:cNvPr id="609" name="Google Shape;609;p26"/>
            <p:cNvGrpSpPr/>
            <p:nvPr/>
          </p:nvGrpSpPr>
          <p:grpSpPr>
            <a:xfrm>
              <a:off x="854867" y="3996692"/>
              <a:ext cx="1567047" cy="45661"/>
              <a:chOff x="1754675" y="2661275"/>
              <a:chExt cx="1945675" cy="56700"/>
            </a:xfrm>
          </p:grpSpPr>
          <p:cxnSp>
            <p:nvCxnSpPr>
              <p:cNvPr id="610" name="Google Shape;610;p26"/>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11" name="Google Shape;611;p26"/>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26"/>
            <p:cNvGrpSpPr/>
            <p:nvPr/>
          </p:nvGrpSpPr>
          <p:grpSpPr>
            <a:xfrm>
              <a:off x="518420" y="4195487"/>
              <a:ext cx="1561280" cy="136187"/>
              <a:chOff x="1754675" y="2824000"/>
              <a:chExt cx="4728285" cy="412439"/>
            </a:xfrm>
          </p:grpSpPr>
          <p:sp>
            <p:nvSpPr>
              <p:cNvPr id="613" name="Google Shape;613;p2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14" name="Google Shape;614;p2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26"/>
            <p:cNvGrpSpPr/>
            <p:nvPr/>
          </p:nvGrpSpPr>
          <p:grpSpPr>
            <a:xfrm>
              <a:off x="226304" y="3764887"/>
              <a:ext cx="3070084" cy="102364"/>
              <a:chOff x="1779150" y="2604263"/>
              <a:chExt cx="3811875" cy="127113"/>
            </a:xfrm>
          </p:grpSpPr>
          <p:sp>
            <p:nvSpPr>
              <p:cNvPr id="616" name="Google Shape;616;p2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17" name="Google Shape;617;p2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6"/>
            <p:cNvGrpSpPr/>
            <p:nvPr/>
          </p:nvGrpSpPr>
          <p:grpSpPr>
            <a:xfrm>
              <a:off x="-12" y="3628590"/>
              <a:ext cx="3010303" cy="45661"/>
              <a:chOff x="1766900" y="2869225"/>
              <a:chExt cx="3737650" cy="56700"/>
            </a:xfrm>
          </p:grpSpPr>
          <p:cxnSp>
            <p:nvCxnSpPr>
              <p:cNvPr id="619" name="Google Shape;619;p2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20" name="Google Shape;620;p2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1" name="Google Shape;621;p26"/>
          <p:cNvSpPr txBox="1">
            <a:spLocks noGrp="1"/>
          </p:cNvSpPr>
          <p:nvPr>
            <p:ph type="title" hasCustomPrompt="1"/>
          </p:nvPr>
        </p:nvSpPr>
        <p:spPr>
          <a:xfrm>
            <a:off x="1531375" y="1785550"/>
            <a:ext cx="987600" cy="406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Font typeface="Poppins"/>
              <a:buNone/>
              <a:defRPr sz="23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sp>
        <p:nvSpPr>
          <p:cNvPr id="622" name="Google Shape;622;p26"/>
          <p:cNvSpPr txBox="1">
            <a:spLocks noGrp="1"/>
          </p:cNvSpPr>
          <p:nvPr>
            <p:ph type="subTitle" idx="1"/>
          </p:nvPr>
        </p:nvSpPr>
        <p:spPr>
          <a:xfrm>
            <a:off x="938500" y="3813800"/>
            <a:ext cx="2173200" cy="71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3" name="Google Shape;623;p26"/>
          <p:cNvSpPr txBox="1">
            <a:spLocks noGrp="1"/>
          </p:cNvSpPr>
          <p:nvPr>
            <p:ph type="subTitle" idx="2"/>
          </p:nvPr>
        </p:nvSpPr>
        <p:spPr>
          <a:xfrm>
            <a:off x="938500" y="3479925"/>
            <a:ext cx="2173200" cy="406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a:endParaRPr/>
          </a:p>
        </p:txBody>
      </p:sp>
      <p:sp>
        <p:nvSpPr>
          <p:cNvPr id="624" name="Google Shape;624;p26"/>
          <p:cNvSpPr txBox="1">
            <a:spLocks noGrp="1"/>
          </p:cNvSpPr>
          <p:nvPr>
            <p:ph type="title" idx="3" hasCustomPrompt="1"/>
          </p:nvPr>
        </p:nvSpPr>
        <p:spPr>
          <a:xfrm>
            <a:off x="4078200" y="1785550"/>
            <a:ext cx="987600" cy="406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Font typeface="Poppins"/>
              <a:buNone/>
              <a:defRPr sz="23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sp>
        <p:nvSpPr>
          <p:cNvPr id="625" name="Google Shape;625;p26"/>
          <p:cNvSpPr txBox="1">
            <a:spLocks noGrp="1"/>
          </p:cNvSpPr>
          <p:nvPr>
            <p:ph type="subTitle" idx="4"/>
          </p:nvPr>
        </p:nvSpPr>
        <p:spPr>
          <a:xfrm>
            <a:off x="3485400" y="3813800"/>
            <a:ext cx="2173200" cy="71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6" name="Google Shape;626;p26"/>
          <p:cNvSpPr txBox="1">
            <a:spLocks noGrp="1"/>
          </p:cNvSpPr>
          <p:nvPr>
            <p:ph type="subTitle" idx="5"/>
          </p:nvPr>
        </p:nvSpPr>
        <p:spPr>
          <a:xfrm>
            <a:off x="3485400" y="3479925"/>
            <a:ext cx="2173200" cy="406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a:endParaRPr/>
          </a:p>
        </p:txBody>
      </p:sp>
      <p:sp>
        <p:nvSpPr>
          <p:cNvPr id="627" name="Google Shape;627;p26"/>
          <p:cNvSpPr txBox="1">
            <a:spLocks noGrp="1"/>
          </p:cNvSpPr>
          <p:nvPr>
            <p:ph type="title" idx="6" hasCustomPrompt="1"/>
          </p:nvPr>
        </p:nvSpPr>
        <p:spPr>
          <a:xfrm>
            <a:off x="6625100" y="1785550"/>
            <a:ext cx="987600" cy="406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Font typeface="Poppins"/>
              <a:buNone/>
              <a:defRPr sz="23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sp>
        <p:nvSpPr>
          <p:cNvPr id="628" name="Google Shape;628;p26"/>
          <p:cNvSpPr txBox="1">
            <a:spLocks noGrp="1"/>
          </p:cNvSpPr>
          <p:nvPr>
            <p:ph type="subTitle" idx="7"/>
          </p:nvPr>
        </p:nvSpPr>
        <p:spPr>
          <a:xfrm>
            <a:off x="6032300" y="3813800"/>
            <a:ext cx="2173200" cy="71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9" name="Google Shape;629;p26"/>
          <p:cNvSpPr txBox="1">
            <a:spLocks noGrp="1"/>
          </p:cNvSpPr>
          <p:nvPr>
            <p:ph type="subTitle" idx="8"/>
          </p:nvPr>
        </p:nvSpPr>
        <p:spPr>
          <a:xfrm>
            <a:off x="6032300" y="3479925"/>
            <a:ext cx="2173200" cy="406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rtl="0">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a:endParaRPr/>
          </a:p>
        </p:txBody>
      </p:sp>
      <p:sp>
        <p:nvSpPr>
          <p:cNvPr id="630" name="Google Shape;630;p26"/>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1"/>
        <p:cNvGrpSpPr/>
        <p:nvPr/>
      </p:nvGrpSpPr>
      <p:grpSpPr>
        <a:xfrm>
          <a:off x="0" y="0"/>
          <a:ext cx="0" cy="0"/>
          <a:chOff x="0" y="0"/>
          <a:chExt cx="0" cy="0"/>
        </a:xfrm>
      </p:grpSpPr>
      <p:sp>
        <p:nvSpPr>
          <p:cNvPr id="632" name="Google Shape;63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33" name="Google Shape;633;p27"/>
          <p:cNvGrpSpPr/>
          <p:nvPr/>
        </p:nvGrpSpPr>
        <p:grpSpPr>
          <a:xfrm rot="10800000" flipH="1">
            <a:off x="7632084" y="158865"/>
            <a:ext cx="3010303" cy="380635"/>
            <a:chOff x="5446772" y="1743190"/>
            <a:chExt cx="3010303" cy="380635"/>
          </a:xfrm>
        </p:grpSpPr>
        <p:grpSp>
          <p:nvGrpSpPr>
            <p:cNvPr id="634" name="Google Shape;634;p27"/>
            <p:cNvGrpSpPr/>
            <p:nvPr/>
          </p:nvGrpSpPr>
          <p:grpSpPr>
            <a:xfrm flipH="1">
              <a:off x="5898325" y="1865405"/>
              <a:ext cx="1567047" cy="45661"/>
              <a:chOff x="1754675" y="2661275"/>
              <a:chExt cx="1945675" cy="56700"/>
            </a:xfrm>
          </p:grpSpPr>
          <p:cxnSp>
            <p:nvCxnSpPr>
              <p:cNvPr id="635" name="Google Shape;635;p2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36" name="Google Shape;636;p2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27"/>
            <p:cNvGrpSpPr/>
            <p:nvPr/>
          </p:nvGrpSpPr>
          <p:grpSpPr>
            <a:xfrm flipH="1">
              <a:off x="5477439" y="1987637"/>
              <a:ext cx="1561280" cy="136187"/>
              <a:chOff x="1754675" y="2824000"/>
              <a:chExt cx="4728285" cy="412439"/>
            </a:xfrm>
          </p:grpSpPr>
          <p:sp>
            <p:nvSpPr>
              <p:cNvPr id="638" name="Google Shape;638;p2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39" name="Google Shape;639;p2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7"/>
            <p:cNvGrpSpPr/>
            <p:nvPr/>
          </p:nvGrpSpPr>
          <p:grpSpPr>
            <a:xfrm flipH="1">
              <a:off x="5446772" y="1743190"/>
              <a:ext cx="3010303" cy="45661"/>
              <a:chOff x="1766900" y="2869225"/>
              <a:chExt cx="3737650" cy="56700"/>
            </a:xfrm>
          </p:grpSpPr>
          <p:cxnSp>
            <p:nvCxnSpPr>
              <p:cNvPr id="641" name="Google Shape;641;p2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42" name="Google Shape;642;p2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3" name="Google Shape;643;p27"/>
          <p:cNvGrpSpPr/>
          <p:nvPr/>
        </p:nvGrpSpPr>
        <p:grpSpPr>
          <a:xfrm>
            <a:off x="-201828" y="-265593"/>
            <a:ext cx="9294978" cy="6913322"/>
            <a:chOff x="-201828" y="-265593"/>
            <a:chExt cx="9294978" cy="6913322"/>
          </a:xfrm>
        </p:grpSpPr>
        <p:sp>
          <p:nvSpPr>
            <p:cNvPr id="644" name="Google Shape;644;p27"/>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rot="10800000" flipH="1">
              <a:off x="-163643"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27"/>
          <p:cNvSpPr/>
          <p:nvPr/>
        </p:nvSpPr>
        <p:spPr>
          <a:xfrm rot="10800000" flipH="1">
            <a:off x="8818850" y="4058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371025"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648"/>
        <p:cNvGrpSpPr/>
        <p:nvPr/>
      </p:nvGrpSpPr>
      <p:grpSpPr>
        <a:xfrm>
          <a:off x="0" y="0"/>
          <a:ext cx="0" cy="0"/>
          <a:chOff x="0" y="0"/>
          <a:chExt cx="0" cy="0"/>
        </a:xfrm>
      </p:grpSpPr>
      <p:grpSp>
        <p:nvGrpSpPr>
          <p:cNvPr id="649" name="Google Shape;649;p28"/>
          <p:cNvGrpSpPr/>
          <p:nvPr/>
        </p:nvGrpSpPr>
        <p:grpSpPr>
          <a:xfrm>
            <a:off x="-1199871" y="-1359417"/>
            <a:ext cx="10183874" cy="7869675"/>
            <a:chOff x="-1199871" y="-1359417"/>
            <a:chExt cx="10183874" cy="7869675"/>
          </a:xfrm>
        </p:grpSpPr>
        <p:grpSp>
          <p:nvGrpSpPr>
            <p:cNvPr id="650" name="Google Shape;650;p28"/>
            <p:cNvGrpSpPr/>
            <p:nvPr/>
          </p:nvGrpSpPr>
          <p:grpSpPr>
            <a:xfrm>
              <a:off x="-955172" y="-1359417"/>
              <a:ext cx="9939175" cy="7789388"/>
              <a:chOff x="-955172" y="-1359417"/>
              <a:chExt cx="9939175" cy="7789388"/>
            </a:xfrm>
          </p:grpSpPr>
          <p:sp>
            <p:nvSpPr>
              <p:cNvPr id="651" name="Google Shape;651;p28"/>
              <p:cNvSpPr/>
              <p:nvPr/>
            </p:nvSpPr>
            <p:spPr>
              <a:xfrm flipH="1">
                <a:off x="5463604" y="458837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rot="10800000" flipH="1">
                <a:off x="-955172" y="-1359417"/>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28"/>
            <p:cNvSpPr/>
            <p:nvPr/>
          </p:nvSpPr>
          <p:spPr>
            <a:xfrm>
              <a:off x="-1199871" y="466865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28"/>
          <p:cNvSpPr/>
          <p:nvPr/>
        </p:nvSpPr>
        <p:spPr>
          <a:xfrm flipH="1">
            <a:off x="8647766"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8"/>
          <p:cNvGrpSpPr/>
          <p:nvPr/>
        </p:nvGrpSpPr>
        <p:grpSpPr>
          <a:xfrm rot="10800000" flipH="1">
            <a:off x="-1576500" y="4252465"/>
            <a:ext cx="3296400" cy="703085"/>
            <a:chOff x="-12" y="3628590"/>
            <a:chExt cx="3296400" cy="703085"/>
          </a:xfrm>
        </p:grpSpPr>
        <p:grpSp>
          <p:nvGrpSpPr>
            <p:cNvPr id="656" name="Google Shape;656;p28"/>
            <p:cNvGrpSpPr/>
            <p:nvPr/>
          </p:nvGrpSpPr>
          <p:grpSpPr>
            <a:xfrm>
              <a:off x="854867" y="3996692"/>
              <a:ext cx="1567047" cy="45661"/>
              <a:chOff x="1754675" y="2661275"/>
              <a:chExt cx="1945675" cy="56700"/>
            </a:xfrm>
          </p:grpSpPr>
          <p:cxnSp>
            <p:nvCxnSpPr>
              <p:cNvPr id="657" name="Google Shape;657;p2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58" name="Google Shape;658;p2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8"/>
            <p:cNvGrpSpPr/>
            <p:nvPr/>
          </p:nvGrpSpPr>
          <p:grpSpPr>
            <a:xfrm>
              <a:off x="518420" y="4195487"/>
              <a:ext cx="1561280" cy="136187"/>
              <a:chOff x="1754675" y="2824000"/>
              <a:chExt cx="4728285" cy="412439"/>
            </a:xfrm>
          </p:grpSpPr>
          <p:sp>
            <p:nvSpPr>
              <p:cNvPr id="660" name="Google Shape;660;p2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61" name="Google Shape;661;p2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8"/>
            <p:cNvGrpSpPr/>
            <p:nvPr/>
          </p:nvGrpSpPr>
          <p:grpSpPr>
            <a:xfrm>
              <a:off x="226304" y="3764887"/>
              <a:ext cx="3070084" cy="102364"/>
              <a:chOff x="1779150" y="2604263"/>
              <a:chExt cx="3811875" cy="127113"/>
            </a:xfrm>
          </p:grpSpPr>
          <p:sp>
            <p:nvSpPr>
              <p:cNvPr id="663" name="Google Shape;663;p2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64" name="Google Shape;664;p2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28"/>
            <p:cNvGrpSpPr/>
            <p:nvPr/>
          </p:nvGrpSpPr>
          <p:grpSpPr>
            <a:xfrm>
              <a:off x="-12" y="3628590"/>
              <a:ext cx="3010303" cy="45661"/>
              <a:chOff x="1766900" y="2869225"/>
              <a:chExt cx="3737650" cy="56700"/>
            </a:xfrm>
          </p:grpSpPr>
          <p:cxnSp>
            <p:nvCxnSpPr>
              <p:cNvPr id="666" name="Google Shape;666;p2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67" name="Google Shape;667;p2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8" name="Google Shape;66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9" name="Google Shape;669;p28"/>
          <p:cNvSpPr/>
          <p:nvPr/>
        </p:nvSpPr>
        <p:spPr>
          <a:xfrm flipH="1">
            <a:off x="5718529" y="473438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1" name="Shape 670"/>
        <p:cNvGrpSpPr/>
        <p:nvPr/>
      </p:nvGrpSpPr>
      <p:grpSpPr>
        <a:xfrm>
          <a:off x="0" y="0"/>
          <a:ext cx="0" cy="0"/>
          <a:chOff x="0" y="0"/>
          <a:chExt cx="0" cy="0"/>
        </a:xfrm>
      </p:grpSpPr>
      <p:sp>
        <p:nvSpPr>
          <p:cNvPr id="671" name="Google Shape;671;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2" name="Google Shape;672;p29"/>
          <p:cNvSpPr/>
          <p:nvPr/>
        </p:nvSpPr>
        <p:spPr>
          <a:xfrm>
            <a:off x="6422716" y="-11537"/>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29"/>
          <p:cNvGrpSpPr/>
          <p:nvPr/>
        </p:nvGrpSpPr>
        <p:grpSpPr>
          <a:xfrm>
            <a:off x="-1690350" y="187965"/>
            <a:ext cx="3296400" cy="703085"/>
            <a:chOff x="-12" y="3628590"/>
            <a:chExt cx="3296400" cy="703085"/>
          </a:xfrm>
        </p:grpSpPr>
        <p:grpSp>
          <p:nvGrpSpPr>
            <p:cNvPr id="675" name="Google Shape;675;p29"/>
            <p:cNvGrpSpPr/>
            <p:nvPr/>
          </p:nvGrpSpPr>
          <p:grpSpPr>
            <a:xfrm>
              <a:off x="854867" y="3996692"/>
              <a:ext cx="1567047" cy="45661"/>
              <a:chOff x="1754675" y="2661275"/>
              <a:chExt cx="1945675" cy="56700"/>
            </a:xfrm>
          </p:grpSpPr>
          <p:cxnSp>
            <p:nvCxnSpPr>
              <p:cNvPr id="676" name="Google Shape;676;p29"/>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77" name="Google Shape;677;p2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29"/>
            <p:cNvGrpSpPr/>
            <p:nvPr/>
          </p:nvGrpSpPr>
          <p:grpSpPr>
            <a:xfrm>
              <a:off x="518420" y="4195487"/>
              <a:ext cx="1561280" cy="136187"/>
              <a:chOff x="1754675" y="2824000"/>
              <a:chExt cx="4728285" cy="412439"/>
            </a:xfrm>
          </p:grpSpPr>
          <p:sp>
            <p:nvSpPr>
              <p:cNvPr id="679" name="Google Shape;679;p2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80" name="Google Shape;680;p2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29"/>
            <p:cNvGrpSpPr/>
            <p:nvPr/>
          </p:nvGrpSpPr>
          <p:grpSpPr>
            <a:xfrm>
              <a:off x="226304" y="3764887"/>
              <a:ext cx="3070084" cy="102364"/>
              <a:chOff x="1779150" y="2604263"/>
              <a:chExt cx="3811875" cy="127113"/>
            </a:xfrm>
          </p:grpSpPr>
          <p:sp>
            <p:nvSpPr>
              <p:cNvPr id="682" name="Google Shape;682;p2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83" name="Google Shape;683;p29"/>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9"/>
            <p:cNvGrpSpPr/>
            <p:nvPr/>
          </p:nvGrpSpPr>
          <p:grpSpPr>
            <a:xfrm>
              <a:off x="-12" y="3628590"/>
              <a:ext cx="3010303" cy="45661"/>
              <a:chOff x="1766900" y="2869225"/>
              <a:chExt cx="3737650" cy="56700"/>
            </a:xfrm>
          </p:grpSpPr>
          <p:cxnSp>
            <p:nvCxnSpPr>
              <p:cNvPr id="685" name="Google Shape;685;p2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86" name="Google Shape;686;p2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7" name="Google Shape;687;p29"/>
          <p:cNvGrpSpPr/>
          <p:nvPr/>
        </p:nvGrpSpPr>
        <p:grpSpPr>
          <a:xfrm>
            <a:off x="-2028096" y="-665229"/>
            <a:ext cx="5371751" cy="7430144"/>
            <a:chOff x="-2028096" y="-665229"/>
            <a:chExt cx="5371751" cy="7430144"/>
          </a:xfrm>
        </p:grpSpPr>
        <p:sp>
          <p:nvSpPr>
            <p:cNvPr id="688" name="Google Shape;688;p29"/>
            <p:cNvSpPr/>
            <p:nvPr/>
          </p:nvSpPr>
          <p:spPr>
            <a:xfrm>
              <a:off x="-176746" y="468825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9"/>
            <p:cNvSpPr/>
            <p:nvPr/>
          </p:nvSpPr>
          <p:spPr>
            <a:xfrm rot="10800000" flipH="1">
              <a:off x="-2028096" y="-66522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90"/>
        <p:cNvGrpSpPr/>
        <p:nvPr/>
      </p:nvGrpSpPr>
      <p:grpSpPr>
        <a:xfrm>
          <a:off x="0" y="0"/>
          <a:ext cx="0" cy="0"/>
          <a:chOff x="0" y="0"/>
          <a:chExt cx="0" cy="0"/>
        </a:xfrm>
      </p:grpSpPr>
      <p:grpSp>
        <p:nvGrpSpPr>
          <p:cNvPr id="691" name="Google Shape;691;p30"/>
          <p:cNvGrpSpPr/>
          <p:nvPr/>
        </p:nvGrpSpPr>
        <p:grpSpPr>
          <a:xfrm>
            <a:off x="-1206796" y="-728442"/>
            <a:ext cx="11075673" cy="7393347"/>
            <a:chOff x="-1206796" y="-728442"/>
            <a:chExt cx="11075673" cy="7393347"/>
          </a:xfrm>
        </p:grpSpPr>
        <p:sp>
          <p:nvSpPr>
            <p:cNvPr id="692" name="Google Shape;692;p30"/>
            <p:cNvSpPr/>
            <p:nvPr/>
          </p:nvSpPr>
          <p:spPr>
            <a:xfrm rot="10800000" flipH="1">
              <a:off x="-1206796" y="-72844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0"/>
            <p:cNvSpPr/>
            <p:nvPr/>
          </p:nvSpPr>
          <p:spPr>
            <a:xfrm rot="10800000">
              <a:off x="7640980" y="-38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0"/>
            <p:cNvSpPr/>
            <p:nvPr/>
          </p:nvSpPr>
          <p:spPr>
            <a:xfrm>
              <a:off x="-150967" y="475350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30"/>
          <p:cNvGrpSpPr/>
          <p:nvPr/>
        </p:nvGrpSpPr>
        <p:grpSpPr>
          <a:xfrm>
            <a:off x="-460988" y="5"/>
            <a:ext cx="8180159" cy="5143491"/>
            <a:chOff x="-460988" y="5"/>
            <a:chExt cx="8180159" cy="5143491"/>
          </a:xfrm>
        </p:grpSpPr>
        <p:sp>
          <p:nvSpPr>
            <p:cNvPr id="696" name="Google Shape;696;p30"/>
            <p:cNvSpPr/>
            <p:nvPr/>
          </p:nvSpPr>
          <p:spPr>
            <a:xfrm>
              <a:off x="6712387"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0"/>
            <p:cNvGrpSpPr/>
            <p:nvPr/>
          </p:nvGrpSpPr>
          <p:grpSpPr>
            <a:xfrm>
              <a:off x="-460988" y="447730"/>
              <a:ext cx="7721994" cy="4695766"/>
              <a:chOff x="-460988" y="447730"/>
              <a:chExt cx="7721994" cy="4695766"/>
            </a:xfrm>
          </p:grpSpPr>
          <p:sp>
            <p:nvSpPr>
              <p:cNvPr id="698" name="Google Shape;698;p30"/>
              <p:cNvSpPr/>
              <p:nvPr/>
            </p:nvSpPr>
            <p:spPr>
              <a:xfrm flipH="1">
                <a:off x="-460988" y="447730"/>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30"/>
              <p:cNvGrpSpPr/>
              <p:nvPr/>
            </p:nvGrpSpPr>
            <p:grpSpPr>
              <a:xfrm>
                <a:off x="117004" y="4911501"/>
                <a:ext cx="7144003" cy="231995"/>
                <a:chOff x="117004" y="4911501"/>
                <a:chExt cx="7144003" cy="231995"/>
              </a:xfrm>
            </p:grpSpPr>
            <p:sp>
              <p:nvSpPr>
                <p:cNvPr id="700" name="Google Shape;700;p30"/>
                <p:cNvSpPr/>
                <p:nvPr/>
              </p:nvSpPr>
              <p:spPr>
                <a:xfrm>
                  <a:off x="117004"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flipH="1">
                  <a:off x="6028666"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02" name="Google Shape;702;p30"/>
          <p:cNvGrpSpPr/>
          <p:nvPr/>
        </p:nvGrpSpPr>
        <p:grpSpPr>
          <a:xfrm>
            <a:off x="-1206808" y="-1311142"/>
            <a:ext cx="12598531" cy="8806268"/>
            <a:chOff x="-1206808" y="-1311142"/>
            <a:chExt cx="12598531" cy="8806268"/>
          </a:xfrm>
        </p:grpSpPr>
        <p:sp>
          <p:nvSpPr>
            <p:cNvPr id="703" name="Google Shape;703;p30"/>
            <p:cNvSpPr/>
            <p:nvPr/>
          </p:nvSpPr>
          <p:spPr>
            <a:xfrm rot="10800000" flipH="1">
              <a:off x="-563672" y="-1311142"/>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flipH="1">
              <a:off x="6490621" y="4604004"/>
              <a:ext cx="4901102" cy="2891122"/>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rot="10800000" flipH="1">
              <a:off x="6338717" y="-9979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flipH="1">
              <a:off x="-1206808" y="43862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0"/>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5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8" name="Google Shape;708;p30"/>
          <p:cNvSpPr txBox="1">
            <a:spLocks noGrp="1"/>
          </p:cNvSpPr>
          <p:nvPr>
            <p:ph type="subTitle" idx="1"/>
          </p:nvPr>
        </p:nvSpPr>
        <p:spPr>
          <a:xfrm>
            <a:off x="2347900" y="1571825"/>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9" name="Google Shape;709;p30"/>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lang="en" sz="1000" b="1" u="sng">
                <a:solidFill>
                  <a:schemeClr val="dk1"/>
                </a:solid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000">
                <a:solidFill>
                  <a:schemeClr val="dk1"/>
                </a:solidFill>
                <a:latin typeface="Barlow"/>
                <a:ea typeface="Barlow"/>
                <a:cs typeface="Barlow"/>
                <a:sym typeface="Barlow"/>
              </a:rPr>
              <a:t>, and includes icons by </a:t>
            </a:r>
            <a:r>
              <a:rPr lang="en" sz="1000" b="1" u="sng">
                <a:solidFill>
                  <a:schemeClr val="dk1"/>
                </a:solid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000">
                <a:solidFill>
                  <a:schemeClr val="dk1"/>
                </a:solidFill>
                <a:latin typeface="Barlow"/>
                <a:ea typeface="Barlow"/>
                <a:cs typeface="Barlow"/>
                <a:sym typeface="Barlow"/>
              </a:rPr>
              <a:t>, and infographics &amp; images by </a:t>
            </a:r>
            <a:r>
              <a:rPr lang="en" sz="1000" b="1" u="sng">
                <a:solidFill>
                  <a:schemeClr val="dk1"/>
                </a:solid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Barlow"/>
                <a:ea typeface="Barlow"/>
                <a:cs typeface="Barlow"/>
                <a:sym typeface="Barlow"/>
              </a:rPr>
              <a:t> </a:t>
            </a:r>
            <a:endParaRPr sz="1000" b="1" u="sng">
              <a:solidFill>
                <a:schemeClr val="dk1"/>
              </a:solidFill>
              <a:latin typeface="Barlow"/>
              <a:ea typeface="Barlow"/>
              <a:cs typeface="Barlow"/>
              <a:sym typeface="Barlow"/>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10"/>
        <p:cNvGrpSpPr/>
        <p:nvPr/>
      </p:nvGrpSpPr>
      <p:grpSpPr>
        <a:xfrm>
          <a:off x="0" y="0"/>
          <a:ext cx="0" cy="0"/>
          <a:chOff x="0" y="0"/>
          <a:chExt cx="0" cy="0"/>
        </a:xfrm>
      </p:grpSpPr>
      <p:grpSp>
        <p:nvGrpSpPr>
          <p:cNvPr id="711" name="Google Shape;711;p31"/>
          <p:cNvGrpSpPr/>
          <p:nvPr/>
        </p:nvGrpSpPr>
        <p:grpSpPr>
          <a:xfrm rot="10800000">
            <a:off x="-1889528" y="158865"/>
            <a:ext cx="3010303" cy="380635"/>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14" name="Google Shape;714;p3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17" name="Google Shape;717;p3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20" name="Google Shape;720;p3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rot="10800000" flipH="1">
              <a:off x="1175807"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31"/>
          <p:cNvSpPr/>
          <p:nvPr/>
        </p:nvSpPr>
        <p:spPr>
          <a:xfrm rot="10800000">
            <a:off x="794659" y="4876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flipH="1">
            <a:off x="-561113"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grpSp>
        <p:nvGrpSpPr>
          <p:cNvPr id="54" name="Google Shape;54;p4"/>
          <p:cNvGrpSpPr/>
          <p:nvPr/>
        </p:nvGrpSpPr>
        <p:grpSpPr>
          <a:xfrm>
            <a:off x="7852085" y="4186321"/>
            <a:ext cx="3074607" cy="453954"/>
            <a:chOff x="5478797" y="847321"/>
            <a:chExt cx="3074607" cy="453954"/>
          </a:xfrm>
        </p:grpSpPr>
        <p:grpSp>
          <p:nvGrpSpPr>
            <p:cNvPr id="55" name="Google Shape;55;p4"/>
            <p:cNvGrpSpPr/>
            <p:nvPr/>
          </p:nvGrpSpPr>
          <p:grpSpPr>
            <a:xfrm flipH="1">
              <a:off x="5675409" y="922405"/>
              <a:ext cx="2877996" cy="223763"/>
              <a:chOff x="1687059" y="2012316"/>
              <a:chExt cx="3573375" cy="277863"/>
            </a:xfrm>
          </p:grpSpPr>
          <p:sp>
            <p:nvSpPr>
              <p:cNvPr id="56" name="Google Shape;56;p4"/>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57" name="Google Shape;57;p4"/>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4"/>
            <p:cNvGrpSpPr/>
            <p:nvPr/>
          </p:nvGrpSpPr>
          <p:grpSpPr>
            <a:xfrm flipH="1">
              <a:off x="6072799" y="847321"/>
              <a:ext cx="2430997" cy="185534"/>
              <a:chOff x="1748547" y="1392116"/>
              <a:chExt cx="5911958" cy="451312"/>
            </a:xfrm>
          </p:grpSpPr>
          <p:sp>
            <p:nvSpPr>
              <p:cNvPr id="59" name="Google Shape;59;p4"/>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60" name="Google Shape;60;p4"/>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4"/>
            <p:cNvGrpSpPr/>
            <p:nvPr/>
          </p:nvGrpSpPr>
          <p:grpSpPr>
            <a:xfrm flipH="1">
              <a:off x="5478797" y="1255615"/>
              <a:ext cx="3010303" cy="45661"/>
              <a:chOff x="1766900" y="2869225"/>
              <a:chExt cx="3737650" cy="56700"/>
            </a:xfrm>
          </p:grpSpPr>
          <p:cxnSp>
            <p:nvCxnSpPr>
              <p:cNvPr id="62" name="Google Shape;62;p4"/>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3" name="Google Shape;63;p4"/>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 name="Google Shape;64;p4"/>
          <p:cNvGrpSpPr/>
          <p:nvPr/>
        </p:nvGrpSpPr>
        <p:grpSpPr>
          <a:xfrm>
            <a:off x="-522276" y="-1302097"/>
            <a:ext cx="7191391" cy="7853482"/>
            <a:chOff x="-522276" y="-1302097"/>
            <a:chExt cx="7191391" cy="7853482"/>
          </a:xfrm>
        </p:grpSpPr>
        <p:sp>
          <p:nvSpPr>
            <p:cNvPr id="65" name="Google Shape;65;p4"/>
            <p:cNvSpPr/>
            <p:nvPr/>
          </p:nvSpPr>
          <p:spPr>
            <a:xfrm flipH="1">
              <a:off x="3148717" y="4709785"/>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10800000" flipH="1">
              <a:off x="-522276" y="-13020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8" name="Google Shape;68;p4"/>
          <p:cNvSpPr txBox="1">
            <a:spLocks noGrp="1"/>
          </p:cNvSpPr>
          <p:nvPr>
            <p:ph type="body" idx="1"/>
          </p:nvPr>
        </p:nvSpPr>
        <p:spPr>
          <a:xfrm>
            <a:off x="720000" y="1065989"/>
            <a:ext cx="7704000" cy="3420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Font typeface="Nunito Light"/>
              <a:buChar char="●"/>
              <a:defRPr>
                <a:solidFill>
                  <a:schemeClr val="hlink"/>
                </a:solidFill>
                <a:latin typeface="Barlow"/>
                <a:ea typeface="Barlow"/>
                <a:cs typeface="Barlow"/>
                <a:sym typeface="Barlow"/>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
        <p:nvSpPr>
          <p:cNvPr id="69" name="Google Shape;69;p4"/>
          <p:cNvSpPr/>
          <p:nvPr/>
        </p:nvSpPr>
        <p:spPr>
          <a:xfrm flipH="1">
            <a:off x="6000549" y="460399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4"/>
          <p:cNvGrpSpPr/>
          <p:nvPr/>
        </p:nvGrpSpPr>
        <p:grpSpPr>
          <a:xfrm>
            <a:off x="4132575" y="4716825"/>
            <a:ext cx="5724316" cy="2084515"/>
            <a:chOff x="4132575" y="4716825"/>
            <a:chExt cx="5724316" cy="2084515"/>
          </a:xfrm>
        </p:grpSpPr>
        <p:sp>
          <p:nvSpPr>
            <p:cNvPr id="71" name="Google Shape;71;p4"/>
            <p:cNvSpPr/>
            <p:nvPr/>
          </p:nvSpPr>
          <p:spPr>
            <a:xfrm flipH="1">
              <a:off x="53618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flipH="1">
              <a:off x="41325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2"/>
          <p:cNvGrpSpPr/>
          <p:nvPr/>
        </p:nvGrpSpPr>
        <p:grpSpPr>
          <a:xfrm flipH="1">
            <a:off x="7391104" y="241540"/>
            <a:ext cx="3296400" cy="703085"/>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33" name="Google Shape;733;p3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36" name="Google Shape;736;p3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39" name="Google Shape;739;p3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42" name="Google Shape;742;p3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rot="10800000" flipH="1">
              <a:off x="-881984" y="-739244"/>
              <a:ext cx="1959133" cy="10248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2"/>
          <p:cNvSpPr/>
          <p:nvPr/>
        </p:nvSpPr>
        <p:spPr>
          <a:xfrm flipH="1">
            <a:off x="-417877" y="5110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rot="10800000" flipH="1">
            <a:off x="-621671" y="-1770656"/>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grpSp>
        <p:nvGrpSpPr>
          <p:cNvPr id="74" name="Google Shape;74;p5"/>
          <p:cNvGrpSpPr/>
          <p:nvPr/>
        </p:nvGrpSpPr>
        <p:grpSpPr>
          <a:xfrm>
            <a:off x="-1093351" y="-1466368"/>
            <a:ext cx="10388326" cy="8402728"/>
            <a:chOff x="-1093351" y="-1466368"/>
            <a:chExt cx="10388326" cy="8402728"/>
          </a:xfrm>
        </p:grpSpPr>
        <p:sp>
          <p:nvSpPr>
            <p:cNvPr id="75" name="Google Shape;75;p5"/>
            <p:cNvSpPr/>
            <p:nvPr/>
          </p:nvSpPr>
          <p:spPr>
            <a:xfrm rot="10800000" flipH="1">
              <a:off x="-3" y="-1466368"/>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1093351" y="4567200"/>
              <a:ext cx="4016259" cy="2369160"/>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Font typeface="Poppins"/>
              <a:buNone/>
              <a:defRPr>
                <a:latin typeface="Poppins"/>
                <a:ea typeface="Poppins"/>
                <a:cs typeface="Poppins"/>
                <a:sym typeface="Poppins"/>
              </a:defRPr>
            </a:lvl2pPr>
            <a:lvl3pPr lvl="2" rtl="0">
              <a:spcBef>
                <a:spcPts val="0"/>
              </a:spcBef>
              <a:spcAft>
                <a:spcPts val="0"/>
              </a:spcAft>
              <a:buSzPts val="3500"/>
              <a:buFont typeface="Poppins"/>
              <a:buNone/>
              <a:defRPr>
                <a:latin typeface="Poppins"/>
                <a:ea typeface="Poppins"/>
                <a:cs typeface="Poppins"/>
                <a:sym typeface="Poppins"/>
              </a:defRPr>
            </a:lvl3pPr>
            <a:lvl4pPr lvl="3" rtl="0">
              <a:spcBef>
                <a:spcPts val="0"/>
              </a:spcBef>
              <a:spcAft>
                <a:spcPts val="0"/>
              </a:spcAft>
              <a:buSzPts val="3500"/>
              <a:buFont typeface="Poppins"/>
              <a:buNone/>
              <a:defRPr>
                <a:latin typeface="Poppins"/>
                <a:ea typeface="Poppins"/>
                <a:cs typeface="Poppins"/>
                <a:sym typeface="Poppins"/>
              </a:defRPr>
            </a:lvl4pPr>
            <a:lvl5pPr lvl="4" rtl="0">
              <a:spcBef>
                <a:spcPts val="0"/>
              </a:spcBef>
              <a:spcAft>
                <a:spcPts val="0"/>
              </a:spcAft>
              <a:buSzPts val="3500"/>
              <a:buFont typeface="Poppins"/>
              <a:buNone/>
              <a:defRPr>
                <a:latin typeface="Poppins"/>
                <a:ea typeface="Poppins"/>
                <a:cs typeface="Poppins"/>
                <a:sym typeface="Poppins"/>
              </a:defRPr>
            </a:lvl5pPr>
            <a:lvl6pPr lvl="5" rtl="0">
              <a:spcBef>
                <a:spcPts val="0"/>
              </a:spcBef>
              <a:spcAft>
                <a:spcPts val="0"/>
              </a:spcAft>
              <a:buSzPts val="3500"/>
              <a:buFont typeface="Poppins"/>
              <a:buNone/>
              <a:defRPr>
                <a:latin typeface="Poppins"/>
                <a:ea typeface="Poppins"/>
                <a:cs typeface="Poppins"/>
                <a:sym typeface="Poppins"/>
              </a:defRPr>
            </a:lvl6pPr>
            <a:lvl7pPr lvl="6" rtl="0">
              <a:spcBef>
                <a:spcPts val="0"/>
              </a:spcBef>
              <a:spcAft>
                <a:spcPts val="0"/>
              </a:spcAft>
              <a:buSzPts val="3500"/>
              <a:buFont typeface="Poppins"/>
              <a:buNone/>
              <a:defRPr>
                <a:latin typeface="Poppins"/>
                <a:ea typeface="Poppins"/>
                <a:cs typeface="Poppins"/>
                <a:sym typeface="Poppins"/>
              </a:defRPr>
            </a:lvl7pPr>
            <a:lvl8pPr lvl="7" rtl="0">
              <a:spcBef>
                <a:spcPts val="0"/>
              </a:spcBef>
              <a:spcAft>
                <a:spcPts val="0"/>
              </a:spcAft>
              <a:buSzPts val="3500"/>
              <a:buFont typeface="Poppins"/>
              <a:buNone/>
              <a:defRPr>
                <a:latin typeface="Poppins"/>
                <a:ea typeface="Poppins"/>
                <a:cs typeface="Poppins"/>
                <a:sym typeface="Poppins"/>
              </a:defRPr>
            </a:lvl8pPr>
            <a:lvl9pPr lvl="8" rtl="0">
              <a:spcBef>
                <a:spcPts val="0"/>
              </a:spcBef>
              <a:spcAft>
                <a:spcPts val="0"/>
              </a:spcAft>
              <a:buSzPts val="3500"/>
              <a:buFont typeface="Poppins"/>
              <a:buNone/>
              <a:defRPr>
                <a:latin typeface="Poppins"/>
                <a:ea typeface="Poppins"/>
                <a:cs typeface="Poppins"/>
                <a:sym typeface="Poppins"/>
              </a:defRPr>
            </a:lvl9pPr>
          </a:lstStyle>
          <a:p>
            <a:endParaRPr/>
          </a:p>
        </p:txBody>
      </p:sp>
      <p:sp>
        <p:nvSpPr>
          <p:cNvPr id="78" name="Google Shape;78;p5"/>
          <p:cNvSpPr txBox="1">
            <a:spLocks noGrp="1"/>
          </p:cNvSpPr>
          <p:nvPr>
            <p:ph type="subTitle" idx="1"/>
          </p:nvPr>
        </p:nvSpPr>
        <p:spPr>
          <a:xfrm>
            <a:off x="6360578" y="3454300"/>
            <a:ext cx="1773900" cy="486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9" name="Google Shape;79;p5"/>
          <p:cNvSpPr txBox="1">
            <a:spLocks noGrp="1"/>
          </p:cNvSpPr>
          <p:nvPr>
            <p:ph type="subTitle" idx="2"/>
          </p:nvPr>
        </p:nvSpPr>
        <p:spPr>
          <a:xfrm>
            <a:off x="2644083" y="3454300"/>
            <a:ext cx="1770600" cy="486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0" name="Google Shape;80;p5"/>
          <p:cNvSpPr txBox="1">
            <a:spLocks noGrp="1"/>
          </p:cNvSpPr>
          <p:nvPr>
            <p:ph type="subTitle" idx="3"/>
          </p:nvPr>
        </p:nvSpPr>
        <p:spPr>
          <a:xfrm>
            <a:off x="6360575" y="2714800"/>
            <a:ext cx="1773900" cy="8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81" name="Google Shape;81;p5"/>
          <p:cNvSpPr txBox="1">
            <a:spLocks noGrp="1"/>
          </p:cNvSpPr>
          <p:nvPr>
            <p:ph type="subTitle" idx="4"/>
          </p:nvPr>
        </p:nvSpPr>
        <p:spPr>
          <a:xfrm>
            <a:off x="2643925" y="2714800"/>
            <a:ext cx="1770600" cy="8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82" name="Google Shape;82;p5"/>
          <p:cNvGrpSpPr/>
          <p:nvPr/>
        </p:nvGrpSpPr>
        <p:grpSpPr>
          <a:xfrm>
            <a:off x="7568059" y="4604012"/>
            <a:ext cx="3010303" cy="380635"/>
            <a:chOff x="5446772" y="1743190"/>
            <a:chExt cx="3010303" cy="380635"/>
          </a:xfrm>
        </p:grpSpPr>
        <p:grpSp>
          <p:nvGrpSpPr>
            <p:cNvPr id="83" name="Google Shape;83;p5"/>
            <p:cNvGrpSpPr/>
            <p:nvPr/>
          </p:nvGrpSpPr>
          <p:grpSpPr>
            <a:xfrm flipH="1">
              <a:off x="5898325" y="1865405"/>
              <a:ext cx="1567047" cy="45661"/>
              <a:chOff x="1754675" y="2661275"/>
              <a:chExt cx="1945675" cy="56700"/>
            </a:xfrm>
          </p:grpSpPr>
          <p:cxnSp>
            <p:nvCxnSpPr>
              <p:cNvPr id="84" name="Google Shape;84;p5"/>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85" name="Google Shape;85;p5"/>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5"/>
            <p:cNvGrpSpPr/>
            <p:nvPr/>
          </p:nvGrpSpPr>
          <p:grpSpPr>
            <a:xfrm flipH="1">
              <a:off x="5477439" y="1987637"/>
              <a:ext cx="1561280" cy="136187"/>
              <a:chOff x="1754675" y="2824000"/>
              <a:chExt cx="4728285" cy="412439"/>
            </a:xfrm>
          </p:grpSpPr>
          <p:sp>
            <p:nvSpPr>
              <p:cNvPr id="87" name="Google Shape;87;p5"/>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88" name="Google Shape;88;p5"/>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5"/>
            <p:cNvGrpSpPr/>
            <p:nvPr/>
          </p:nvGrpSpPr>
          <p:grpSpPr>
            <a:xfrm flipH="1">
              <a:off x="5446772" y="1743190"/>
              <a:ext cx="3010303" cy="45661"/>
              <a:chOff x="1766900" y="2869225"/>
              <a:chExt cx="3737650" cy="56700"/>
            </a:xfrm>
          </p:grpSpPr>
          <p:cxnSp>
            <p:nvCxnSpPr>
              <p:cNvPr id="90" name="Google Shape;90;p5"/>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1" name="Google Shape;91;p5"/>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5"/>
          <p:cNvSpPr/>
          <p:nvPr/>
        </p:nvSpPr>
        <p:spPr>
          <a:xfrm flipH="1">
            <a:off x="-831826" y="-3"/>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rot="10800000" flipH="1">
            <a:off x="7378450" y="-807272"/>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6"/>
          <p:cNvSpPr/>
          <p:nvPr/>
        </p:nvSpPr>
        <p:spPr>
          <a:xfrm rot="10800000" flipH="1">
            <a:off x="-1358733" y="-903765"/>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6"/>
          <p:cNvGrpSpPr/>
          <p:nvPr/>
        </p:nvGrpSpPr>
        <p:grpSpPr>
          <a:xfrm rot="10800000">
            <a:off x="-984940" y="165546"/>
            <a:ext cx="3074607" cy="453954"/>
            <a:chOff x="5478797" y="847321"/>
            <a:chExt cx="3074607" cy="453954"/>
          </a:xfrm>
        </p:grpSpPr>
        <p:grpSp>
          <p:nvGrpSpPr>
            <p:cNvPr id="97" name="Google Shape;97;p6"/>
            <p:cNvGrpSpPr/>
            <p:nvPr/>
          </p:nvGrpSpPr>
          <p:grpSpPr>
            <a:xfrm flipH="1">
              <a:off x="5675409" y="922405"/>
              <a:ext cx="2877996" cy="223763"/>
              <a:chOff x="1687059" y="2012316"/>
              <a:chExt cx="3573375" cy="277863"/>
            </a:xfrm>
          </p:grpSpPr>
          <p:sp>
            <p:nvSpPr>
              <p:cNvPr id="98" name="Google Shape;98;p6"/>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9" name="Google Shape;99;p6"/>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flipH="1">
              <a:off x="6072799" y="847321"/>
              <a:ext cx="2430997" cy="185534"/>
              <a:chOff x="1748547" y="1392116"/>
              <a:chExt cx="5911958" cy="451312"/>
            </a:xfrm>
          </p:grpSpPr>
          <p:sp>
            <p:nvSpPr>
              <p:cNvPr id="101" name="Google Shape;101;p6"/>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02" name="Google Shape;102;p6"/>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6"/>
            <p:cNvGrpSpPr/>
            <p:nvPr/>
          </p:nvGrpSpPr>
          <p:grpSpPr>
            <a:xfrm flipH="1">
              <a:off x="5478797" y="1255615"/>
              <a:ext cx="3010303" cy="45661"/>
              <a:chOff x="1766900" y="2869225"/>
              <a:chExt cx="3737650" cy="56700"/>
            </a:xfrm>
          </p:grpSpPr>
          <p:cxnSp>
            <p:nvCxnSpPr>
              <p:cNvPr id="104" name="Google Shape;104;p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 name="Google Shape;106;p6"/>
          <p:cNvSpPr/>
          <p:nvPr/>
        </p:nvSpPr>
        <p:spPr>
          <a:xfrm rot="10800000">
            <a:off x="6000549" y="-155312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713224" y="4972674"/>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6"/>
          <p:cNvGrpSpPr/>
          <p:nvPr/>
        </p:nvGrpSpPr>
        <p:grpSpPr>
          <a:xfrm flipH="1">
            <a:off x="-3634650" y="4404925"/>
            <a:ext cx="5724316" cy="2084515"/>
            <a:chOff x="4132575" y="4716825"/>
            <a:chExt cx="5724316" cy="2084515"/>
          </a:xfrm>
        </p:grpSpPr>
        <p:sp>
          <p:nvSpPr>
            <p:cNvPr id="109" name="Google Shape;109;p6"/>
            <p:cNvSpPr/>
            <p:nvPr/>
          </p:nvSpPr>
          <p:spPr>
            <a:xfrm flipH="1">
              <a:off x="53618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flipH="1">
              <a:off x="4132575" y="47168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7"/>
          <p:cNvSpPr txBox="1">
            <a:spLocks noGrp="1"/>
          </p:cNvSpPr>
          <p:nvPr>
            <p:ph type="subTitle" idx="1"/>
          </p:nvPr>
        </p:nvSpPr>
        <p:spPr>
          <a:xfrm>
            <a:off x="1039274" y="1747188"/>
            <a:ext cx="30570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15" name="Google Shape;115;p7"/>
          <p:cNvSpPr>
            <a:spLocks noGrp="1"/>
          </p:cNvSpPr>
          <p:nvPr>
            <p:ph type="pic" idx="2"/>
          </p:nvPr>
        </p:nvSpPr>
        <p:spPr>
          <a:xfrm>
            <a:off x="4393774" y="1379588"/>
            <a:ext cx="3903300" cy="3033600"/>
          </a:xfrm>
          <a:prstGeom prst="rect">
            <a:avLst/>
          </a:prstGeom>
          <a:noFill/>
          <a:ln>
            <a:noFill/>
          </a:ln>
        </p:spPr>
      </p:sp>
      <p:sp>
        <p:nvSpPr>
          <p:cNvPr id="116" name="Google Shape;116;p7"/>
          <p:cNvSpPr/>
          <p:nvPr/>
        </p:nvSpPr>
        <p:spPr>
          <a:xfrm>
            <a:off x="-1098862" y="46040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rot="10800000" flipH="1">
            <a:off x="-1594613" y="-603810"/>
            <a:ext cx="3247250" cy="169871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7"/>
          <p:cNvGrpSpPr/>
          <p:nvPr/>
        </p:nvGrpSpPr>
        <p:grpSpPr>
          <a:xfrm>
            <a:off x="645846" y="7"/>
            <a:ext cx="7230373" cy="5143500"/>
            <a:chOff x="645846" y="7"/>
            <a:chExt cx="7230373" cy="5143500"/>
          </a:xfrm>
        </p:grpSpPr>
        <p:sp>
          <p:nvSpPr>
            <p:cNvPr id="119" name="Google Shape;119;p7"/>
            <p:cNvSpPr/>
            <p:nvPr/>
          </p:nvSpPr>
          <p:spPr>
            <a:xfrm rot="10800000">
              <a:off x="645796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10800000">
              <a:off x="64584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7"/>
          <p:cNvGrpSpPr/>
          <p:nvPr/>
        </p:nvGrpSpPr>
        <p:grpSpPr>
          <a:xfrm>
            <a:off x="-1510053" y="314652"/>
            <a:ext cx="3296400" cy="703085"/>
            <a:chOff x="-12" y="3628590"/>
            <a:chExt cx="3296400" cy="703085"/>
          </a:xfrm>
        </p:grpSpPr>
        <p:grpSp>
          <p:nvGrpSpPr>
            <p:cNvPr id="122" name="Google Shape;122;p7"/>
            <p:cNvGrpSpPr/>
            <p:nvPr/>
          </p:nvGrpSpPr>
          <p:grpSpPr>
            <a:xfrm>
              <a:off x="854867" y="3996692"/>
              <a:ext cx="1567047" cy="45661"/>
              <a:chOff x="1754675" y="2661275"/>
              <a:chExt cx="1945675" cy="56700"/>
            </a:xfrm>
          </p:grpSpPr>
          <p:cxnSp>
            <p:nvCxnSpPr>
              <p:cNvPr id="123" name="Google Shape;123;p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24" name="Google Shape;124;p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7"/>
            <p:cNvGrpSpPr/>
            <p:nvPr/>
          </p:nvGrpSpPr>
          <p:grpSpPr>
            <a:xfrm>
              <a:off x="518420" y="4195487"/>
              <a:ext cx="1561280" cy="136187"/>
              <a:chOff x="1754675" y="2824000"/>
              <a:chExt cx="4728285" cy="412439"/>
            </a:xfrm>
          </p:grpSpPr>
          <p:sp>
            <p:nvSpPr>
              <p:cNvPr id="126" name="Google Shape;126;p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27" name="Google Shape;127;p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7"/>
            <p:cNvGrpSpPr/>
            <p:nvPr/>
          </p:nvGrpSpPr>
          <p:grpSpPr>
            <a:xfrm>
              <a:off x="226304" y="3764887"/>
              <a:ext cx="3070084" cy="102364"/>
              <a:chOff x="1779150" y="2604263"/>
              <a:chExt cx="3811875" cy="127113"/>
            </a:xfrm>
          </p:grpSpPr>
          <p:sp>
            <p:nvSpPr>
              <p:cNvPr id="129" name="Google Shape;129;p7"/>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30" name="Google Shape;130;p7"/>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7"/>
            <p:cNvGrpSpPr/>
            <p:nvPr/>
          </p:nvGrpSpPr>
          <p:grpSpPr>
            <a:xfrm>
              <a:off x="-12" y="3628590"/>
              <a:ext cx="3010303" cy="45661"/>
              <a:chOff x="1766900" y="2869225"/>
              <a:chExt cx="3737650" cy="56700"/>
            </a:xfrm>
          </p:grpSpPr>
          <p:cxnSp>
            <p:nvCxnSpPr>
              <p:cNvPr id="132" name="Google Shape;132;p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33" name="Google Shape;133;p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 name="Google Shape;134;p7"/>
          <p:cNvGrpSpPr/>
          <p:nvPr/>
        </p:nvGrpSpPr>
        <p:grpSpPr>
          <a:xfrm>
            <a:off x="-1510039" y="-1589006"/>
            <a:ext cx="11920665" cy="7774731"/>
            <a:chOff x="-1510039" y="-1589006"/>
            <a:chExt cx="11920665" cy="7774731"/>
          </a:xfrm>
        </p:grpSpPr>
        <p:sp>
          <p:nvSpPr>
            <p:cNvPr id="135" name="Google Shape;135;p7"/>
            <p:cNvSpPr/>
            <p:nvPr/>
          </p:nvSpPr>
          <p:spPr>
            <a:xfrm rot="10800000">
              <a:off x="6802328" y="-1589006"/>
              <a:ext cx="3608299" cy="2128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510039" y="4316600"/>
              <a:ext cx="3573015" cy="186912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7"/>
        <p:cNvGrpSpPr/>
        <p:nvPr/>
      </p:nvGrpSpPr>
      <p:grpSpPr>
        <a:xfrm>
          <a:off x="0" y="0"/>
          <a:ext cx="0" cy="0"/>
          <a:chOff x="0" y="0"/>
          <a:chExt cx="0" cy="0"/>
        </a:xfrm>
      </p:grpSpPr>
      <p:grpSp>
        <p:nvGrpSpPr>
          <p:cNvPr id="138" name="Google Shape;138;p8"/>
          <p:cNvGrpSpPr/>
          <p:nvPr/>
        </p:nvGrpSpPr>
        <p:grpSpPr>
          <a:xfrm>
            <a:off x="-10" y="-1009617"/>
            <a:ext cx="9640083" cy="7443072"/>
            <a:chOff x="-10" y="-1009617"/>
            <a:chExt cx="9640083" cy="7443072"/>
          </a:xfrm>
        </p:grpSpPr>
        <p:sp>
          <p:nvSpPr>
            <p:cNvPr id="139" name="Google Shape;139;p8"/>
            <p:cNvSpPr/>
            <p:nvPr/>
          </p:nvSpPr>
          <p:spPr>
            <a:xfrm rot="10800000">
              <a:off x="6119674" y="-100961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rot="10800000" flipH="1">
              <a:off x="0" y="-8273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flipH="1">
              <a:off x="-10" y="452205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8"/>
          <p:cNvGrpSpPr/>
          <p:nvPr/>
        </p:nvGrpSpPr>
        <p:grpSpPr>
          <a:xfrm>
            <a:off x="2503206" y="5"/>
            <a:ext cx="7007334" cy="4699016"/>
            <a:chOff x="2503206" y="5"/>
            <a:chExt cx="7007334" cy="4699016"/>
          </a:xfrm>
        </p:grpSpPr>
        <p:grpSp>
          <p:nvGrpSpPr>
            <p:cNvPr id="143" name="Google Shape;143;p8"/>
            <p:cNvGrpSpPr/>
            <p:nvPr/>
          </p:nvGrpSpPr>
          <p:grpSpPr>
            <a:xfrm>
              <a:off x="2503206" y="5"/>
              <a:ext cx="5597879" cy="4699016"/>
              <a:chOff x="2503206" y="5"/>
              <a:chExt cx="5597879" cy="4699016"/>
            </a:xfrm>
          </p:grpSpPr>
          <p:sp>
            <p:nvSpPr>
              <p:cNvPr id="144" name="Google Shape;144;p8"/>
              <p:cNvSpPr/>
              <p:nvPr/>
            </p:nvSpPr>
            <p:spPr>
              <a:xfrm flipH="1">
                <a:off x="2503206"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flipH="1">
                <a:off x="6868745" y="4467026"/>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7937781" y="5"/>
              <a:ext cx="1572759" cy="183531"/>
              <a:chOff x="7937781" y="5"/>
              <a:chExt cx="1572759" cy="183531"/>
            </a:xfrm>
          </p:grpSpPr>
          <p:sp>
            <p:nvSpPr>
              <p:cNvPr id="147" name="Google Shape;147;p8"/>
              <p:cNvSpPr/>
              <p:nvPr/>
            </p:nvSpPr>
            <p:spPr>
              <a:xfrm>
                <a:off x="8503756"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7937781"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8"/>
          <p:cNvGrpSpPr/>
          <p:nvPr/>
        </p:nvGrpSpPr>
        <p:grpSpPr>
          <a:xfrm>
            <a:off x="-1320285" y="-2292139"/>
            <a:ext cx="12455532" cy="9684964"/>
            <a:chOff x="-1320285" y="-2292139"/>
            <a:chExt cx="12455532" cy="9684964"/>
          </a:xfrm>
        </p:grpSpPr>
        <p:sp>
          <p:nvSpPr>
            <p:cNvPr id="150" name="Google Shape;150;p8"/>
            <p:cNvSpPr/>
            <p:nvPr/>
          </p:nvSpPr>
          <p:spPr>
            <a:xfrm flipH="1">
              <a:off x="6019840" y="4375286"/>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10800000" flipH="1">
              <a:off x="-1320285" y="-22921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432453" y="499203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8"/>
          <p:cNvSpPr txBox="1">
            <a:spLocks noGrp="1"/>
          </p:cNvSpPr>
          <p:nvPr>
            <p:ph type="title"/>
          </p:nvPr>
        </p:nvSpPr>
        <p:spPr>
          <a:xfrm>
            <a:off x="1768550" y="1636650"/>
            <a:ext cx="5607000" cy="18702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54" name="Google Shape;154;p8"/>
          <p:cNvGrpSpPr/>
          <p:nvPr/>
        </p:nvGrpSpPr>
        <p:grpSpPr>
          <a:xfrm>
            <a:off x="-1892403" y="831971"/>
            <a:ext cx="12928869" cy="3635055"/>
            <a:chOff x="-1892403" y="831971"/>
            <a:chExt cx="12928869" cy="3635055"/>
          </a:xfrm>
        </p:grpSpPr>
        <p:grpSp>
          <p:nvGrpSpPr>
            <p:cNvPr id="155" name="Google Shape;155;p8"/>
            <p:cNvGrpSpPr/>
            <p:nvPr/>
          </p:nvGrpSpPr>
          <p:grpSpPr>
            <a:xfrm flipH="1">
              <a:off x="7436679" y="831971"/>
              <a:ext cx="3599787" cy="1044104"/>
              <a:chOff x="-1431671" y="656496"/>
              <a:chExt cx="3599787" cy="1044104"/>
            </a:xfrm>
          </p:grpSpPr>
          <p:grpSp>
            <p:nvGrpSpPr>
              <p:cNvPr id="156" name="Google Shape;156;p8"/>
              <p:cNvGrpSpPr/>
              <p:nvPr/>
            </p:nvGrpSpPr>
            <p:grpSpPr>
              <a:xfrm>
                <a:off x="-368508" y="1432892"/>
                <a:ext cx="1567047" cy="45661"/>
                <a:chOff x="1754675" y="2661275"/>
                <a:chExt cx="1945675" cy="56700"/>
              </a:xfrm>
            </p:grpSpPr>
            <p:cxnSp>
              <p:nvCxnSpPr>
                <p:cNvPr id="157" name="Google Shape;157;p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58" name="Google Shape;158;p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8"/>
              <p:cNvGrpSpPr/>
              <p:nvPr/>
            </p:nvGrpSpPr>
            <p:grpSpPr>
              <a:xfrm>
                <a:off x="-766480" y="1564412"/>
                <a:ext cx="1561280" cy="136187"/>
                <a:chOff x="1754675" y="2824000"/>
                <a:chExt cx="4728285" cy="412439"/>
              </a:xfrm>
            </p:grpSpPr>
            <p:sp>
              <p:nvSpPr>
                <p:cNvPr id="160" name="Google Shape;160;p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61" name="Google Shape;161;p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8"/>
              <p:cNvGrpSpPr/>
              <p:nvPr/>
            </p:nvGrpSpPr>
            <p:grpSpPr>
              <a:xfrm>
                <a:off x="-1431671" y="1201087"/>
                <a:ext cx="3070084" cy="102364"/>
                <a:chOff x="1779150" y="2604263"/>
                <a:chExt cx="3811875" cy="127113"/>
              </a:xfrm>
            </p:grpSpPr>
            <p:sp>
              <p:nvSpPr>
                <p:cNvPr id="163" name="Google Shape;163;p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64" name="Google Shape;164;p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8"/>
              <p:cNvGrpSpPr/>
              <p:nvPr/>
            </p:nvGrpSpPr>
            <p:grpSpPr>
              <a:xfrm>
                <a:off x="-856941" y="773805"/>
                <a:ext cx="2877996" cy="223763"/>
                <a:chOff x="1748550" y="2064750"/>
                <a:chExt cx="3573375" cy="277863"/>
              </a:xfrm>
            </p:grpSpPr>
            <p:sp>
              <p:nvSpPr>
                <p:cNvPr id="166" name="Google Shape;166;p8"/>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167" name="Google Shape;167;p8"/>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8"/>
              <p:cNvGrpSpPr/>
              <p:nvPr/>
            </p:nvGrpSpPr>
            <p:grpSpPr>
              <a:xfrm>
                <a:off x="-856882" y="656496"/>
                <a:ext cx="2430997" cy="185534"/>
                <a:chOff x="1748547" y="1392116"/>
                <a:chExt cx="5911958" cy="451312"/>
              </a:xfrm>
            </p:grpSpPr>
            <p:sp>
              <p:nvSpPr>
                <p:cNvPr id="169" name="Google Shape;169;p8"/>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70" name="Google Shape;170;p8"/>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842187" y="1064790"/>
                <a:ext cx="3010303" cy="45661"/>
                <a:chOff x="1766900" y="2869225"/>
                <a:chExt cx="3737650" cy="56700"/>
              </a:xfrm>
            </p:grpSpPr>
            <p:cxnSp>
              <p:nvCxnSpPr>
                <p:cNvPr id="172" name="Google Shape;172;p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73" name="Google Shape;173;p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4" name="Google Shape;174;p8"/>
            <p:cNvGrpSpPr/>
            <p:nvPr/>
          </p:nvGrpSpPr>
          <p:grpSpPr>
            <a:xfrm>
              <a:off x="-1892403" y="3926990"/>
              <a:ext cx="3427062" cy="540036"/>
              <a:chOff x="-1366378" y="3596340"/>
              <a:chExt cx="3427062" cy="540036"/>
            </a:xfrm>
          </p:grpSpPr>
          <p:grpSp>
            <p:nvGrpSpPr>
              <p:cNvPr id="175" name="Google Shape;175;p8"/>
              <p:cNvGrpSpPr/>
              <p:nvPr/>
            </p:nvGrpSpPr>
            <p:grpSpPr>
              <a:xfrm>
                <a:off x="-1366378" y="4034012"/>
                <a:ext cx="3070084" cy="102364"/>
                <a:chOff x="1779150" y="2604263"/>
                <a:chExt cx="3811875" cy="127113"/>
              </a:xfrm>
            </p:grpSpPr>
            <p:sp>
              <p:nvSpPr>
                <p:cNvPr id="176" name="Google Shape;176;p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77" name="Google Shape;177;p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8"/>
              <p:cNvGrpSpPr/>
              <p:nvPr/>
            </p:nvGrpSpPr>
            <p:grpSpPr>
              <a:xfrm flipH="1">
                <a:off x="-949619" y="3596340"/>
                <a:ext cx="3010303" cy="380635"/>
                <a:chOff x="5446772" y="1743190"/>
                <a:chExt cx="3010303" cy="380635"/>
              </a:xfrm>
            </p:grpSpPr>
            <p:grpSp>
              <p:nvGrpSpPr>
                <p:cNvPr id="179" name="Google Shape;179;p8"/>
                <p:cNvGrpSpPr/>
                <p:nvPr/>
              </p:nvGrpSpPr>
              <p:grpSpPr>
                <a:xfrm flipH="1">
                  <a:off x="5898325" y="1865405"/>
                  <a:ext cx="1567047" cy="45661"/>
                  <a:chOff x="1754675" y="2661275"/>
                  <a:chExt cx="1945675" cy="56700"/>
                </a:xfrm>
              </p:grpSpPr>
              <p:cxnSp>
                <p:nvCxnSpPr>
                  <p:cNvPr id="180" name="Google Shape;180;p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81" name="Google Shape;181;p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8"/>
                <p:cNvGrpSpPr/>
                <p:nvPr/>
              </p:nvGrpSpPr>
              <p:grpSpPr>
                <a:xfrm flipH="1">
                  <a:off x="5477439" y="1987637"/>
                  <a:ext cx="1561280" cy="136187"/>
                  <a:chOff x="1754675" y="2824000"/>
                  <a:chExt cx="4728285" cy="412439"/>
                </a:xfrm>
              </p:grpSpPr>
              <p:sp>
                <p:nvSpPr>
                  <p:cNvPr id="183" name="Google Shape;183;p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84" name="Google Shape;184;p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8"/>
                <p:cNvGrpSpPr/>
                <p:nvPr/>
              </p:nvGrpSpPr>
              <p:grpSpPr>
                <a:xfrm flipH="1">
                  <a:off x="5446772" y="1743190"/>
                  <a:ext cx="3010303" cy="45661"/>
                  <a:chOff x="1766900" y="2869225"/>
                  <a:chExt cx="3737650" cy="56700"/>
                </a:xfrm>
              </p:grpSpPr>
              <p:cxnSp>
                <p:nvCxnSpPr>
                  <p:cNvPr id="186" name="Google Shape;186;p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87" name="Google Shape;187;p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8"/>
        <p:cNvGrpSpPr/>
        <p:nvPr/>
      </p:nvGrpSpPr>
      <p:grpSpPr>
        <a:xfrm>
          <a:off x="0" y="0"/>
          <a:ext cx="0" cy="0"/>
          <a:chOff x="0" y="0"/>
          <a:chExt cx="0" cy="0"/>
        </a:xfrm>
      </p:grpSpPr>
      <p:grpSp>
        <p:nvGrpSpPr>
          <p:cNvPr id="189" name="Google Shape;189;p9"/>
          <p:cNvGrpSpPr/>
          <p:nvPr/>
        </p:nvGrpSpPr>
        <p:grpSpPr>
          <a:xfrm>
            <a:off x="-427509" y="-1247071"/>
            <a:ext cx="9750025" cy="7678774"/>
            <a:chOff x="-427509" y="-1247071"/>
            <a:chExt cx="9750025" cy="7678774"/>
          </a:xfrm>
        </p:grpSpPr>
        <p:sp>
          <p:nvSpPr>
            <p:cNvPr id="190" name="Google Shape;190;p9"/>
            <p:cNvSpPr/>
            <p:nvPr/>
          </p:nvSpPr>
          <p:spPr>
            <a:xfrm>
              <a:off x="-10" y="4520307"/>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rot="10800000">
              <a:off x="5802117" y="-113470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5400000">
              <a:off x="-1266908" y="-40767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9"/>
          <p:cNvSpPr txBox="1">
            <a:spLocks noGrp="1"/>
          </p:cNvSpPr>
          <p:nvPr>
            <p:ph type="title"/>
          </p:nvPr>
        </p:nvSpPr>
        <p:spPr>
          <a:xfrm>
            <a:off x="1481025" y="2102825"/>
            <a:ext cx="2954400" cy="94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5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4" name="Google Shape;194;p9"/>
          <p:cNvSpPr txBox="1">
            <a:spLocks noGrp="1"/>
          </p:cNvSpPr>
          <p:nvPr>
            <p:ph type="subTitle" idx="1"/>
          </p:nvPr>
        </p:nvSpPr>
        <p:spPr>
          <a:xfrm>
            <a:off x="4555250" y="2102825"/>
            <a:ext cx="3294000" cy="9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5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95" name="Google Shape;195;p9"/>
          <p:cNvGrpSpPr/>
          <p:nvPr/>
        </p:nvGrpSpPr>
        <p:grpSpPr>
          <a:xfrm>
            <a:off x="-427494" y="7"/>
            <a:ext cx="9851067" cy="5168274"/>
            <a:chOff x="-427494" y="7"/>
            <a:chExt cx="9851067" cy="5168274"/>
          </a:xfrm>
        </p:grpSpPr>
        <p:sp>
          <p:nvSpPr>
            <p:cNvPr id="196" name="Google Shape;196;p9"/>
            <p:cNvSpPr/>
            <p:nvPr/>
          </p:nvSpPr>
          <p:spPr>
            <a:xfrm rot="10800000">
              <a:off x="764741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flipH="1">
              <a:off x="1920116" y="4983988"/>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rot="10800000" flipH="1">
              <a:off x="-427494" y="8097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flipH="1">
              <a:off x="8005321" y="43369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9"/>
          <p:cNvGrpSpPr/>
          <p:nvPr/>
        </p:nvGrpSpPr>
        <p:grpSpPr>
          <a:xfrm>
            <a:off x="-591414" y="-2175664"/>
            <a:ext cx="11258111" cy="9004879"/>
            <a:chOff x="-591414" y="-2175664"/>
            <a:chExt cx="11258111" cy="9004879"/>
          </a:xfrm>
        </p:grpSpPr>
        <p:grpSp>
          <p:nvGrpSpPr>
            <p:cNvPr id="201" name="Google Shape;201;p9"/>
            <p:cNvGrpSpPr/>
            <p:nvPr/>
          </p:nvGrpSpPr>
          <p:grpSpPr>
            <a:xfrm flipH="1">
              <a:off x="4314168" y="4744700"/>
              <a:ext cx="5712041" cy="2084515"/>
              <a:chOff x="0" y="4530625"/>
              <a:chExt cx="5712041" cy="2084515"/>
            </a:xfrm>
          </p:grpSpPr>
          <p:sp>
            <p:nvSpPr>
              <p:cNvPr id="202" name="Google Shape;202;p9"/>
              <p:cNvSpPr/>
              <p:nvPr/>
            </p:nvSpPr>
            <p:spPr>
              <a:xfrm>
                <a:off x="0" y="45306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1217025" y="4530625"/>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9"/>
            <p:cNvSpPr/>
            <p:nvPr/>
          </p:nvSpPr>
          <p:spPr>
            <a:xfrm rot="10800000" flipH="1">
              <a:off x="7861425" y="-9594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rot="10800000" flipH="1">
              <a:off x="-591414" y="-2175664"/>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9"/>
            <p:cNvGrpSpPr/>
            <p:nvPr/>
          </p:nvGrpSpPr>
          <p:grpSpPr>
            <a:xfrm flipH="1">
              <a:off x="-501963" y="4669800"/>
              <a:ext cx="3820522" cy="1537408"/>
              <a:chOff x="5741325" y="4455725"/>
              <a:chExt cx="3820522" cy="1537408"/>
            </a:xfrm>
          </p:grpSpPr>
          <p:sp>
            <p:nvSpPr>
              <p:cNvPr id="207" name="Google Shape;207;p9"/>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574132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9"/>
        <p:cNvGrpSpPr/>
        <p:nvPr/>
      </p:nvGrpSpPr>
      <p:grpSpPr>
        <a:xfrm>
          <a:off x="0" y="0"/>
          <a:ext cx="0" cy="0"/>
          <a:chOff x="0" y="0"/>
          <a:chExt cx="0" cy="0"/>
        </a:xfrm>
      </p:grpSpPr>
      <p:sp>
        <p:nvSpPr>
          <p:cNvPr id="210" name="Google Shape;210;p10"/>
          <p:cNvSpPr>
            <a:spLocks noGrp="1"/>
          </p:cNvSpPr>
          <p:nvPr>
            <p:ph type="pic" idx="2"/>
          </p:nvPr>
        </p:nvSpPr>
        <p:spPr>
          <a:xfrm>
            <a:off x="0" y="0"/>
            <a:ext cx="9144000" cy="5143500"/>
          </a:xfrm>
          <a:prstGeom prst="rect">
            <a:avLst/>
          </a:prstGeom>
          <a:noFill/>
          <a:ln>
            <a:noFill/>
          </a:ln>
        </p:spPr>
      </p:sp>
      <p:sp>
        <p:nvSpPr>
          <p:cNvPr id="211" name="Google Shape;21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algn="ctr" rtl="0">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algn="ctr" rtl="0">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algn="ctr" rtl="0">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algn="ctr" rtl="0">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algn="ctr" rtl="0">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algn="ctr" rtl="0">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algn="ctr" rtl="0">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algn="ctr" rtl="0">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7.xml"/><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moh.gov.sg/resources-statistics/infectious-disease-statistics/2020/weekly-infectious-diseases-bulletin" TargetMode="External"/><Relationship Id="rId2" Type="http://schemas.openxmlformats.org/officeDocument/2006/relationships/hyperlink" Target="https://beta.data.gov.sg/datasets/d_31dbf162e94f76065e1e4c60a80a4264/view" TargetMode="Externa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9" name="Google Shape;759;p36"/>
          <p:cNvSpPr txBox="1">
            <a:spLocks noGrp="1"/>
          </p:cNvSpPr>
          <p:nvPr>
            <p:ph type="ctrTitle"/>
          </p:nvPr>
        </p:nvSpPr>
        <p:spPr>
          <a:xfrm>
            <a:off x="1394250" y="1482701"/>
            <a:ext cx="6355500" cy="1215094"/>
          </a:xfrm>
          <a:prstGeom prst="rect">
            <a:avLst/>
          </a:prstGeom>
        </p:spPr>
        <p:txBody>
          <a:bodyPr spcFirstLastPara="1" wrap="square" lIns="91425" tIns="91425" rIns="91425" bIns="91425" anchor="b" anchorCtr="0">
            <a:noAutofit/>
          </a:bodyPr>
          <a:lstStyle/>
          <a:p>
            <a:r>
              <a:rPr lang="en"/>
              <a:t>DATA ANALYTICS </a:t>
            </a:r>
          </a:p>
        </p:txBody>
      </p:sp>
      <p:grpSp>
        <p:nvGrpSpPr>
          <p:cNvPr id="760" name="Google Shape;760;p36"/>
          <p:cNvGrpSpPr/>
          <p:nvPr/>
        </p:nvGrpSpPr>
        <p:grpSpPr>
          <a:xfrm rot="10800000">
            <a:off x="6662200" y="3637323"/>
            <a:ext cx="3537150" cy="626796"/>
            <a:chOff x="1199232" y="2120038"/>
            <a:chExt cx="4391793" cy="778339"/>
          </a:xfrm>
        </p:grpSpPr>
        <p:grpSp>
          <p:nvGrpSpPr>
            <p:cNvPr id="761" name="Google Shape;761;p36"/>
            <p:cNvGrpSpPr/>
            <p:nvPr/>
          </p:nvGrpSpPr>
          <p:grpSpPr>
            <a:xfrm>
              <a:off x="2227732" y="2577138"/>
              <a:ext cx="1945675" cy="56700"/>
              <a:chOff x="2227732" y="2661275"/>
              <a:chExt cx="1945675" cy="56700"/>
            </a:xfrm>
          </p:grpSpPr>
          <p:cxnSp>
            <p:nvCxnSpPr>
              <p:cNvPr id="762" name="Google Shape;762;p36"/>
              <p:cNvCxnSpPr/>
              <p:nvPr/>
            </p:nvCxnSpPr>
            <p:spPr>
              <a:xfrm>
                <a:off x="2227732"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63" name="Google Shape;763;p36"/>
              <p:cNvSpPr/>
              <p:nvPr/>
            </p:nvSpPr>
            <p:spPr>
              <a:xfrm>
                <a:off x="4116707"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6"/>
            <p:cNvGrpSpPr/>
            <p:nvPr/>
          </p:nvGrpSpPr>
          <p:grpSpPr>
            <a:xfrm>
              <a:off x="1943838" y="2729277"/>
              <a:ext cx="1938597" cy="169100"/>
              <a:chOff x="2216194" y="2593212"/>
              <a:chExt cx="4728285" cy="412439"/>
            </a:xfrm>
          </p:grpSpPr>
          <p:sp>
            <p:nvSpPr>
              <p:cNvPr id="765" name="Google Shape;765;p36"/>
              <p:cNvSpPr/>
              <p:nvPr/>
            </p:nvSpPr>
            <p:spPr>
              <a:xfrm>
                <a:off x="2216194" y="2593212"/>
                <a:ext cx="4593869" cy="355099"/>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766" name="Google Shape;766;p36"/>
              <p:cNvSpPr/>
              <p:nvPr/>
            </p:nvSpPr>
            <p:spPr>
              <a:xfrm>
                <a:off x="6810079" y="2871251"/>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36"/>
            <p:cNvGrpSpPr/>
            <p:nvPr/>
          </p:nvGrpSpPr>
          <p:grpSpPr>
            <a:xfrm>
              <a:off x="1779150" y="2289288"/>
              <a:ext cx="3811875" cy="127113"/>
              <a:chOff x="1779150" y="2604263"/>
              <a:chExt cx="3811875" cy="127113"/>
            </a:xfrm>
          </p:grpSpPr>
          <p:sp>
            <p:nvSpPr>
              <p:cNvPr id="768" name="Google Shape;768;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769" name="Google Shape;769;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6"/>
            <p:cNvGrpSpPr/>
            <p:nvPr/>
          </p:nvGrpSpPr>
          <p:grpSpPr>
            <a:xfrm>
              <a:off x="1199232" y="2120038"/>
              <a:ext cx="3737650" cy="56700"/>
              <a:chOff x="1199232" y="2869225"/>
              <a:chExt cx="3737650" cy="56700"/>
            </a:xfrm>
          </p:grpSpPr>
          <p:cxnSp>
            <p:nvCxnSpPr>
              <p:cNvPr id="771" name="Google Shape;771;p36"/>
              <p:cNvCxnSpPr/>
              <p:nvPr/>
            </p:nvCxnSpPr>
            <p:spPr>
              <a:xfrm>
                <a:off x="1199232"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72" name="Google Shape;772;p36"/>
              <p:cNvSpPr/>
              <p:nvPr/>
            </p:nvSpPr>
            <p:spPr>
              <a:xfrm>
                <a:off x="4880182"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3" name="Google Shape;773;p36"/>
          <p:cNvGrpSpPr/>
          <p:nvPr/>
        </p:nvGrpSpPr>
        <p:grpSpPr>
          <a:xfrm>
            <a:off x="-1696246" y="967904"/>
            <a:ext cx="3599787" cy="1044096"/>
            <a:chOff x="-1431671" y="656504"/>
            <a:chExt cx="3599787" cy="1044096"/>
          </a:xfrm>
        </p:grpSpPr>
        <p:grpSp>
          <p:nvGrpSpPr>
            <p:cNvPr id="774" name="Google Shape;774;p36"/>
            <p:cNvGrpSpPr/>
            <p:nvPr/>
          </p:nvGrpSpPr>
          <p:grpSpPr>
            <a:xfrm>
              <a:off x="-368508" y="1432892"/>
              <a:ext cx="1567047" cy="45661"/>
              <a:chOff x="1754675" y="2661275"/>
              <a:chExt cx="1945675" cy="56700"/>
            </a:xfrm>
          </p:grpSpPr>
          <p:cxnSp>
            <p:nvCxnSpPr>
              <p:cNvPr id="775" name="Google Shape;775;p36"/>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76" name="Google Shape;776;p36"/>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6"/>
            <p:cNvGrpSpPr/>
            <p:nvPr/>
          </p:nvGrpSpPr>
          <p:grpSpPr>
            <a:xfrm>
              <a:off x="-766480" y="1564412"/>
              <a:ext cx="1561280" cy="136187"/>
              <a:chOff x="1754675" y="2824000"/>
              <a:chExt cx="4728285" cy="412439"/>
            </a:xfrm>
          </p:grpSpPr>
          <p:sp>
            <p:nvSpPr>
              <p:cNvPr id="778" name="Google Shape;778;p3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779" name="Google Shape;779;p3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6"/>
            <p:cNvGrpSpPr/>
            <p:nvPr/>
          </p:nvGrpSpPr>
          <p:grpSpPr>
            <a:xfrm>
              <a:off x="-1431671" y="1201087"/>
              <a:ext cx="3070084" cy="102364"/>
              <a:chOff x="1779150" y="2604263"/>
              <a:chExt cx="3811875" cy="127113"/>
            </a:xfrm>
          </p:grpSpPr>
          <p:sp>
            <p:nvSpPr>
              <p:cNvPr id="781" name="Google Shape;781;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782" name="Google Shape;782;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6"/>
            <p:cNvGrpSpPr/>
            <p:nvPr/>
          </p:nvGrpSpPr>
          <p:grpSpPr>
            <a:xfrm>
              <a:off x="-856941" y="773805"/>
              <a:ext cx="2877996" cy="223763"/>
              <a:chOff x="1748550" y="2064750"/>
              <a:chExt cx="3573375" cy="277863"/>
            </a:xfrm>
          </p:grpSpPr>
          <p:sp>
            <p:nvSpPr>
              <p:cNvPr id="784" name="Google Shape;784;p36"/>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785" name="Google Shape;785;p36"/>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6"/>
            <p:cNvGrpSpPr/>
            <p:nvPr/>
          </p:nvGrpSpPr>
          <p:grpSpPr>
            <a:xfrm>
              <a:off x="-856958" y="656504"/>
              <a:ext cx="2430741" cy="185537"/>
              <a:chOff x="1748547" y="1392116"/>
              <a:chExt cx="5911958" cy="451312"/>
            </a:xfrm>
          </p:grpSpPr>
          <p:sp>
            <p:nvSpPr>
              <p:cNvPr id="787" name="Google Shape;787;p36"/>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788" name="Google Shape;788;p36"/>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36"/>
            <p:cNvGrpSpPr/>
            <p:nvPr/>
          </p:nvGrpSpPr>
          <p:grpSpPr>
            <a:xfrm>
              <a:off x="-842187" y="1064790"/>
              <a:ext cx="3010303" cy="45661"/>
              <a:chOff x="1766900" y="2869225"/>
              <a:chExt cx="3737650" cy="56700"/>
            </a:xfrm>
          </p:grpSpPr>
          <p:cxnSp>
            <p:nvCxnSpPr>
              <p:cNvPr id="790" name="Google Shape;790;p3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91" name="Google Shape;791;p3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FFDFF75E-E575-0B77-A884-A64FDDA31FA4}"/>
              </a:ext>
            </a:extLst>
          </p:cNvPr>
          <p:cNvSpPr txBox="1"/>
          <p:nvPr/>
        </p:nvSpPr>
        <p:spPr>
          <a:xfrm>
            <a:off x="2141898" y="2993470"/>
            <a:ext cx="68915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1"/>
                </a:solidFill>
                <a:latin typeface="Calibri"/>
                <a:cs typeface="Calibri"/>
              </a:rPr>
              <a:t>Group Name: Dengue Ops</a:t>
            </a:r>
            <a:endParaRPr lang="en-US" sz="1800">
              <a:solidFill>
                <a:schemeClr val="tx1"/>
              </a:solidFill>
            </a:endParaRPr>
          </a:p>
          <a:p>
            <a:r>
              <a:rPr lang="en-US" sz="1800">
                <a:solidFill>
                  <a:schemeClr val="tx1"/>
                </a:solidFill>
                <a:latin typeface="Calibri"/>
                <a:cs typeface="Calibri"/>
              </a:rPr>
              <a:t>Group Members: Stephanie, Hao wen, Wei Xuan, Sai</a:t>
            </a:r>
            <a:endParaRPr lang="en-US" sz="18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algn="l"/>
            <a:r>
              <a:rPr lang="en" sz="3200" u="sng">
                <a:solidFill>
                  <a:srgbClr val="5B9BD5"/>
                </a:solidFill>
              </a:rPr>
              <a:t> Data Exploration &amp; Preparation</a:t>
            </a:r>
            <a:endParaRPr lang="en-US" u="sng"/>
          </a:p>
          <a:p>
            <a:pPr marL="0" lvl="0" indent="0" algn="ctr">
              <a:spcBef>
                <a:spcPts val="0"/>
              </a:spcBef>
              <a:spcAft>
                <a:spcPts val="0"/>
              </a:spcAft>
              <a:buNone/>
            </a:pPr>
            <a:endParaRPr lang="en"/>
          </a:p>
        </p:txBody>
      </p:sp>
      <p:sp>
        <p:nvSpPr>
          <p:cNvPr id="947" name="Google Shape;947;p42"/>
          <p:cNvSpPr txBox="1">
            <a:spLocks noGrp="1"/>
          </p:cNvSpPr>
          <p:nvPr>
            <p:ph type="subTitle" idx="1"/>
          </p:nvPr>
        </p:nvSpPr>
        <p:spPr>
          <a:xfrm>
            <a:off x="846199" y="1013505"/>
            <a:ext cx="6455108" cy="2298300"/>
          </a:xfrm>
          <a:prstGeom prst="rect">
            <a:avLst/>
          </a:prstGeom>
        </p:spPr>
        <p:txBody>
          <a:bodyPr spcFirstLastPara="1" wrap="square" lIns="91425" tIns="91425" rIns="91425" bIns="91425" anchor="t" anchorCtr="0">
            <a:noAutofit/>
          </a:bodyPr>
          <a:lstStyle/>
          <a:p>
            <a:pPr marL="0" indent="0">
              <a:buSzPts val="1100"/>
              <a:buNone/>
            </a:pPr>
            <a:r>
              <a:rPr lang="en"/>
              <a:t>These are the steps utilized for </a:t>
            </a:r>
            <a:r>
              <a:rPr lang="en">
                <a:solidFill>
                  <a:schemeClr val="tx1"/>
                </a:solidFill>
              </a:rPr>
              <a:t>Data Exploration &amp; Preparation, before conduction of analysis:</a:t>
            </a:r>
          </a:p>
          <a:p>
            <a:pPr marL="0" indent="0">
              <a:buSzPts val="1100"/>
              <a:buNone/>
            </a:pPr>
            <a:endParaRPr lang="en">
              <a:solidFill>
                <a:schemeClr val="tx1"/>
              </a:solidFill>
            </a:endParaRPr>
          </a:p>
          <a:p>
            <a:pPr marL="0" indent="0">
              <a:buSzPts val="1100"/>
              <a:buNone/>
            </a:pPr>
            <a:endParaRPr lang="en">
              <a:solidFill>
                <a:schemeClr val="tx1"/>
              </a:solidFill>
            </a:endParaRPr>
          </a:p>
          <a:p>
            <a:pPr marL="228600" indent="-228600">
              <a:buSzPts val="1100"/>
              <a:buAutoNum type="arabicPeriod"/>
            </a:pPr>
            <a:r>
              <a:rPr lang="en" b="1" u="sng">
                <a:solidFill>
                  <a:schemeClr val="tx1"/>
                </a:solidFill>
              </a:rPr>
              <a:t>Data Collection:</a:t>
            </a:r>
          </a:p>
          <a:p>
            <a:pPr marL="228600" indent="-228600">
              <a:buClr>
                <a:srgbClr val="202331"/>
              </a:buClr>
              <a:buSzPts val="1100"/>
              <a:buAutoNum type="arabicPeriod"/>
            </a:pPr>
            <a:endParaRPr lang="en">
              <a:solidFill>
                <a:schemeClr val="tx1"/>
              </a:solidFill>
            </a:endParaRPr>
          </a:p>
          <a:p>
            <a:pPr marL="228600" indent="-228600">
              <a:buClr>
                <a:srgbClr val="202331"/>
              </a:buClr>
              <a:buSzPts val="1100"/>
              <a:buAutoNum type="arabicPeriod"/>
            </a:pPr>
            <a:endParaRPr lang="en">
              <a:solidFill>
                <a:schemeClr val="tx1"/>
              </a:solidFill>
            </a:endParaRPr>
          </a:p>
          <a:p>
            <a:pPr marL="228600" indent="-228600">
              <a:buClr>
                <a:srgbClr val="202331"/>
              </a:buClr>
              <a:buSzPts val="1100"/>
              <a:buAutoNum type="arabicPeriod"/>
            </a:pPr>
            <a:endParaRPr lang="en">
              <a:solidFill>
                <a:schemeClr val="tx1"/>
              </a:solidFill>
            </a:endParaRPr>
          </a:p>
          <a:p>
            <a:pPr marL="228600" indent="-228600">
              <a:buClr>
                <a:srgbClr val="202331"/>
              </a:buClr>
              <a:buSzPts val="1100"/>
              <a:buAutoNum type="arabicPeriod"/>
            </a:pPr>
            <a:endParaRPr lang="en">
              <a:solidFill>
                <a:schemeClr val="tx1"/>
              </a:solidFill>
            </a:endParaRPr>
          </a:p>
          <a:p>
            <a:pPr marL="228600" indent="-228600">
              <a:buClr>
                <a:srgbClr val="202331"/>
              </a:buClr>
              <a:buSzPts val="1100"/>
              <a:buAutoNum type="arabicPeriod"/>
            </a:pPr>
            <a:endParaRPr lang="en">
              <a:solidFill>
                <a:schemeClr val="tx1"/>
              </a:solidFill>
            </a:endParaRPr>
          </a:p>
          <a:p>
            <a:pPr marL="228600" indent="-228600">
              <a:buClr>
                <a:srgbClr val="202331"/>
              </a:buClr>
              <a:buSzPts val="1100"/>
              <a:buAutoNum type="arabicPeriod"/>
            </a:pPr>
            <a:r>
              <a:rPr lang="en" b="1" u="sng">
                <a:solidFill>
                  <a:schemeClr val="tx1"/>
                </a:solidFill>
              </a:rPr>
              <a:t>Data Cleaning: </a:t>
            </a:r>
          </a:p>
          <a:p>
            <a:pPr marL="0" indent="0">
              <a:buClr>
                <a:srgbClr val="202331"/>
              </a:buClr>
              <a:buSzPts val="1100"/>
              <a:buNone/>
            </a:pPr>
            <a:endParaRPr lang="en">
              <a:solidFill>
                <a:schemeClr val="tx1"/>
              </a:solidFill>
            </a:endParaRPr>
          </a:p>
          <a:p>
            <a:pPr marL="0" indent="0">
              <a:buClr>
                <a:srgbClr val="202331"/>
              </a:buClr>
              <a:buSzPts val="1100"/>
              <a:buNone/>
            </a:pPr>
            <a:r>
              <a:rPr lang="en">
                <a:solidFill>
                  <a:schemeClr val="tx1"/>
                </a:solidFill>
              </a:rPr>
              <a:t>    </a:t>
            </a:r>
          </a:p>
          <a:p>
            <a:pPr marL="228600" indent="-228600">
              <a:buSzPts val="1100"/>
              <a:buAutoNum type="arabicPeriod"/>
            </a:pPr>
            <a:endParaRPr lang="en">
              <a:solidFill>
                <a:schemeClr val="tx1"/>
              </a:solidFill>
            </a:endParaRPr>
          </a:p>
          <a:p>
            <a:pPr marL="171450" indent="-171450">
              <a:buSzPts val="1100"/>
              <a:buAutoNum type="arabicPeriod"/>
            </a:pPr>
            <a:endParaRPr lang="en">
              <a:solidFill>
                <a:schemeClr val="tx1"/>
              </a:solidFill>
            </a:endParaRPr>
          </a:p>
          <a:p>
            <a:pPr marL="228600" indent="-228600">
              <a:buSzPts val="1100"/>
              <a:buAutoNum type="arabicPeriod"/>
            </a:pPr>
            <a:endParaRPr lang="en">
              <a:solidFill>
                <a:schemeClr val="tx1"/>
              </a:solidFill>
            </a:endParaRPr>
          </a:p>
        </p:txBody>
      </p:sp>
      <p:sp>
        <p:nvSpPr>
          <p:cNvPr id="3" name="TextBox 2">
            <a:extLst>
              <a:ext uri="{FF2B5EF4-FFF2-40B4-BE49-F238E27FC236}">
                <a16:creationId xmlns:a16="http://schemas.microsoft.com/office/drawing/2014/main" id="{8EB01137-EFB9-4868-6F41-DEE0E7474DB6}"/>
              </a:ext>
            </a:extLst>
          </p:cNvPr>
          <p:cNvSpPr txBox="1"/>
          <p:nvPr/>
        </p:nvSpPr>
        <p:spPr>
          <a:xfrm>
            <a:off x="1127309" y="1936154"/>
            <a:ext cx="69009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 sz="1200">
                <a:solidFill>
                  <a:schemeClr val="tx1"/>
                </a:solidFill>
              </a:rPr>
              <a:t>Collection of important Datasets </a:t>
            </a:r>
            <a:r>
              <a:rPr lang="en" sz="1200">
                <a:solidFill>
                  <a:schemeClr val="tx1"/>
                </a:solidFill>
                <a:highlight>
                  <a:srgbClr val="FFFF00"/>
                </a:highlight>
              </a:rPr>
              <a:t>regarding dengue situation</a:t>
            </a:r>
            <a:r>
              <a:rPr lang="en" sz="1200">
                <a:solidFill>
                  <a:schemeClr val="tx1"/>
                </a:solidFill>
              </a:rPr>
              <a:t> in Singapore.</a:t>
            </a:r>
            <a:endParaRPr lang="en-US">
              <a:solidFill>
                <a:schemeClr val="tx1"/>
              </a:solidFill>
            </a:endParaRPr>
          </a:p>
          <a:p>
            <a:pPr marL="285750" indent="-285750">
              <a:buFont typeface="Arial"/>
              <a:buChar char="•"/>
            </a:pPr>
            <a:r>
              <a:rPr lang="en" sz="1200">
                <a:solidFill>
                  <a:schemeClr val="tx1"/>
                </a:solidFill>
              </a:rPr>
              <a:t>Collection of Datasets involving </a:t>
            </a:r>
            <a:r>
              <a:rPr lang="en" sz="1200">
                <a:solidFill>
                  <a:schemeClr val="tx1"/>
                </a:solidFill>
                <a:highlight>
                  <a:srgbClr val="FFFF00"/>
                </a:highlight>
              </a:rPr>
              <a:t>potential factors</a:t>
            </a:r>
            <a:r>
              <a:rPr lang="en" sz="1200">
                <a:solidFill>
                  <a:schemeClr val="tx1"/>
                </a:solidFill>
              </a:rPr>
              <a:t> of dengue.</a:t>
            </a:r>
          </a:p>
        </p:txBody>
      </p:sp>
      <p:sp>
        <p:nvSpPr>
          <p:cNvPr id="5" name="TextBox 4">
            <a:extLst>
              <a:ext uri="{FF2B5EF4-FFF2-40B4-BE49-F238E27FC236}">
                <a16:creationId xmlns:a16="http://schemas.microsoft.com/office/drawing/2014/main" id="{42E8AA3B-4C36-9963-4A64-8ED91E3FB734}"/>
              </a:ext>
            </a:extLst>
          </p:cNvPr>
          <p:cNvSpPr txBox="1"/>
          <p:nvPr/>
        </p:nvSpPr>
        <p:spPr>
          <a:xfrm>
            <a:off x="1127309" y="3086876"/>
            <a:ext cx="69009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 sz="1200">
                <a:solidFill>
                  <a:schemeClr val="tx1"/>
                </a:solidFill>
              </a:rPr>
              <a:t>Merging of datasets</a:t>
            </a:r>
          </a:p>
          <a:p>
            <a:pPr marL="285750" indent="-285750">
              <a:buChar char="•"/>
            </a:pPr>
            <a:r>
              <a:rPr lang="en" sz="1200">
                <a:solidFill>
                  <a:schemeClr val="tx1"/>
                </a:solidFill>
              </a:rPr>
              <a:t>Handling of duplicates</a:t>
            </a:r>
          </a:p>
          <a:p>
            <a:pPr marL="285750" indent="-285750">
              <a:buChar char="•"/>
            </a:pPr>
            <a:r>
              <a:rPr lang="en" sz="1200">
                <a:solidFill>
                  <a:schemeClr val="tx1"/>
                </a:solidFill>
              </a:rPr>
              <a:t>Data melting(To transform the data from a wide format(columns) to a long format.(rows))</a:t>
            </a:r>
          </a:p>
          <a:p>
            <a:pPr marL="285750" indent="-285750">
              <a:buChar char="•"/>
            </a:pPr>
            <a:r>
              <a:rPr lang="en" sz="1200">
                <a:solidFill>
                  <a:schemeClr val="tx1"/>
                </a:solidFill>
              </a:rPr>
              <a:t>concatenate of datasets (stacking the data vertically) (</a:t>
            </a:r>
            <a:r>
              <a:rPr lang="en" sz="1200" err="1">
                <a:solidFill>
                  <a:schemeClr val="tx1"/>
                </a:solidFill>
              </a:rPr>
              <a:t>concat</a:t>
            </a:r>
            <a:r>
              <a:rPr lang="en" sz="1200">
                <a:solidFill>
                  <a:schemeClr val="tx1"/>
                </a:solidFill>
              </a:rPr>
              <a:t>)</a:t>
            </a:r>
          </a:p>
          <a:p>
            <a:pPr marL="285750" indent="-285750">
              <a:buChar char="•"/>
            </a:pPr>
            <a:r>
              <a:rPr lang="en" sz="1200">
                <a:solidFill>
                  <a:schemeClr val="tx1"/>
                </a:solidFill>
              </a:rPr>
              <a:t>Removing of unnecessary of rows and columns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2"/>
          <p:cNvSpPr txBox="1">
            <a:spLocks noGrp="1"/>
          </p:cNvSpPr>
          <p:nvPr>
            <p:ph type="title"/>
          </p:nvPr>
        </p:nvSpPr>
        <p:spPr>
          <a:xfrm>
            <a:off x="712277" y="-2907"/>
            <a:ext cx="7710900" cy="503194"/>
          </a:xfrm>
          <a:prstGeom prst="rect">
            <a:avLst/>
          </a:prstGeom>
        </p:spPr>
        <p:txBody>
          <a:bodyPr spcFirstLastPara="1" wrap="square" lIns="91425" tIns="91425" rIns="91425" bIns="91425" anchor="t" anchorCtr="0">
            <a:noAutofit/>
          </a:bodyPr>
          <a:lstStyle/>
          <a:p>
            <a:pPr algn="l"/>
            <a:r>
              <a:rPr lang="en" sz="3200" u="sng">
                <a:solidFill>
                  <a:srgbClr val="5B9BD5"/>
                </a:solidFill>
              </a:rPr>
              <a:t> Data Exploration &amp; Preparation</a:t>
            </a:r>
            <a:endParaRPr lang="en-US" u="sng"/>
          </a:p>
          <a:p>
            <a:pPr marL="0" lvl="0" indent="0" algn="ctr">
              <a:spcBef>
                <a:spcPts val="0"/>
              </a:spcBef>
              <a:spcAft>
                <a:spcPts val="0"/>
              </a:spcAft>
              <a:buNone/>
            </a:pPr>
            <a:endParaRPr lang="en"/>
          </a:p>
        </p:txBody>
      </p:sp>
      <p:sp>
        <p:nvSpPr>
          <p:cNvPr id="4" name="Subtitle 3">
            <a:extLst>
              <a:ext uri="{FF2B5EF4-FFF2-40B4-BE49-F238E27FC236}">
                <a16:creationId xmlns:a16="http://schemas.microsoft.com/office/drawing/2014/main" id="{07B139A8-D23F-8F7E-A1A1-826B314DA8DC}"/>
              </a:ext>
            </a:extLst>
          </p:cNvPr>
          <p:cNvSpPr>
            <a:spLocks noGrp="1"/>
          </p:cNvSpPr>
          <p:nvPr>
            <p:ph type="subTitle" idx="1"/>
          </p:nvPr>
        </p:nvSpPr>
        <p:spPr>
          <a:xfrm>
            <a:off x="1054720" y="411115"/>
            <a:ext cx="3280965" cy="413894"/>
          </a:xfrm>
        </p:spPr>
        <p:txBody>
          <a:bodyPr/>
          <a:lstStyle/>
          <a:p>
            <a:r>
              <a:rPr lang="en-GB" sz="1600"/>
              <a:t>Data Melting</a:t>
            </a:r>
          </a:p>
        </p:txBody>
      </p:sp>
      <p:pic>
        <p:nvPicPr>
          <p:cNvPr id="7" name="Picture 6" descr="A screenshot of a computer&#10;&#10;Description automatically generated">
            <a:extLst>
              <a:ext uri="{FF2B5EF4-FFF2-40B4-BE49-F238E27FC236}">
                <a16:creationId xmlns:a16="http://schemas.microsoft.com/office/drawing/2014/main" id="{D7891DE5-F17B-960A-DD17-3384A0B01BA5}"/>
              </a:ext>
            </a:extLst>
          </p:cNvPr>
          <p:cNvPicPr>
            <a:picLocks noChangeAspect="1"/>
          </p:cNvPicPr>
          <p:nvPr/>
        </p:nvPicPr>
        <p:blipFill>
          <a:blip r:embed="rId3"/>
          <a:stretch>
            <a:fillRect/>
          </a:stretch>
        </p:blipFill>
        <p:spPr>
          <a:xfrm>
            <a:off x="0" y="996263"/>
            <a:ext cx="5166671" cy="225511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007B9DEA-7D44-A486-0922-62D496C0838E}"/>
              </a:ext>
            </a:extLst>
          </p:cNvPr>
          <p:cNvPicPr>
            <a:picLocks noChangeAspect="1"/>
          </p:cNvPicPr>
          <p:nvPr/>
        </p:nvPicPr>
        <p:blipFill>
          <a:blip r:embed="rId4"/>
          <a:stretch>
            <a:fillRect/>
          </a:stretch>
        </p:blipFill>
        <p:spPr>
          <a:xfrm>
            <a:off x="4882851" y="3016467"/>
            <a:ext cx="4259219" cy="2130253"/>
          </a:xfrm>
          <a:prstGeom prst="rect">
            <a:avLst/>
          </a:prstGeom>
        </p:spPr>
      </p:pic>
      <p:sp>
        <p:nvSpPr>
          <p:cNvPr id="10" name="Subtitle 3">
            <a:extLst>
              <a:ext uri="{FF2B5EF4-FFF2-40B4-BE49-F238E27FC236}">
                <a16:creationId xmlns:a16="http://schemas.microsoft.com/office/drawing/2014/main" id="{B7E7C144-1B62-4DD3-78BF-388F0D879AB6}"/>
              </a:ext>
            </a:extLst>
          </p:cNvPr>
          <p:cNvSpPr txBox="1">
            <a:spLocks/>
          </p:cNvSpPr>
          <p:nvPr/>
        </p:nvSpPr>
        <p:spPr>
          <a:xfrm>
            <a:off x="102735" y="663913"/>
            <a:ext cx="948629" cy="328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600"/>
              <a:buFont typeface="Barlow"/>
              <a:buChar char="●"/>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Barlow"/>
                <a:ea typeface="Barlow"/>
                <a:cs typeface="Barlow"/>
                <a:sym typeface="Barlow"/>
              </a:defRPr>
            </a:lvl9pPr>
          </a:lstStyle>
          <a:p>
            <a:pPr marL="152400" indent="0">
              <a:buNone/>
            </a:pPr>
            <a:r>
              <a:rPr lang="en-GB" b="1">
                <a:solidFill>
                  <a:srgbClr val="FF0000"/>
                </a:solidFill>
              </a:rPr>
              <a:t>From</a:t>
            </a:r>
          </a:p>
        </p:txBody>
      </p:sp>
      <p:sp>
        <p:nvSpPr>
          <p:cNvPr id="11" name="Subtitle 3">
            <a:extLst>
              <a:ext uri="{FF2B5EF4-FFF2-40B4-BE49-F238E27FC236}">
                <a16:creationId xmlns:a16="http://schemas.microsoft.com/office/drawing/2014/main" id="{712C21C5-1058-81EE-4D99-FE688F118D8E}"/>
              </a:ext>
            </a:extLst>
          </p:cNvPr>
          <p:cNvSpPr txBox="1">
            <a:spLocks/>
          </p:cNvSpPr>
          <p:nvPr/>
        </p:nvSpPr>
        <p:spPr>
          <a:xfrm>
            <a:off x="5076329" y="2687331"/>
            <a:ext cx="948629" cy="328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600"/>
              <a:buFont typeface="Barlow"/>
              <a:buChar char="●"/>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Barlow"/>
                <a:ea typeface="Barlow"/>
                <a:cs typeface="Barlow"/>
                <a:sym typeface="Barlow"/>
              </a:defRPr>
            </a:lvl9pPr>
          </a:lstStyle>
          <a:p>
            <a:pPr marL="152400" indent="0">
              <a:buNone/>
            </a:pPr>
            <a:r>
              <a:rPr lang="en-GB" b="1">
                <a:solidFill>
                  <a:srgbClr val="FF0000"/>
                </a:solidFill>
              </a:rPr>
              <a:t>To</a:t>
            </a:r>
            <a:endParaRPr lang="en-US" b="1">
              <a:solidFill>
                <a:srgbClr val="FF0000"/>
              </a:solidFill>
            </a:endParaRPr>
          </a:p>
        </p:txBody>
      </p:sp>
    </p:spTree>
    <p:extLst>
      <p:ext uri="{BB962C8B-B14F-4D97-AF65-F5344CB8AC3E}">
        <p14:creationId xmlns:p14="http://schemas.microsoft.com/office/powerpoint/2010/main" val="333291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46;p42">
            <a:extLst>
              <a:ext uri="{FF2B5EF4-FFF2-40B4-BE49-F238E27FC236}">
                <a16:creationId xmlns:a16="http://schemas.microsoft.com/office/drawing/2014/main" id="{2BF64665-0ABF-0510-D213-13BFA7C1BE57}"/>
              </a:ext>
            </a:extLst>
          </p:cNvPr>
          <p:cNvSpPr txBox="1">
            <a:spLocks noGrp="1"/>
          </p:cNvSpPr>
          <p:nvPr>
            <p:ph type="title"/>
          </p:nvPr>
        </p:nvSpPr>
        <p:spPr>
          <a:xfrm>
            <a:off x="967999" y="0"/>
            <a:ext cx="7710900" cy="503194"/>
          </a:xfrm>
          <a:prstGeom prst="rect">
            <a:avLst/>
          </a:prstGeom>
        </p:spPr>
        <p:txBody>
          <a:bodyPr spcFirstLastPara="1" wrap="square" lIns="91425" tIns="91425" rIns="91425" bIns="91425" anchor="t" anchorCtr="0">
            <a:noAutofit/>
          </a:bodyPr>
          <a:lstStyle/>
          <a:p>
            <a:pPr algn="l"/>
            <a:r>
              <a:rPr lang="en" sz="3200" u="sng">
                <a:solidFill>
                  <a:srgbClr val="5B9BD5"/>
                </a:solidFill>
              </a:rPr>
              <a:t> Data Exploration &amp; Preparation</a:t>
            </a:r>
            <a:endParaRPr lang="en-US" u="sng"/>
          </a:p>
          <a:p>
            <a:pPr marL="0" lvl="0" indent="0" algn="ctr">
              <a:spcBef>
                <a:spcPts val="0"/>
              </a:spcBef>
              <a:spcAft>
                <a:spcPts val="0"/>
              </a:spcAft>
              <a:buNone/>
            </a:pPr>
            <a:endParaRPr lang="en"/>
          </a:p>
        </p:txBody>
      </p:sp>
      <p:sp>
        <p:nvSpPr>
          <p:cNvPr id="10" name="TextBox 9">
            <a:extLst>
              <a:ext uri="{FF2B5EF4-FFF2-40B4-BE49-F238E27FC236}">
                <a16:creationId xmlns:a16="http://schemas.microsoft.com/office/drawing/2014/main" id="{68B45868-22F7-2082-191B-625E53A1396D}"/>
              </a:ext>
            </a:extLst>
          </p:cNvPr>
          <p:cNvSpPr txBox="1"/>
          <p:nvPr/>
        </p:nvSpPr>
        <p:spPr>
          <a:xfrm>
            <a:off x="1932167" y="3927944"/>
            <a:ext cx="5279666" cy="738664"/>
          </a:xfrm>
          <a:prstGeom prst="rect">
            <a:avLst/>
          </a:prstGeom>
          <a:noFill/>
        </p:spPr>
        <p:txBody>
          <a:bodyPr wrap="square" rtlCol="0">
            <a:spAutoFit/>
          </a:bodyPr>
          <a:lstStyle/>
          <a:p>
            <a:pPr marL="285750" indent="-285750">
              <a:buFont typeface="Arial" panose="020B0604020202020204" pitchFamily="34" charset="0"/>
              <a:buChar char="•"/>
            </a:pPr>
            <a:r>
              <a:rPr lang="en-GB"/>
              <a:t>Usage of </a:t>
            </a:r>
            <a:r>
              <a:rPr lang="en-GB" err="1"/>
              <a:t>BallTree</a:t>
            </a:r>
            <a:r>
              <a:rPr lang="en-GB"/>
              <a:t> from </a:t>
            </a:r>
            <a:r>
              <a:rPr lang="en-GB" err="1"/>
              <a:t>sklearn.neighbours</a:t>
            </a:r>
            <a:r>
              <a:rPr lang="en-GB"/>
              <a:t> &amp; </a:t>
            </a:r>
            <a:r>
              <a:rPr lang="en-GB" err="1"/>
              <a:t>Geopy</a:t>
            </a:r>
            <a:r>
              <a:rPr lang="en-GB"/>
              <a:t> Libraries to automatically assign locations based on their longitude and latitude </a:t>
            </a:r>
          </a:p>
        </p:txBody>
      </p:sp>
      <p:pic>
        <p:nvPicPr>
          <p:cNvPr id="12" name="Picture 11" descr="A screen shot of a computer program&#10;&#10;Description automatically generated">
            <a:extLst>
              <a:ext uri="{FF2B5EF4-FFF2-40B4-BE49-F238E27FC236}">
                <a16:creationId xmlns:a16="http://schemas.microsoft.com/office/drawing/2014/main" id="{6FC4094E-F943-A05D-66F2-AF411A136C7D}"/>
              </a:ext>
            </a:extLst>
          </p:cNvPr>
          <p:cNvPicPr>
            <a:picLocks noChangeAspect="1"/>
          </p:cNvPicPr>
          <p:nvPr/>
        </p:nvPicPr>
        <p:blipFill>
          <a:blip r:embed="rId2"/>
          <a:stretch>
            <a:fillRect/>
          </a:stretch>
        </p:blipFill>
        <p:spPr>
          <a:xfrm>
            <a:off x="1985146" y="604212"/>
            <a:ext cx="5173708" cy="3021583"/>
          </a:xfrm>
          <a:prstGeom prst="rect">
            <a:avLst/>
          </a:prstGeom>
        </p:spPr>
      </p:pic>
    </p:spTree>
    <p:extLst>
      <p:ext uri="{BB962C8B-B14F-4D97-AF65-F5344CB8AC3E}">
        <p14:creationId xmlns:p14="http://schemas.microsoft.com/office/powerpoint/2010/main" val="412412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r>
              <a:rPr lang="en-US"/>
              <a:t>Dashboards</a:t>
            </a:r>
          </a:p>
        </p:txBody>
      </p:sp>
      <p:sp>
        <p:nvSpPr>
          <p:cNvPr id="915" name="Google Shape;915;p40"/>
          <p:cNvSpPr txBox="1">
            <a:spLocks noGrp="1"/>
          </p:cNvSpPr>
          <p:nvPr>
            <p:ph type="title" idx="2"/>
          </p:nvPr>
        </p:nvSpPr>
        <p:spPr>
          <a:xfrm>
            <a:off x="1050075" y="1564950"/>
            <a:ext cx="969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5922E91-DD32-3575-8BF8-8DA941AC87A8}"/>
              </a:ext>
            </a:extLst>
          </p:cNvPr>
          <p:cNvSpPr txBox="1"/>
          <p:nvPr/>
        </p:nvSpPr>
        <p:spPr>
          <a:xfrm>
            <a:off x="2082801" y="2571203"/>
            <a:ext cx="508643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 Order: Hao Wen, Sai, Stephanie, Wei Xuan</a:t>
            </a:r>
          </a:p>
        </p:txBody>
      </p:sp>
    </p:spTree>
    <p:extLst>
      <p:ext uri="{BB962C8B-B14F-4D97-AF65-F5344CB8AC3E}">
        <p14:creationId xmlns:p14="http://schemas.microsoft.com/office/powerpoint/2010/main" val="1263735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55CF-6254-28C6-2A4C-100EC7391660}"/>
              </a:ext>
            </a:extLst>
          </p:cNvPr>
          <p:cNvSpPr>
            <a:spLocks noGrp="1"/>
          </p:cNvSpPr>
          <p:nvPr>
            <p:ph type="title"/>
          </p:nvPr>
        </p:nvSpPr>
        <p:spPr/>
        <p:txBody>
          <a:bodyPr/>
          <a:lstStyle/>
          <a:p>
            <a:r>
              <a:rPr lang="en-US"/>
              <a:t>Hao Wen's Dashboard</a:t>
            </a:r>
          </a:p>
        </p:txBody>
      </p:sp>
      <p:sp>
        <p:nvSpPr>
          <p:cNvPr id="4" name="TextBox 3">
            <a:extLst>
              <a:ext uri="{FF2B5EF4-FFF2-40B4-BE49-F238E27FC236}">
                <a16:creationId xmlns:a16="http://schemas.microsoft.com/office/drawing/2014/main" id="{D9EA5ADB-F90C-7021-7C2A-4FF6C2FDE148}"/>
              </a:ext>
            </a:extLst>
          </p:cNvPr>
          <p:cNvSpPr txBox="1"/>
          <p:nvPr/>
        </p:nvSpPr>
        <p:spPr>
          <a:xfrm>
            <a:off x="2200582" y="2856896"/>
            <a:ext cx="53952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Analysis on Concern of Dengue</a:t>
            </a:r>
          </a:p>
        </p:txBody>
      </p:sp>
    </p:spTree>
    <p:extLst>
      <p:ext uri="{BB962C8B-B14F-4D97-AF65-F5344CB8AC3E}">
        <p14:creationId xmlns:p14="http://schemas.microsoft.com/office/powerpoint/2010/main" val="1688657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39"/>
          <p:cNvSpPr txBox="1">
            <a:spLocks noGrp="1"/>
          </p:cNvSpPr>
          <p:nvPr>
            <p:ph type="title"/>
          </p:nvPr>
        </p:nvSpPr>
        <p:spPr>
          <a:xfrm>
            <a:off x="407532" y="2176"/>
            <a:ext cx="8607615" cy="297771"/>
          </a:xfrm>
          <a:prstGeom prst="rect">
            <a:avLst/>
          </a:prstGeom>
        </p:spPr>
        <p:txBody>
          <a:bodyPr spcFirstLastPara="1" wrap="square" lIns="91425" tIns="91425" rIns="91425" bIns="91425" anchor="ctr" anchorCtr="0">
            <a:noAutofit/>
          </a:bodyPr>
          <a:lstStyle/>
          <a:p>
            <a:r>
              <a:rPr lang="en-US" sz="2000"/>
              <a:t>Business insight &amp;Business Understanding</a:t>
            </a:r>
          </a:p>
        </p:txBody>
      </p:sp>
      <p:grpSp>
        <p:nvGrpSpPr>
          <p:cNvPr id="881" name="Google Shape;881;p39"/>
          <p:cNvGrpSpPr/>
          <p:nvPr/>
        </p:nvGrpSpPr>
        <p:grpSpPr>
          <a:xfrm>
            <a:off x="-1555691" y="3874548"/>
            <a:ext cx="3140396" cy="541907"/>
            <a:chOff x="-528216" y="3116173"/>
            <a:chExt cx="3140396" cy="541907"/>
          </a:xfrm>
        </p:grpSpPr>
        <p:grpSp>
          <p:nvGrpSpPr>
            <p:cNvPr id="882" name="Google Shape;882;p39"/>
            <p:cNvGrpSpPr/>
            <p:nvPr/>
          </p:nvGrpSpPr>
          <p:grpSpPr>
            <a:xfrm>
              <a:off x="-528216" y="3434317"/>
              <a:ext cx="2877996" cy="223763"/>
              <a:chOff x="1748550" y="2064750"/>
              <a:chExt cx="3573375" cy="277863"/>
            </a:xfrm>
          </p:grpSpPr>
          <p:sp>
            <p:nvSpPr>
              <p:cNvPr id="883" name="Google Shape;883;p3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884" name="Google Shape;884;p39"/>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39"/>
            <p:cNvGrpSpPr/>
            <p:nvPr/>
          </p:nvGrpSpPr>
          <p:grpSpPr>
            <a:xfrm>
              <a:off x="-528208" y="3317016"/>
              <a:ext cx="2430741" cy="185537"/>
              <a:chOff x="1748547" y="1392116"/>
              <a:chExt cx="5911958" cy="451312"/>
            </a:xfrm>
          </p:grpSpPr>
          <p:sp>
            <p:nvSpPr>
              <p:cNvPr id="886" name="Google Shape;886;p3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887" name="Google Shape;887;p39"/>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39"/>
            <p:cNvGrpSpPr/>
            <p:nvPr/>
          </p:nvGrpSpPr>
          <p:grpSpPr>
            <a:xfrm>
              <a:off x="-528216" y="3116173"/>
              <a:ext cx="3140396" cy="45661"/>
              <a:chOff x="1748550" y="1449263"/>
              <a:chExt cx="3899175" cy="56700"/>
            </a:xfrm>
          </p:grpSpPr>
          <p:cxnSp>
            <p:nvCxnSpPr>
              <p:cNvPr id="889" name="Google Shape;889;p39"/>
              <p:cNvCxnSpPr/>
              <p:nvPr/>
            </p:nvCxnSpPr>
            <p:spPr>
              <a:xfrm>
                <a:off x="1748550" y="1477625"/>
                <a:ext cx="3846900" cy="0"/>
              </a:xfrm>
              <a:prstGeom prst="straightConnector1">
                <a:avLst/>
              </a:prstGeom>
              <a:noFill/>
              <a:ln w="9525" cap="flat" cmpd="sng">
                <a:solidFill>
                  <a:schemeClr val="dk1"/>
                </a:solidFill>
                <a:prstDash val="solid"/>
                <a:round/>
                <a:headEnd type="none" w="med" len="med"/>
                <a:tailEnd type="none" w="med" len="med"/>
              </a:ln>
            </p:spPr>
          </p:cxnSp>
          <p:sp>
            <p:nvSpPr>
              <p:cNvPr id="890" name="Google Shape;890;p39"/>
              <p:cNvSpPr/>
              <p:nvPr/>
            </p:nvSpPr>
            <p:spPr>
              <a:xfrm>
                <a:off x="5591025" y="1449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1" name="Google Shape;891;p39"/>
          <p:cNvGrpSpPr/>
          <p:nvPr/>
        </p:nvGrpSpPr>
        <p:grpSpPr>
          <a:xfrm flipH="1">
            <a:off x="6378225" y="936479"/>
            <a:ext cx="3094729" cy="1111283"/>
            <a:chOff x="1748550" y="1613039"/>
            <a:chExt cx="3842475" cy="1379962"/>
          </a:xfrm>
        </p:grpSpPr>
        <p:grpSp>
          <p:nvGrpSpPr>
            <p:cNvPr id="892" name="Google Shape;892;p39"/>
            <p:cNvGrpSpPr/>
            <p:nvPr/>
          </p:nvGrpSpPr>
          <p:grpSpPr>
            <a:xfrm>
              <a:off x="1754675" y="2577138"/>
              <a:ext cx="1945675" cy="56700"/>
              <a:chOff x="1754675" y="2661275"/>
              <a:chExt cx="1945675" cy="56700"/>
            </a:xfrm>
          </p:grpSpPr>
          <p:cxnSp>
            <p:nvCxnSpPr>
              <p:cNvPr id="893" name="Google Shape;893;p39"/>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894" name="Google Shape;894;p3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39"/>
            <p:cNvGrpSpPr/>
            <p:nvPr/>
          </p:nvGrpSpPr>
          <p:grpSpPr>
            <a:xfrm>
              <a:off x="1754616" y="2823901"/>
              <a:ext cx="1938597" cy="169100"/>
              <a:chOff x="1754675" y="2824000"/>
              <a:chExt cx="4728285" cy="412439"/>
            </a:xfrm>
          </p:grpSpPr>
          <p:sp>
            <p:nvSpPr>
              <p:cNvPr id="896" name="Google Shape;896;p3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897" name="Google Shape;897;p3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39"/>
            <p:cNvGrpSpPr/>
            <p:nvPr/>
          </p:nvGrpSpPr>
          <p:grpSpPr>
            <a:xfrm>
              <a:off x="1779150" y="2289288"/>
              <a:ext cx="3811875" cy="127113"/>
              <a:chOff x="1779150" y="2604263"/>
              <a:chExt cx="3811875" cy="127113"/>
            </a:xfrm>
          </p:grpSpPr>
          <p:sp>
            <p:nvSpPr>
              <p:cNvPr id="899" name="Google Shape;899;p3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00" name="Google Shape;900;p39"/>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39"/>
            <p:cNvGrpSpPr/>
            <p:nvPr/>
          </p:nvGrpSpPr>
          <p:grpSpPr>
            <a:xfrm>
              <a:off x="1748550" y="1758700"/>
              <a:ext cx="3573375" cy="277863"/>
              <a:chOff x="1748550" y="2064750"/>
              <a:chExt cx="3573375" cy="277863"/>
            </a:xfrm>
          </p:grpSpPr>
          <p:sp>
            <p:nvSpPr>
              <p:cNvPr id="902" name="Google Shape;902;p3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03" name="Google Shape;903;p39"/>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39"/>
            <p:cNvGrpSpPr/>
            <p:nvPr/>
          </p:nvGrpSpPr>
          <p:grpSpPr>
            <a:xfrm>
              <a:off x="1748560" y="1613039"/>
              <a:ext cx="3018055" cy="230395"/>
              <a:chOff x="1748547" y="1392116"/>
              <a:chExt cx="5911958" cy="451312"/>
            </a:xfrm>
          </p:grpSpPr>
          <p:sp>
            <p:nvSpPr>
              <p:cNvPr id="905" name="Google Shape;905;p3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06" name="Google Shape;906;p39"/>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39"/>
            <p:cNvGrpSpPr/>
            <p:nvPr/>
          </p:nvGrpSpPr>
          <p:grpSpPr>
            <a:xfrm>
              <a:off x="1766900" y="2120038"/>
              <a:ext cx="3737650" cy="56700"/>
              <a:chOff x="1766900" y="2869225"/>
              <a:chExt cx="3737650" cy="56700"/>
            </a:xfrm>
          </p:grpSpPr>
          <p:cxnSp>
            <p:nvCxnSpPr>
              <p:cNvPr id="908" name="Google Shape;908;p3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09" name="Google Shape;909;p3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screenshot of a graph and a diagram&#10;&#10;Description automatically generated">
            <a:extLst>
              <a:ext uri="{FF2B5EF4-FFF2-40B4-BE49-F238E27FC236}">
                <a16:creationId xmlns:a16="http://schemas.microsoft.com/office/drawing/2014/main" id="{CC60B3EF-47B4-7927-58AE-24758EBAC47C}"/>
              </a:ext>
            </a:extLst>
          </p:cNvPr>
          <p:cNvPicPr>
            <a:picLocks noChangeAspect="1"/>
          </p:cNvPicPr>
          <p:nvPr/>
        </p:nvPicPr>
        <p:blipFill>
          <a:blip r:embed="rId3"/>
          <a:stretch>
            <a:fillRect/>
          </a:stretch>
        </p:blipFill>
        <p:spPr>
          <a:xfrm>
            <a:off x="4176" y="301197"/>
            <a:ext cx="9151095" cy="48423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r>
              <a:rPr lang="en-US"/>
              <a:t>Sai's Dashboard</a:t>
            </a:r>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5F7B4BC0-1E45-5A6A-340B-7514332EDB67}"/>
              </a:ext>
            </a:extLst>
          </p:cNvPr>
          <p:cNvSpPr txBox="1"/>
          <p:nvPr/>
        </p:nvSpPr>
        <p:spPr>
          <a:xfrm>
            <a:off x="2131468" y="2571750"/>
            <a:ext cx="673713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Barlow" pitchFamily="2" charset="77"/>
              </a:rPr>
              <a:t>Analysis on Region-Specific Places &amp; Policies in Singapore</a:t>
            </a:r>
          </a:p>
        </p:txBody>
      </p:sp>
    </p:spTree>
    <p:extLst>
      <p:ext uri="{BB962C8B-B14F-4D97-AF65-F5344CB8AC3E}">
        <p14:creationId xmlns:p14="http://schemas.microsoft.com/office/powerpoint/2010/main" val="1071163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5AC57818-C1C2-6E72-7BF7-8179442DA270}"/>
              </a:ext>
            </a:extLst>
          </p:cNvPr>
          <p:cNvPicPr>
            <a:picLocks noChangeAspect="1"/>
          </p:cNvPicPr>
          <p:nvPr/>
        </p:nvPicPr>
        <p:blipFill>
          <a:blip r:embed="rId2"/>
          <a:stretch>
            <a:fillRect/>
          </a:stretch>
        </p:blipFill>
        <p:spPr>
          <a:xfrm>
            <a:off x="1" y="1997"/>
            <a:ext cx="9135593" cy="5139506"/>
          </a:xfrm>
          <a:prstGeom prst="rect">
            <a:avLst/>
          </a:prstGeom>
        </p:spPr>
      </p:pic>
    </p:spTree>
    <p:extLst>
      <p:ext uri="{BB962C8B-B14F-4D97-AF65-F5344CB8AC3E}">
        <p14:creationId xmlns:p14="http://schemas.microsoft.com/office/powerpoint/2010/main" val="1826482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982D-DA09-FCE6-D7A6-AF781D75B04D}"/>
              </a:ext>
            </a:extLst>
          </p:cNvPr>
          <p:cNvSpPr>
            <a:spLocks noGrp="1"/>
          </p:cNvSpPr>
          <p:nvPr>
            <p:ph type="title"/>
          </p:nvPr>
        </p:nvSpPr>
        <p:spPr/>
        <p:txBody>
          <a:bodyPr/>
          <a:lstStyle/>
          <a:p>
            <a:r>
              <a:rPr lang="en-GB"/>
              <a:t>Recommendations</a:t>
            </a:r>
          </a:p>
        </p:txBody>
      </p:sp>
      <p:sp>
        <p:nvSpPr>
          <p:cNvPr id="3" name="Subtitle 2">
            <a:extLst>
              <a:ext uri="{FF2B5EF4-FFF2-40B4-BE49-F238E27FC236}">
                <a16:creationId xmlns:a16="http://schemas.microsoft.com/office/drawing/2014/main" id="{AE1012A3-F9A1-7560-3DDC-E307C7F949EC}"/>
              </a:ext>
            </a:extLst>
          </p:cNvPr>
          <p:cNvSpPr>
            <a:spLocks noGrp="1"/>
          </p:cNvSpPr>
          <p:nvPr>
            <p:ph type="subTitle" idx="1"/>
          </p:nvPr>
        </p:nvSpPr>
        <p:spPr>
          <a:xfrm>
            <a:off x="719999" y="1246325"/>
            <a:ext cx="7703999" cy="2868000"/>
          </a:xfrm>
        </p:spPr>
        <p:txBody>
          <a:bodyPr/>
          <a:lstStyle/>
          <a:p>
            <a:r>
              <a:rPr lang="en-SG" b="0" i="0" u="none" strike="noStrike">
                <a:solidFill>
                  <a:srgbClr val="000000"/>
                </a:solidFill>
                <a:effectLst/>
                <a:latin typeface="-webkit-standard"/>
              </a:rPr>
              <a:t>Although a potential biological control technique, Wolbachia has demonstrated variable efficacy throughout the year. Studies show that in terms of year-round performance, </a:t>
            </a:r>
            <a:r>
              <a:rPr lang="en-SG" b="0" i="0" u="none" strike="noStrike" err="1">
                <a:solidFill>
                  <a:srgbClr val="000000"/>
                </a:solidFill>
                <a:effectLst/>
                <a:latin typeface="-webkit-standard"/>
              </a:rPr>
              <a:t>Gravitraps</a:t>
            </a:r>
            <a:r>
              <a:rPr lang="en-SG" b="0" i="0" u="none" strike="noStrike">
                <a:solidFill>
                  <a:srgbClr val="000000"/>
                </a:solidFill>
                <a:effectLst/>
                <a:latin typeface="-webkit-standard"/>
              </a:rPr>
              <a:t>—physical traps used to monitor and control mosquito populations—have continuously outperformed Wolbachia. This implies that, even though Wolbachia can be a useful addition to an integrated vector control approach, in order to get the best outcomes, its effectiveness might need to be augmented by other techniques, such as </a:t>
            </a:r>
            <a:r>
              <a:rPr lang="en-SG" b="0" i="0" u="none" strike="noStrike" err="1">
                <a:solidFill>
                  <a:srgbClr val="000000"/>
                </a:solidFill>
                <a:effectLst/>
                <a:latin typeface="-webkit-standard"/>
              </a:rPr>
              <a:t>Gravitraps</a:t>
            </a:r>
            <a:r>
              <a:rPr lang="en-SG" b="0" i="0" u="none" strike="noStrike">
                <a:solidFill>
                  <a:srgbClr val="000000"/>
                </a:solidFill>
                <a:effectLst/>
                <a:latin typeface="-webkit-standard"/>
              </a:rPr>
              <a:t>.</a:t>
            </a:r>
          </a:p>
          <a:p>
            <a:r>
              <a:rPr lang="en-SG" b="0" i="0" u="none" strike="noStrike">
                <a:solidFill>
                  <a:srgbClr val="000000"/>
                </a:solidFill>
                <a:effectLst/>
                <a:latin typeface="-webkit-standard"/>
              </a:rPr>
              <a:t>When mosquitoes are most active, which is from June to August when the environment is most conducive to their success, </a:t>
            </a:r>
            <a:r>
              <a:rPr lang="en-SG">
                <a:solidFill>
                  <a:srgbClr val="000000"/>
                </a:solidFill>
                <a:latin typeface="-webkit-standard"/>
              </a:rPr>
              <a:t>W</a:t>
            </a:r>
            <a:r>
              <a:rPr lang="en-SG" b="0" i="0" u="none" strike="noStrike">
                <a:solidFill>
                  <a:srgbClr val="000000"/>
                </a:solidFill>
                <a:effectLst/>
                <a:latin typeface="-webkit-standard"/>
              </a:rPr>
              <a:t>olbachia has shown to be quite efficient. It usually has less of an effect on decreasing mosquito numbers and dengue transmission outside of these months. Therefore, in order to keep mosquito populations under constant control throughout the off-peak seasons, it is imperative to increase the deployment of complementing measures like </a:t>
            </a:r>
            <a:r>
              <a:rPr lang="en-SG" b="0" i="0" u="none" strike="noStrike" err="1">
                <a:solidFill>
                  <a:srgbClr val="000000"/>
                </a:solidFill>
                <a:effectLst/>
                <a:latin typeface="-webkit-standard"/>
              </a:rPr>
              <a:t>Gavitraps</a:t>
            </a:r>
            <a:r>
              <a:rPr lang="en-SG" b="0" i="0" u="none" strike="noStrike">
                <a:solidFill>
                  <a:srgbClr val="000000"/>
                </a:solidFill>
                <a:effectLst/>
                <a:latin typeface="-webkit-standard"/>
              </a:rPr>
              <a:t> and targeted insecticide spraying. We can achieve a more robust and prolonged reduction in dengue transmission by utilizing Wolbachia's advantages at its most effective period and bolstering it with other strategies throughout the year.</a:t>
            </a:r>
            <a:br>
              <a:rPr lang="en-SG"/>
            </a:br>
            <a:endParaRPr lang="en-GB"/>
          </a:p>
        </p:txBody>
      </p:sp>
    </p:spTree>
    <p:extLst>
      <p:ext uri="{BB962C8B-B14F-4D97-AF65-F5344CB8AC3E}">
        <p14:creationId xmlns:p14="http://schemas.microsoft.com/office/powerpoint/2010/main" val="3931160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1714322" y="1564950"/>
            <a:ext cx="4158300" cy="1511400"/>
          </a:xfrm>
          <a:prstGeom prst="rect">
            <a:avLst/>
          </a:prstGeom>
        </p:spPr>
        <p:txBody>
          <a:bodyPr spcFirstLastPara="1" wrap="square" lIns="91425" tIns="91425" rIns="91425" bIns="91425" anchor="ctr" anchorCtr="0">
            <a:noAutofit/>
          </a:bodyPr>
          <a:lstStyle/>
          <a:p>
            <a:r>
              <a:rPr lang="en-US"/>
              <a:t>Stephanie's Dashboard</a:t>
            </a:r>
            <a:endParaRPr/>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A4DCCB42-2954-BA6E-0EDA-6ED66AF98C23}"/>
              </a:ext>
            </a:extLst>
          </p:cNvPr>
          <p:cNvSpPr txBox="1"/>
          <p:nvPr/>
        </p:nvSpPr>
        <p:spPr>
          <a:xfrm>
            <a:off x="1717901" y="2876200"/>
            <a:ext cx="673713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Analysis on the relationship between Singapore's Climate and the rising Dengue Cases in Singapore.</a:t>
            </a:r>
          </a:p>
        </p:txBody>
      </p:sp>
    </p:spTree>
    <p:extLst>
      <p:ext uri="{BB962C8B-B14F-4D97-AF65-F5344CB8AC3E}">
        <p14:creationId xmlns:p14="http://schemas.microsoft.com/office/powerpoint/2010/main" val="277974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37"/>
          <p:cNvSpPr txBox="1">
            <a:spLocks noGrp="1"/>
          </p:cNvSpPr>
          <p:nvPr>
            <p:ph type="title"/>
          </p:nvPr>
        </p:nvSpPr>
        <p:spPr>
          <a:xfrm>
            <a:off x="720000" y="360981"/>
            <a:ext cx="7704000" cy="572700"/>
          </a:xfrm>
          <a:prstGeom prst="rect">
            <a:avLst/>
          </a:prstGeom>
        </p:spPr>
        <p:txBody>
          <a:bodyPr spcFirstLastPara="1" wrap="square" lIns="91425" tIns="91425" rIns="91425" bIns="91425" anchor="t" anchorCtr="0">
            <a:noAutofit/>
          </a:bodyPr>
          <a:lstStyle/>
          <a:p>
            <a:r>
              <a:rPr lang="en" u="sng"/>
              <a:t>Table of Contents</a:t>
            </a:r>
          </a:p>
        </p:txBody>
      </p:sp>
      <p:graphicFrame>
        <p:nvGraphicFramePr>
          <p:cNvPr id="800" name="Google Shape;800;p37"/>
          <p:cNvGraphicFramePr/>
          <p:nvPr>
            <p:extLst>
              <p:ext uri="{D42A27DB-BD31-4B8C-83A1-F6EECF244321}">
                <p14:modId xmlns:p14="http://schemas.microsoft.com/office/powerpoint/2010/main" val="1984696670"/>
              </p:ext>
            </p:extLst>
          </p:nvPr>
        </p:nvGraphicFramePr>
        <p:xfrm>
          <a:off x="857250" y="880418"/>
          <a:ext cx="7432020" cy="3364783"/>
        </p:xfrm>
        <a:graphic>
          <a:graphicData uri="http://schemas.openxmlformats.org/drawingml/2006/table">
            <a:tbl>
              <a:tblPr>
                <a:noFill/>
                <a:tableStyleId>{B935122F-DADB-42DB-87E1-254E081F2A44}</a:tableStyleId>
              </a:tblPr>
              <a:tblGrid>
                <a:gridCol w="579094">
                  <a:extLst>
                    <a:ext uri="{9D8B030D-6E8A-4147-A177-3AD203B41FA5}">
                      <a16:colId xmlns:a16="http://schemas.microsoft.com/office/drawing/2014/main" val="3649911868"/>
                    </a:ext>
                  </a:extLst>
                </a:gridCol>
                <a:gridCol w="3008691">
                  <a:extLst>
                    <a:ext uri="{9D8B030D-6E8A-4147-A177-3AD203B41FA5}">
                      <a16:colId xmlns:a16="http://schemas.microsoft.com/office/drawing/2014/main" val="20000"/>
                    </a:ext>
                  </a:extLst>
                </a:gridCol>
                <a:gridCol w="3844235">
                  <a:extLst>
                    <a:ext uri="{9D8B030D-6E8A-4147-A177-3AD203B41FA5}">
                      <a16:colId xmlns:a16="http://schemas.microsoft.com/office/drawing/2014/main" val="20001"/>
                    </a:ext>
                  </a:extLst>
                </a:gridCol>
              </a:tblGrid>
              <a:tr h="347533">
                <a:tc>
                  <a:txBody>
                    <a:bodyPr/>
                    <a:lstStyle/>
                    <a:p>
                      <a:pPr marL="0" lvl="0" indent="0" algn="ctr">
                        <a:spcBef>
                          <a:spcPts val="0"/>
                        </a:spcBef>
                        <a:spcAft>
                          <a:spcPts val="0"/>
                        </a:spcAft>
                        <a:buNone/>
                      </a:pPr>
                      <a:r>
                        <a:rPr lang="en" sz="1000" u="sng">
                          <a:solidFill>
                            <a:schemeClr val="hlink"/>
                          </a:solidFill>
                          <a:latin typeface="Poppins ExtraBold"/>
                          <a:ea typeface="Poppins ExtraBold"/>
                          <a:cs typeface="Poppins ExtraBold"/>
                        </a:rPr>
                        <a:t>Index</a:t>
                      </a:r>
                      <a:endParaRPr lang="en" sz="1000" u="sng">
                        <a:solidFill>
                          <a:schemeClr val="hlink"/>
                        </a:solidFill>
                        <a:latin typeface="Poppins ExtraBold"/>
                        <a:ea typeface="Poppins ExtraBold"/>
                        <a:cs typeface="Poppins ExtraBold"/>
                        <a:sym typeface="Poppins ExtraBold"/>
                      </a:endParaRPr>
                    </a:p>
                  </a:txBody>
                  <a:tcPr marL="91425" marR="91425" marT="91425" marB="91425" anchor="ctr">
                    <a:lnL w="9524">
                      <a:solidFill>
                        <a:schemeClr val="dk1"/>
                      </a:solidFill>
                    </a:lnL>
                    <a:lnR w="9524">
                      <a:solidFill>
                        <a:schemeClr val="dk1"/>
                      </a:solidFill>
                    </a:lnR>
                    <a:lnT w="9524">
                      <a:solidFill>
                        <a:schemeClr val="dk1"/>
                      </a:solidFill>
                    </a:lnT>
                    <a:lnB w="9524">
                      <a:solidFill>
                        <a:schemeClr val="dk1"/>
                      </a:solidFill>
                    </a:lnB>
                    <a:solidFill>
                      <a:schemeClr val="accent2"/>
                    </a:solidFill>
                  </a:tcPr>
                </a:tc>
                <a:tc>
                  <a:txBody>
                    <a:bodyPr/>
                    <a:lstStyle/>
                    <a:p>
                      <a:pPr marL="0" lvl="0" indent="0" algn="ctr">
                        <a:spcBef>
                          <a:spcPts val="0"/>
                        </a:spcBef>
                        <a:spcAft>
                          <a:spcPts val="0"/>
                        </a:spcAft>
                        <a:buNone/>
                      </a:pPr>
                      <a:r>
                        <a:rPr lang="en" sz="1000" u="sng">
                          <a:solidFill>
                            <a:schemeClr val="hlink"/>
                          </a:solidFill>
                          <a:latin typeface="Poppins ExtraBold"/>
                          <a:ea typeface="Poppins ExtraBold"/>
                          <a:cs typeface="Poppins ExtraBold"/>
                        </a:rPr>
                        <a:t>Title</a:t>
                      </a:r>
                      <a:endParaRPr lang="en" sz="1000" u="sng">
                        <a:solidFill>
                          <a:schemeClr val="hlink"/>
                        </a:solidFill>
                        <a:latin typeface="Poppins ExtraBold"/>
                        <a:ea typeface="Poppins ExtraBold"/>
                        <a:cs typeface="Poppins ExtraBold"/>
                        <a:sym typeface="Poppins ExtraBold"/>
                      </a:endParaRPr>
                    </a:p>
                  </a:txBody>
                  <a:tcPr marL="91425" marR="91425" marT="91425" marB="91425" anchor="ctr">
                    <a:lnL w="9524" cap="flat" cmpd="sng" algn="ctr">
                      <a:solidFill>
                        <a:schemeClr val="dk1"/>
                      </a:solidFill>
                      <a:prstDash val="solid"/>
                      <a:round/>
                      <a:headEnd type="none" w="med" len="med"/>
                      <a:tailEnd type="none" w="med" len="med"/>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1600"/>
                        </a:spcAft>
                        <a:buNone/>
                      </a:pPr>
                      <a:r>
                        <a:rPr lang="en" sz="1050" b="1" u="sng">
                          <a:solidFill>
                            <a:schemeClr val="dk1"/>
                          </a:solidFill>
                          <a:latin typeface="Poppins ExtraBold"/>
                          <a:ea typeface="Barlow"/>
                          <a:cs typeface="Barlow"/>
                        </a:rPr>
                        <a:t>Overview</a:t>
                      </a:r>
                      <a:endParaRPr lang="en" sz="1050" b="1" u="sng">
                        <a:solidFill>
                          <a:schemeClr val="dk1"/>
                        </a:solidFill>
                        <a:latin typeface="Poppins ExtraBold"/>
                        <a:ea typeface="Barlow"/>
                        <a:cs typeface="Barlow"/>
                        <a:sym typeface="Barlow"/>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295342">
                <a:tc>
                  <a:txBody>
                    <a:bodyPr/>
                    <a:lstStyle/>
                    <a:p>
                      <a:pPr marL="0" lvl="0" indent="0" algn="ctr">
                        <a:spcBef>
                          <a:spcPts val="0"/>
                        </a:spcBef>
                        <a:spcAft>
                          <a:spcPts val="0"/>
                        </a:spcAft>
                        <a:buNone/>
                      </a:pPr>
                      <a:r>
                        <a:rPr lang="en" sz="1000" b="1" u="none">
                          <a:solidFill>
                            <a:schemeClr val="hlink"/>
                          </a:solidFill>
                          <a:latin typeface="Poppins ExtraBold"/>
                          <a:ea typeface="Poppins ExtraBold"/>
                          <a:cs typeface="Poppins ExtraBold"/>
                        </a:rPr>
                        <a:t>01</a:t>
                      </a:r>
                    </a:p>
                  </a:txBody>
                  <a:tcPr marL="91425" marR="91425" marT="91425" marB="91425" anchor="ctr">
                    <a:lnL w="9524">
                      <a:solidFill>
                        <a:schemeClr val="dk1"/>
                      </a:solidFill>
                    </a:lnL>
                    <a:lnR w="9524">
                      <a:solidFill>
                        <a:schemeClr val="dk1"/>
                      </a:solidFill>
                    </a:lnR>
                    <a:lnT w="9524">
                      <a:solidFill>
                        <a:schemeClr val="dk1"/>
                      </a:solidFill>
                    </a:lnT>
                    <a:lnB w="9524">
                      <a:solidFill>
                        <a:schemeClr val="dk1"/>
                      </a:solidFill>
                    </a:lnB>
                    <a:solidFill>
                      <a:schemeClr val="accent2"/>
                    </a:solidFill>
                  </a:tcPr>
                </a:tc>
                <a:tc>
                  <a:txBody>
                    <a:bodyPr/>
                    <a:lstStyle/>
                    <a:p>
                      <a:pPr marL="0" lvl="0" indent="0" algn="ctr" rtl="0">
                        <a:spcBef>
                          <a:spcPts val="0"/>
                        </a:spcBef>
                        <a:spcAft>
                          <a:spcPts val="0"/>
                        </a:spcAft>
                        <a:buNone/>
                      </a:pPr>
                      <a:r>
                        <a:rPr lang="en" sz="1000" b="1" u="none">
                          <a:solidFill>
                            <a:schemeClr val="hlink"/>
                          </a:solidFill>
                          <a:latin typeface="Poppins ExtraBold"/>
                          <a:ea typeface="Poppins ExtraBold"/>
                          <a:cs typeface="Poppins ExtraBold"/>
                        </a:rPr>
                        <a:t>Introduction</a:t>
                      </a:r>
                      <a:endParaRPr lang="en" sz="1000" b="1" u="none">
                        <a:solidFill>
                          <a:schemeClr val="hlink"/>
                        </a:solidFill>
                        <a:latin typeface="Poppins ExtraBold"/>
                        <a:ea typeface="Poppins ExtraBold"/>
                        <a:cs typeface="Poppins ExtraBold"/>
                        <a:sym typeface="Poppins ExtraBold"/>
                      </a:endParaRPr>
                    </a:p>
                  </a:txBody>
                  <a:tcPr marL="91425" marR="91425" marT="91425" marB="91425" anchor="ctr">
                    <a:lnL w="9524" cap="flat" cmpd="sng" algn="ctr">
                      <a:solidFill>
                        <a:schemeClr val="dk1"/>
                      </a:solidFill>
                      <a:prstDash val="solid"/>
                      <a:round/>
                      <a:headEnd type="none" w="med" len="med"/>
                      <a:tailEnd type="none" w="med" len="med"/>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1600"/>
                        </a:spcAft>
                        <a:buNone/>
                      </a:pPr>
                      <a:r>
                        <a:rPr lang="en" sz="1000" b="1" i="1">
                          <a:solidFill>
                            <a:schemeClr val="dk1"/>
                          </a:solidFill>
                          <a:latin typeface="Barlow"/>
                          <a:ea typeface="Barlow"/>
                          <a:cs typeface="Barlow"/>
                        </a:rPr>
                        <a:t>A brief overview of the project.</a:t>
                      </a:r>
                      <a:endParaRPr lang="en" sz="1000" b="1" i="1">
                        <a:solidFill>
                          <a:schemeClr val="dk1"/>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295342">
                <a:tc>
                  <a:txBody>
                    <a:bodyPr/>
                    <a:lstStyle/>
                    <a:p>
                      <a:pPr marL="0" lvl="0" indent="0" algn="ctr">
                        <a:spcBef>
                          <a:spcPts val="0"/>
                        </a:spcBef>
                        <a:spcAft>
                          <a:spcPts val="0"/>
                        </a:spcAft>
                        <a:buNone/>
                      </a:pPr>
                      <a:r>
                        <a:rPr lang="en" sz="1000" b="0" u="none">
                          <a:solidFill>
                            <a:schemeClr val="hlink"/>
                          </a:solidFill>
                          <a:latin typeface="Poppins ExtraBold"/>
                          <a:ea typeface="Poppins ExtraBold"/>
                          <a:cs typeface="Poppins ExtraBold"/>
                        </a:rPr>
                        <a:t>02</a:t>
                      </a:r>
                      <a:endParaRPr lang="en" sz="1000" b="0" u="none">
                        <a:solidFill>
                          <a:schemeClr val="hlink"/>
                        </a:solidFill>
                        <a:latin typeface="Poppins ExtraBold"/>
                        <a:ea typeface="Poppins ExtraBold"/>
                        <a:cs typeface="Poppins ExtraBold"/>
                        <a:sym typeface="Poppins ExtraBold"/>
                      </a:endParaRPr>
                    </a:p>
                  </a:txBody>
                  <a:tcPr marL="91425" marR="91425" marT="91425" marB="91425" anchor="ctr">
                    <a:lnL w="9524">
                      <a:solidFill>
                        <a:schemeClr val="dk1"/>
                      </a:solidFill>
                    </a:lnL>
                    <a:lnR w="9524">
                      <a:solidFill>
                        <a:schemeClr val="dk1"/>
                      </a:solidFill>
                    </a:lnR>
                    <a:lnT w="9524">
                      <a:solidFill>
                        <a:schemeClr val="dk1"/>
                      </a:solidFill>
                    </a:lnT>
                    <a:lnB w="9524">
                      <a:solidFill>
                        <a:schemeClr val="dk1"/>
                      </a:solidFill>
                    </a:lnB>
                    <a:solidFill>
                      <a:schemeClr val="accent2"/>
                    </a:solidFill>
                  </a:tcPr>
                </a:tc>
                <a:tc>
                  <a:txBody>
                    <a:bodyPr/>
                    <a:lstStyle/>
                    <a:p>
                      <a:pPr marL="0" lvl="0" indent="0" algn="ctr" rtl="0">
                        <a:spcBef>
                          <a:spcPts val="0"/>
                        </a:spcBef>
                        <a:spcAft>
                          <a:spcPts val="0"/>
                        </a:spcAft>
                        <a:buNone/>
                      </a:pPr>
                      <a:r>
                        <a:rPr lang="en" sz="1000" b="0" u="none">
                          <a:solidFill>
                            <a:schemeClr val="hlink"/>
                          </a:solidFill>
                          <a:latin typeface="Poppins ExtraBold"/>
                          <a:ea typeface="Poppins ExtraBold"/>
                          <a:cs typeface="Poppins ExtraBold"/>
                        </a:rPr>
                        <a:t>Business Understanding</a:t>
                      </a:r>
                      <a:endParaRPr lang="en" sz="1000" b="0" u="none">
                        <a:solidFill>
                          <a:schemeClr val="hlink"/>
                        </a:solidFill>
                        <a:latin typeface="Poppins ExtraBold"/>
                        <a:ea typeface="Poppins ExtraBold"/>
                        <a:cs typeface="Poppins ExtraBold"/>
                        <a:sym typeface="Poppins ExtraBold"/>
                      </a:endParaRPr>
                    </a:p>
                  </a:txBody>
                  <a:tcPr marL="91425" marR="91425" marT="91425" marB="91425" anchor="ctr">
                    <a:lnL w="9524" cap="flat" cmpd="sng" algn="ctr">
                      <a:solidFill>
                        <a:schemeClr val="dk1"/>
                      </a:solidFill>
                      <a:prstDash val="solid"/>
                      <a:round/>
                      <a:headEnd type="none" w="med" len="med"/>
                      <a:tailEnd type="none" w="med" len="med"/>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1600"/>
                        </a:spcAft>
                        <a:buNone/>
                      </a:pPr>
                      <a:r>
                        <a:rPr lang="en" sz="1000" b="1" i="1" u="none">
                          <a:solidFill>
                            <a:schemeClr val="dk1"/>
                          </a:solidFill>
                          <a:latin typeface="Barlow"/>
                          <a:ea typeface="Barlow"/>
                          <a:cs typeface="Barlow"/>
                        </a:rPr>
                        <a:t>The objective of the project.</a:t>
                      </a:r>
                      <a:endParaRPr lang="en" sz="1000" b="1" i="1" u="none">
                        <a:solidFill>
                          <a:schemeClr val="dk1"/>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295342">
                <a:tc>
                  <a:txBody>
                    <a:bodyPr/>
                    <a:lstStyle/>
                    <a:p>
                      <a:pPr marL="0" lvl="0" indent="0" algn="ctr">
                        <a:spcBef>
                          <a:spcPts val="0"/>
                        </a:spcBef>
                        <a:spcAft>
                          <a:spcPts val="0"/>
                        </a:spcAft>
                        <a:buNone/>
                      </a:pPr>
                      <a:r>
                        <a:rPr lang="en" sz="1000" b="0" u="none">
                          <a:solidFill>
                            <a:schemeClr val="hlink"/>
                          </a:solidFill>
                          <a:latin typeface="Poppins ExtraBold"/>
                          <a:ea typeface="Poppins ExtraBold"/>
                          <a:cs typeface="Poppins ExtraBold"/>
                        </a:rPr>
                        <a:t>03</a:t>
                      </a:r>
                      <a:endParaRPr lang="en" sz="1000" b="0" u="none">
                        <a:solidFill>
                          <a:schemeClr val="hlink"/>
                        </a:solidFill>
                        <a:latin typeface="Poppins ExtraBold"/>
                        <a:ea typeface="Poppins ExtraBold"/>
                        <a:cs typeface="Poppins ExtraBold"/>
                        <a:sym typeface="Poppins ExtraBold"/>
                      </a:endParaRPr>
                    </a:p>
                  </a:txBody>
                  <a:tcPr marL="91425" marR="91425" marT="91425" marB="91425" anchor="ctr">
                    <a:lnL w="9524">
                      <a:solidFill>
                        <a:schemeClr val="dk1"/>
                      </a:solidFill>
                    </a:lnL>
                    <a:lnR w="9524">
                      <a:solidFill>
                        <a:schemeClr val="dk1"/>
                      </a:solidFill>
                    </a:lnR>
                    <a:lnT w="9524">
                      <a:solidFill>
                        <a:schemeClr val="dk1"/>
                      </a:solidFill>
                    </a:lnT>
                    <a:lnB w="9524">
                      <a:solidFill>
                        <a:schemeClr val="dk1"/>
                      </a:solidFill>
                    </a:lnB>
                    <a:solidFill>
                      <a:schemeClr val="accent2"/>
                    </a:solidFill>
                  </a:tcPr>
                </a:tc>
                <a:tc>
                  <a:txBody>
                    <a:bodyPr/>
                    <a:lstStyle/>
                    <a:p>
                      <a:pPr marL="0" lvl="0" indent="0" algn="ctr" rtl="0">
                        <a:spcBef>
                          <a:spcPts val="0"/>
                        </a:spcBef>
                        <a:spcAft>
                          <a:spcPts val="0"/>
                        </a:spcAft>
                        <a:buNone/>
                      </a:pPr>
                      <a:r>
                        <a:rPr lang="en" sz="1000" b="0" u="none">
                          <a:solidFill>
                            <a:schemeClr val="hlink"/>
                          </a:solidFill>
                          <a:latin typeface="Poppins ExtraBold"/>
                          <a:ea typeface="Poppins ExtraBold"/>
                          <a:cs typeface="Poppins ExtraBold"/>
                        </a:rPr>
                        <a:t>Data Understanding </a:t>
                      </a:r>
                      <a:endParaRPr lang="en" sz="1000" b="0" u="none">
                        <a:solidFill>
                          <a:schemeClr val="hlink"/>
                        </a:solidFill>
                        <a:latin typeface="Poppins ExtraBold"/>
                        <a:ea typeface="Poppins ExtraBold"/>
                        <a:cs typeface="Poppins ExtraBold"/>
                        <a:sym typeface="Poppins ExtraBold"/>
                      </a:endParaRPr>
                    </a:p>
                  </a:txBody>
                  <a:tcPr marL="91425" marR="91425" marT="91425" marB="91425" anchor="ctr">
                    <a:lnL w="9524" cap="flat" cmpd="sng" algn="ctr">
                      <a:solidFill>
                        <a:schemeClr val="dk1"/>
                      </a:solidFill>
                      <a:prstDash val="solid"/>
                      <a:round/>
                      <a:headEnd type="none" w="med" len="med"/>
                      <a:tailEnd type="none" w="med" len="med"/>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1600"/>
                        </a:spcAft>
                        <a:buNone/>
                      </a:pPr>
                      <a:r>
                        <a:rPr lang="en" sz="1000" b="1" i="1" u="none">
                          <a:solidFill>
                            <a:schemeClr val="dk1"/>
                          </a:solidFill>
                          <a:latin typeface="Barlow"/>
                          <a:ea typeface="Barlow"/>
                          <a:cs typeface="Barlow"/>
                        </a:rPr>
                        <a:t>Explaining the trends of selected datasets.</a:t>
                      </a:r>
                      <a:endParaRPr lang="en" sz="1000" b="1" i="1" u="none">
                        <a:solidFill>
                          <a:schemeClr val="dk1"/>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r h="295342">
                <a:tc>
                  <a:txBody>
                    <a:bodyPr/>
                    <a:lstStyle/>
                    <a:p>
                      <a:pPr marL="0" lvl="0" indent="0" algn="ctr">
                        <a:spcBef>
                          <a:spcPts val="0"/>
                        </a:spcBef>
                        <a:spcAft>
                          <a:spcPts val="0"/>
                        </a:spcAft>
                        <a:buNone/>
                      </a:pPr>
                      <a:r>
                        <a:rPr lang="en" sz="1000" b="0" u="none">
                          <a:solidFill>
                            <a:schemeClr val="hlink"/>
                          </a:solidFill>
                          <a:latin typeface="Poppins ExtraBold"/>
                          <a:ea typeface="Poppins ExtraBold"/>
                          <a:cs typeface="Poppins ExtraBold"/>
                        </a:rPr>
                        <a:t>04</a:t>
                      </a:r>
                      <a:endParaRPr lang="en" sz="1000" b="0" u="none">
                        <a:solidFill>
                          <a:schemeClr val="hlink"/>
                        </a:solidFill>
                        <a:latin typeface="Poppins ExtraBold"/>
                        <a:ea typeface="Poppins ExtraBold"/>
                        <a:cs typeface="Poppins ExtraBold"/>
                        <a:sym typeface="Poppins ExtraBold"/>
                      </a:endParaRPr>
                    </a:p>
                  </a:txBody>
                  <a:tcPr marL="91425" marR="91425" marT="91425" marB="91425" anchor="ctr">
                    <a:lnL w="9524">
                      <a:solidFill>
                        <a:schemeClr val="dk1"/>
                      </a:solidFill>
                    </a:lnL>
                    <a:lnR w="9524">
                      <a:solidFill>
                        <a:schemeClr val="dk1"/>
                      </a:solidFill>
                    </a:lnR>
                    <a:lnT w="9524">
                      <a:solidFill>
                        <a:schemeClr val="dk1"/>
                      </a:solidFill>
                    </a:lnT>
                    <a:lnB w="9524">
                      <a:solidFill>
                        <a:schemeClr val="dk1"/>
                      </a:solidFill>
                    </a:lnB>
                    <a:solidFill>
                      <a:schemeClr val="accent2"/>
                    </a:solidFill>
                  </a:tcPr>
                </a:tc>
                <a:tc>
                  <a:txBody>
                    <a:bodyPr/>
                    <a:lstStyle/>
                    <a:p>
                      <a:pPr marL="0" lvl="0" indent="0" algn="ctr" rtl="0">
                        <a:spcBef>
                          <a:spcPts val="0"/>
                        </a:spcBef>
                        <a:spcAft>
                          <a:spcPts val="0"/>
                        </a:spcAft>
                        <a:buNone/>
                      </a:pPr>
                      <a:r>
                        <a:rPr lang="en" sz="1000" b="0" u="none">
                          <a:solidFill>
                            <a:schemeClr val="hlink"/>
                          </a:solidFill>
                          <a:latin typeface="Poppins ExtraBold"/>
                          <a:ea typeface="Poppins ExtraBold"/>
                          <a:cs typeface="Poppins ExtraBold"/>
                        </a:rPr>
                        <a:t>Data Exploration &amp; Preparation</a:t>
                      </a:r>
                      <a:endParaRPr lang="en" sz="1000" b="0" u="none">
                        <a:solidFill>
                          <a:schemeClr val="hlink"/>
                        </a:solidFill>
                        <a:latin typeface="Poppins ExtraBold"/>
                        <a:ea typeface="Poppins ExtraBold"/>
                        <a:cs typeface="Poppins ExtraBold"/>
                        <a:sym typeface="Poppins ExtraBold"/>
                      </a:endParaRPr>
                    </a:p>
                  </a:txBody>
                  <a:tcPr marL="91425" marR="91425" marT="91425" marB="91425" anchor="ctr">
                    <a:lnL w="9524" cap="flat" cmpd="sng" algn="ctr">
                      <a:solidFill>
                        <a:schemeClr val="dk1"/>
                      </a:solidFill>
                      <a:prstDash val="solid"/>
                      <a:round/>
                      <a:headEnd type="none" w="med" len="med"/>
                      <a:tailEnd type="none" w="med" len="med"/>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000" b="1" i="1" u="none">
                          <a:solidFill>
                            <a:schemeClr val="dk1"/>
                          </a:solidFill>
                          <a:latin typeface="Barlow"/>
                          <a:ea typeface="Barlow"/>
                          <a:cs typeface="Barlow"/>
                        </a:rPr>
                        <a:t>Handling &amp; cleaning of initial data.</a:t>
                      </a:r>
                      <a:endParaRPr lang="en" sz="1000" b="1" i="1" u="none">
                        <a:solidFill>
                          <a:schemeClr val="dk1"/>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4"/>
                  </a:ext>
                </a:extLst>
              </a:tr>
              <a:tr h="295342">
                <a:tc>
                  <a:txBody>
                    <a:bodyPr/>
                    <a:lstStyle/>
                    <a:p>
                      <a:pPr marL="0" lvl="0" indent="0" algn="ctr">
                        <a:spcBef>
                          <a:spcPts val="0"/>
                        </a:spcBef>
                        <a:spcAft>
                          <a:spcPts val="0"/>
                        </a:spcAft>
                        <a:buNone/>
                      </a:pPr>
                      <a:r>
                        <a:rPr lang="en" sz="1000" b="0" u="none">
                          <a:solidFill>
                            <a:schemeClr val="dk1"/>
                          </a:solidFill>
                          <a:latin typeface="Poppins ExtraBold"/>
                          <a:ea typeface="Poppins ExtraBold"/>
                          <a:cs typeface="Poppins ExtraBold"/>
                        </a:rPr>
                        <a:t>05</a:t>
                      </a:r>
                      <a:endParaRPr lang="en" sz="1000" b="0" u="none">
                        <a:solidFill>
                          <a:schemeClr val="dk1"/>
                        </a:solidFill>
                        <a:latin typeface="Poppins ExtraBold"/>
                        <a:ea typeface="Poppins ExtraBold"/>
                        <a:cs typeface="Poppins ExtraBold"/>
                        <a:sym typeface="Poppins ExtraBold"/>
                      </a:endParaRPr>
                    </a:p>
                  </a:txBody>
                  <a:tcPr marL="91425" marR="91425" marT="91425" marB="91425" anchor="ctr">
                    <a:lnL w="9524">
                      <a:solidFill>
                        <a:schemeClr val="dk1"/>
                      </a:solidFill>
                    </a:lnL>
                    <a:lnR w="9524">
                      <a:solidFill>
                        <a:schemeClr val="dk1"/>
                      </a:solidFill>
                    </a:lnR>
                    <a:lnT w="9524">
                      <a:solidFill>
                        <a:schemeClr val="dk1"/>
                      </a:solidFill>
                    </a:lnT>
                    <a:lnB w="9524">
                      <a:solidFill>
                        <a:schemeClr val="dk1"/>
                      </a:solidFill>
                    </a:lnB>
                    <a:solidFill>
                      <a:schemeClr val="accent2"/>
                    </a:solidFill>
                  </a:tcPr>
                </a:tc>
                <a:tc>
                  <a:txBody>
                    <a:bodyPr/>
                    <a:lstStyle/>
                    <a:p>
                      <a:pPr marL="0" lvl="0" indent="0" algn="ctr" rtl="0">
                        <a:spcBef>
                          <a:spcPts val="0"/>
                        </a:spcBef>
                        <a:spcAft>
                          <a:spcPts val="0"/>
                        </a:spcAft>
                        <a:buNone/>
                      </a:pPr>
                      <a:r>
                        <a:rPr lang="en" sz="1000" b="0" u="none">
                          <a:solidFill>
                            <a:schemeClr val="dk1"/>
                          </a:solidFill>
                          <a:latin typeface="Poppins ExtraBold"/>
                          <a:ea typeface="Poppins ExtraBold"/>
                          <a:cs typeface="Poppins ExtraBold"/>
                        </a:rPr>
                        <a:t>Dashboard Understanding</a:t>
                      </a:r>
                      <a:endParaRPr lang="en" sz="1000" b="0" u="none">
                        <a:solidFill>
                          <a:schemeClr val="dk1"/>
                        </a:solidFill>
                        <a:latin typeface="Poppins ExtraBold"/>
                        <a:ea typeface="Poppins ExtraBold"/>
                        <a:cs typeface="Poppins ExtraBold"/>
                        <a:sym typeface="Poppins ExtraBold"/>
                      </a:endParaRPr>
                    </a:p>
                  </a:txBody>
                  <a:tcPr marL="91425" marR="91425" marT="91425" marB="91425" anchor="ctr">
                    <a:lnL w="9524" cap="flat" cmpd="sng" algn="ctr">
                      <a:solidFill>
                        <a:schemeClr val="dk1"/>
                      </a:solidFill>
                      <a:prstDash val="solid"/>
                      <a:round/>
                      <a:headEnd type="none" w="med" len="med"/>
                      <a:tailEnd type="none" w="med" len="med"/>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1600"/>
                        </a:spcAft>
                        <a:buNone/>
                      </a:pPr>
                      <a:r>
                        <a:rPr lang="en" sz="1000" b="1" i="1" u="none">
                          <a:solidFill>
                            <a:schemeClr val="dk1"/>
                          </a:solidFill>
                          <a:latin typeface="Barlow"/>
                          <a:ea typeface="Barlow"/>
                          <a:cs typeface="Barlow"/>
                        </a:rPr>
                        <a:t>Individual Dashboards &amp; Solutions</a:t>
                      </a:r>
                      <a:endParaRPr lang="en" sz="1000" b="1" i="1" u="none">
                        <a:solidFill>
                          <a:schemeClr val="dk1"/>
                        </a:solidFill>
                        <a:latin typeface="Barlow"/>
                        <a:ea typeface="Barlow"/>
                        <a:cs typeface="Barlow"/>
                        <a:sym typeface="Barlow"/>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5"/>
                  </a:ext>
                </a:extLst>
              </a:tr>
              <a:tr h="295342">
                <a:tc>
                  <a:txBody>
                    <a:bodyPr/>
                    <a:lstStyle/>
                    <a:p>
                      <a:pPr marL="0" lvl="0" indent="0" algn="ctr">
                        <a:spcBef>
                          <a:spcPts val="0"/>
                        </a:spcBef>
                        <a:spcAft>
                          <a:spcPts val="0"/>
                        </a:spcAft>
                        <a:buNone/>
                      </a:pPr>
                      <a:r>
                        <a:rPr lang="en" sz="1000" b="0" u="none">
                          <a:solidFill>
                            <a:schemeClr val="dk1"/>
                          </a:solidFill>
                          <a:latin typeface="Poppins ExtraBold"/>
                          <a:ea typeface="Poppins ExtraBold"/>
                          <a:cs typeface="Poppins ExtraBold"/>
                        </a:rPr>
                        <a:t>06</a:t>
                      </a:r>
                      <a:endParaRPr lang="en" sz="1000" b="0" u="none">
                        <a:solidFill>
                          <a:schemeClr val="dk1"/>
                        </a:solidFill>
                        <a:latin typeface="Poppins ExtraBold"/>
                        <a:ea typeface="Poppins ExtraBold"/>
                        <a:cs typeface="Poppins ExtraBold"/>
                        <a:sym typeface="Poppins ExtraBold"/>
                      </a:endParaRPr>
                    </a:p>
                  </a:txBody>
                  <a:tcPr marL="91425" marR="91425" marT="91425" marB="91425" anchor="ctr">
                    <a:lnL w="9524">
                      <a:solidFill>
                        <a:schemeClr val="dk1"/>
                      </a:solidFill>
                    </a:lnL>
                    <a:lnR w="9524">
                      <a:solidFill>
                        <a:schemeClr val="dk1"/>
                      </a:solidFill>
                    </a:lnR>
                    <a:lnT w="9524">
                      <a:solidFill>
                        <a:schemeClr val="dk1"/>
                      </a:solidFill>
                    </a:lnT>
                    <a:lnB w="9524">
                      <a:solidFill>
                        <a:schemeClr val="dk1"/>
                      </a:solidFill>
                    </a:lnB>
                    <a:solidFill>
                      <a:schemeClr val="accent2"/>
                    </a:solidFill>
                  </a:tcPr>
                </a:tc>
                <a:tc>
                  <a:txBody>
                    <a:bodyPr/>
                    <a:lstStyle/>
                    <a:p>
                      <a:pPr marL="0" lvl="0" indent="0" algn="ctr">
                        <a:spcBef>
                          <a:spcPts val="0"/>
                        </a:spcBef>
                        <a:spcAft>
                          <a:spcPts val="0"/>
                        </a:spcAft>
                        <a:buNone/>
                      </a:pPr>
                      <a:r>
                        <a:rPr lang="en" sz="1000" b="0" u="none">
                          <a:solidFill>
                            <a:schemeClr val="dk1"/>
                          </a:solidFill>
                          <a:latin typeface="Poppins ExtraBold"/>
                          <a:ea typeface="Poppins ExtraBold"/>
                          <a:cs typeface="Poppins ExtraBold"/>
                        </a:rPr>
                        <a:t>Challenges</a:t>
                      </a:r>
                      <a:endParaRPr lang="en" sz="1000" b="0" u="none">
                        <a:solidFill>
                          <a:schemeClr val="dk1"/>
                        </a:solidFill>
                        <a:latin typeface="Poppins ExtraBold"/>
                        <a:ea typeface="Poppins ExtraBold"/>
                        <a:cs typeface="Poppins ExtraBold"/>
                        <a:sym typeface="Poppins ExtraBold"/>
                      </a:endParaRPr>
                    </a:p>
                  </a:txBody>
                  <a:tcPr marL="91425" marR="91425" marT="91425" marB="91425" anchor="ctr">
                    <a:lnL w="9524" cap="flat" cmpd="sng" algn="ctr">
                      <a:solidFill>
                        <a:schemeClr val="dk1"/>
                      </a:solidFill>
                      <a:prstDash val="solid"/>
                      <a:round/>
                      <a:headEnd type="none" w="med" len="med"/>
                      <a:tailEnd type="none" w="med" len="med"/>
                    </a:lnL>
                    <a:lnR w="9524">
                      <a:solidFill>
                        <a:schemeClr val="dk1"/>
                      </a:solidFill>
                    </a:lnR>
                    <a:lnT w="9525" cap="flat" cmpd="sng" algn="ctr">
                      <a:solidFill>
                        <a:schemeClr val="dk1"/>
                      </a:solidFill>
                      <a:prstDash val="solid"/>
                      <a:round/>
                      <a:headEnd type="none" w="sm" len="sm"/>
                      <a:tailEnd type="none" w="sm" len="sm"/>
                    </a:lnT>
                    <a:lnB w="9524" cap="flat" cmpd="sng" algn="ctr">
                      <a:solidFill>
                        <a:schemeClr val="dk1"/>
                      </a:solidFill>
                      <a:prstDash val="solid"/>
                      <a:round/>
                      <a:headEnd type="none" w="med" len="med"/>
                      <a:tailEnd type="none" w="med" len="med"/>
                    </a:lnB>
                    <a:solidFill>
                      <a:schemeClr val="accent2"/>
                    </a:solidFill>
                  </a:tcPr>
                </a:tc>
                <a:tc>
                  <a:txBody>
                    <a:bodyPr/>
                    <a:lstStyle/>
                    <a:p>
                      <a:pPr marL="0" lvl="0" indent="0" algn="ctr">
                        <a:spcBef>
                          <a:spcPts val="0"/>
                        </a:spcBef>
                        <a:spcAft>
                          <a:spcPts val="1600"/>
                        </a:spcAft>
                        <a:buNone/>
                      </a:pPr>
                      <a:r>
                        <a:rPr lang="en" sz="1000" b="1" i="1" u="none">
                          <a:solidFill>
                            <a:schemeClr val="dk1"/>
                          </a:solidFill>
                          <a:latin typeface="Barlow"/>
                          <a:ea typeface="Barlow"/>
                          <a:cs typeface="Barlow"/>
                        </a:rPr>
                        <a:t>Challenges faced </a:t>
                      </a:r>
                      <a:endParaRPr lang="en" sz="1000" b="1" i="1" u="none">
                        <a:solidFill>
                          <a:schemeClr val="dk1"/>
                        </a:solidFill>
                        <a:latin typeface="Barlow"/>
                        <a:ea typeface="Barlow"/>
                        <a:cs typeface="Barlow"/>
                        <a:sym typeface="Barlow"/>
                      </a:endParaRPr>
                    </a:p>
                  </a:txBody>
                  <a:tcPr marL="91425" marR="91425" marT="91425" marB="91425" anchor="ctr">
                    <a:lnL w="9524">
                      <a:solidFill>
                        <a:schemeClr val="dk1"/>
                      </a:solidFill>
                    </a:lnL>
                    <a:lnR w="9524">
                      <a:solidFill>
                        <a:schemeClr val="dk1"/>
                      </a:solidFill>
                    </a:lnR>
                    <a:lnT w="9525" cap="flat" cmpd="sng" algn="ctr">
                      <a:solidFill>
                        <a:schemeClr val="dk1"/>
                      </a:solidFill>
                      <a:prstDash val="solid"/>
                      <a:round/>
                      <a:headEnd type="none" w="sm" len="sm"/>
                      <a:tailEnd type="none" w="sm" len="sm"/>
                    </a:lnT>
                    <a:lnB w="9524" cap="flat" cmpd="sng" algn="ctr">
                      <a:solidFill>
                        <a:schemeClr val="dk1"/>
                      </a:solidFill>
                      <a:prstDash val="solid"/>
                      <a:round/>
                      <a:headEnd type="none" w="med" len="med"/>
                      <a:tailEnd type="none" w="med" len="med"/>
                    </a:lnB>
                    <a:solidFill>
                      <a:schemeClr val="accent2"/>
                    </a:solidFill>
                  </a:tcPr>
                </a:tc>
                <a:extLst>
                  <a:ext uri="{0D108BD9-81ED-4DB2-BD59-A6C34878D82A}">
                    <a16:rowId xmlns:a16="http://schemas.microsoft.com/office/drawing/2014/main" val="1589273980"/>
                  </a:ext>
                </a:extLst>
              </a:tr>
              <a:tr h="295342">
                <a:tc>
                  <a:txBody>
                    <a:bodyPr/>
                    <a:lstStyle/>
                    <a:p>
                      <a:pPr marL="0" lvl="0" indent="0" algn="ctr">
                        <a:spcBef>
                          <a:spcPts val="0"/>
                        </a:spcBef>
                        <a:spcAft>
                          <a:spcPts val="0"/>
                        </a:spcAft>
                        <a:buNone/>
                      </a:pPr>
                      <a:r>
                        <a:rPr lang="en" sz="1000" b="0" u="none">
                          <a:solidFill>
                            <a:schemeClr val="dk1"/>
                          </a:solidFill>
                          <a:latin typeface="Poppins ExtraBold"/>
                          <a:ea typeface="Poppins ExtraBold"/>
                          <a:cs typeface="Poppins ExtraBold"/>
                        </a:rPr>
                        <a:t>07</a:t>
                      </a:r>
                      <a:endParaRPr lang="en" sz="1000" b="0" u="none">
                        <a:solidFill>
                          <a:schemeClr val="dk1"/>
                        </a:solidFill>
                        <a:latin typeface="Poppins ExtraBold"/>
                        <a:ea typeface="Poppins ExtraBold"/>
                        <a:cs typeface="Poppins ExtraBold"/>
                        <a:sym typeface="Poppins ExtraBold"/>
                      </a:endParaRPr>
                    </a:p>
                  </a:txBody>
                  <a:tcPr marL="91425" marR="91425" marT="91425" marB="91425" anchor="ctr">
                    <a:lnL w="9524">
                      <a:solidFill>
                        <a:schemeClr val="dk1"/>
                      </a:solidFill>
                    </a:lnL>
                    <a:lnR w="9524">
                      <a:solidFill>
                        <a:schemeClr val="dk1"/>
                      </a:solidFill>
                    </a:lnR>
                    <a:lnT w="9524">
                      <a:solidFill>
                        <a:schemeClr val="dk1"/>
                      </a:solidFill>
                    </a:lnT>
                    <a:lnB w="9524">
                      <a:solidFill>
                        <a:schemeClr val="dk1"/>
                      </a:solidFill>
                    </a:lnB>
                    <a:solidFill>
                      <a:schemeClr val="accent2"/>
                    </a:solidFill>
                  </a:tcPr>
                </a:tc>
                <a:tc>
                  <a:txBody>
                    <a:bodyPr/>
                    <a:lstStyle/>
                    <a:p>
                      <a:pPr marL="0" lvl="0" indent="0" algn="ctr">
                        <a:spcBef>
                          <a:spcPts val="0"/>
                        </a:spcBef>
                        <a:spcAft>
                          <a:spcPts val="0"/>
                        </a:spcAft>
                        <a:buNone/>
                      </a:pPr>
                      <a:r>
                        <a:rPr lang="en" sz="1000" b="0" u="none">
                          <a:solidFill>
                            <a:schemeClr val="dk1"/>
                          </a:solidFill>
                          <a:latin typeface="Poppins ExtraBold"/>
                          <a:ea typeface="Poppins ExtraBold"/>
                          <a:cs typeface="Poppins ExtraBold"/>
                        </a:rPr>
                        <a:t>Conclusion </a:t>
                      </a:r>
                      <a:endParaRPr lang="en" sz="1000" b="0" u="none">
                        <a:solidFill>
                          <a:schemeClr val="dk1"/>
                        </a:solidFill>
                        <a:latin typeface="Poppins ExtraBold"/>
                        <a:ea typeface="Poppins ExtraBold"/>
                        <a:cs typeface="Poppins ExtraBold"/>
                        <a:sym typeface="Poppins ExtraBold"/>
                      </a:endParaRPr>
                    </a:p>
                  </a:txBody>
                  <a:tcPr marL="91425" marR="91425" marT="91425" marB="91425" anchor="ctr">
                    <a:lnL w="9524" cap="flat" cmpd="sng" algn="ctr">
                      <a:solidFill>
                        <a:schemeClr val="dk1"/>
                      </a:solidFill>
                      <a:prstDash val="solid"/>
                      <a:round/>
                      <a:headEnd type="none" w="med" len="med"/>
                      <a:tailEnd type="none" w="med" len="med"/>
                    </a:lnL>
                    <a:lnR w="9524">
                      <a:solidFill>
                        <a:schemeClr val="dk1"/>
                      </a:solidFill>
                    </a:lnR>
                    <a:lnT w="9524">
                      <a:solidFill>
                        <a:schemeClr val="dk1"/>
                      </a:solidFill>
                    </a:lnT>
                    <a:lnB w="9524" cap="flat" cmpd="sng" algn="ctr">
                      <a:solidFill>
                        <a:schemeClr val="dk1"/>
                      </a:solidFill>
                      <a:prstDash val="solid"/>
                      <a:round/>
                      <a:headEnd type="none" w="med" len="med"/>
                      <a:tailEnd type="none" w="med" len="med"/>
                    </a:lnB>
                    <a:solidFill>
                      <a:schemeClr val="accent2"/>
                    </a:solidFill>
                  </a:tcPr>
                </a:tc>
                <a:tc>
                  <a:txBody>
                    <a:bodyPr/>
                    <a:lstStyle/>
                    <a:p>
                      <a:pPr marL="0" lvl="0" indent="0" algn="ctr">
                        <a:spcBef>
                          <a:spcPts val="0"/>
                        </a:spcBef>
                        <a:spcAft>
                          <a:spcPts val="1600"/>
                        </a:spcAft>
                        <a:buNone/>
                      </a:pPr>
                      <a:r>
                        <a:rPr lang="en" sz="1000" b="1" i="1" u="none">
                          <a:solidFill>
                            <a:schemeClr val="dk1"/>
                          </a:solidFill>
                          <a:latin typeface="Barlow"/>
                          <a:ea typeface="Barlow"/>
                          <a:cs typeface="Barlow"/>
                        </a:rPr>
                        <a:t>Conclusion of our project.</a:t>
                      </a:r>
                      <a:endParaRPr lang="en" sz="1000" b="1" i="1" u="none">
                        <a:solidFill>
                          <a:schemeClr val="dk1"/>
                        </a:solidFill>
                        <a:latin typeface="Barlow"/>
                        <a:ea typeface="Barlow"/>
                        <a:cs typeface="Barlow"/>
                        <a:sym typeface="Barlow"/>
                      </a:endParaRPr>
                    </a:p>
                  </a:txBody>
                  <a:tcPr marL="91425" marR="91425" marT="91425" marB="91425" anchor="ctr">
                    <a:lnL w="9524">
                      <a:solidFill>
                        <a:schemeClr val="dk1"/>
                      </a:solidFill>
                    </a:lnL>
                    <a:lnR w="9524">
                      <a:solidFill>
                        <a:schemeClr val="dk1"/>
                      </a:solidFill>
                    </a:lnR>
                    <a:lnT w="9524">
                      <a:solidFill>
                        <a:schemeClr val="dk1"/>
                      </a:solidFill>
                    </a:lnT>
                    <a:lnB w="9524" cap="flat" cmpd="sng" algn="ctr">
                      <a:solidFill>
                        <a:schemeClr val="dk1"/>
                      </a:solidFill>
                      <a:prstDash val="solid"/>
                      <a:round/>
                      <a:headEnd type="none" w="med" len="med"/>
                      <a:tailEnd type="none" w="med" len="med"/>
                    </a:lnB>
                    <a:solidFill>
                      <a:schemeClr val="accent2"/>
                    </a:solidFill>
                  </a:tcPr>
                </a:tc>
                <a:extLst>
                  <a:ext uri="{0D108BD9-81ED-4DB2-BD59-A6C34878D82A}">
                    <a16:rowId xmlns:a16="http://schemas.microsoft.com/office/drawing/2014/main" val="887089602"/>
                  </a:ext>
                </a:extLst>
              </a:tr>
              <a:tr h="295342">
                <a:tc>
                  <a:txBody>
                    <a:bodyPr/>
                    <a:lstStyle/>
                    <a:p>
                      <a:pPr marL="0" lvl="0" indent="0" algn="ctr">
                        <a:spcBef>
                          <a:spcPts val="0"/>
                        </a:spcBef>
                        <a:spcAft>
                          <a:spcPts val="0"/>
                        </a:spcAft>
                        <a:buNone/>
                      </a:pPr>
                      <a:r>
                        <a:rPr lang="en" sz="1000" b="0" u="none">
                          <a:solidFill>
                            <a:schemeClr val="dk1"/>
                          </a:solidFill>
                          <a:latin typeface="Poppins ExtraBold"/>
                          <a:ea typeface="Poppins ExtraBold"/>
                          <a:cs typeface="Poppins ExtraBold"/>
                        </a:rPr>
                        <a:t>08</a:t>
                      </a:r>
                      <a:endParaRPr lang="en" sz="1000" b="0" u="none">
                        <a:solidFill>
                          <a:schemeClr val="dk1"/>
                        </a:solidFill>
                        <a:latin typeface="Poppins ExtraBold"/>
                        <a:ea typeface="Poppins ExtraBold"/>
                        <a:cs typeface="Poppins ExtraBold"/>
                        <a:sym typeface="Poppins ExtraBold"/>
                      </a:endParaRPr>
                    </a:p>
                  </a:txBody>
                  <a:tcPr marL="91425" marR="91425" marT="91425" marB="91425" anchor="ctr">
                    <a:lnL w="9524">
                      <a:solidFill>
                        <a:schemeClr val="dk1"/>
                      </a:solidFill>
                    </a:lnL>
                    <a:lnR w="9524">
                      <a:solidFill>
                        <a:schemeClr val="dk1"/>
                      </a:solidFill>
                    </a:lnR>
                    <a:lnT w="9524">
                      <a:solidFill>
                        <a:schemeClr val="dk1"/>
                      </a:solidFill>
                    </a:lnT>
                    <a:lnB w="9524">
                      <a:solidFill>
                        <a:schemeClr val="dk1"/>
                      </a:solidFill>
                    </a:lnB>
                    <a:solidFill>
                      <a:schemeClr val="accent2"/>
                    </a:solidFill>
                  </a:tcPr>
                </a:tc>
                <a:tc>
                  <a:txBody>
                    <a:bodyPr/>
                    <a:lstStyle/>
                    <a:p>
                      <a:pPr marL="0" lvl="0" indent="0" algn="ctr">
                        <a:spcBef>
                          <a:spcPts val="0"/>
                        </a:spcBef>
                        <a:spcAft>
                          <a:spcPts val="0"/>
                        </a:spcAft>
                        <a:buNone/>
                      </a:pPr>
                      <a:r>
                        <a:rPr lang="en" sz="1000" b="0" u="none">
                          <a:solidFill>
                            <a:schemeClr val="dk1"/>
                          </a:solidFill>
                          <a:latin typeface="Poppins ExtraBold"/>
                          <a:ea typeface="Poppins ExtraBold"/>
                          <a:cs typeface="Poppins ExtraBold"/>
                        </a:rPr>
                        <a:t>Individual Contributions</a:t>
                      </a:r>
                      <a:endParaRPr lang="en" sz="1000" b="0" u="none">
                        <a:solidFill>
                          <a:schemeClr val="dk1"/>
                        </a:solidFill>
                        <a:latin typeface="Poppins ExtraBold"/>
                        <a:ea typeface="Poppins ExtraBold"/>
                        <a:cs typeface="Poppins ExtraBold"/>
                        <a:sym typeface="Poppins ExtraBold"/>
                      </a:endParaRPr>
                    </a:p>
                  </a:txBody>
                  <a:tcPr marL="91425" marR="91425" marT="91425" marB="91425" anchor="ctr">
                    <a:lnL w="9524" cap="flat" cmpd="sng" algn="ctr">
                      <a:solidFill>
                        <a:schemeClr val="dk1"/>
                      </a:solidFill>
                      <a:prstDash val="solid"/>
                      <a:round/>
                      <a:headEnd type="none" w="med" len="med"/>
                      <a:tailEnd type="none" w="med" len="med"/>
                    </a:lnL>
                    <a:lnR w="9524">
                      <a:solidFill>
                        <a:schemeClr val="dk1"/>
                      </a:solidFill>
                    </a:lnR>
                    <a:lnT w="9524">
                      <a:solidFill>
                        <a:schemeClr val="dk1"/>
                      </a:solidFill>
                    </a:lnT>
                    <a:lnB w="9524">
                      <a:solidFill>
                        <a:schemeClr val="dk1"/>
                      </a:solidFill>
                    </a:lnB>
                    <a:solidFill>
                      <a:schemeClr val="accent2"/>
                    </a:solidFill>
                  </a:tcPr>
                </a:tc>
                <a:tc>
                  <a:txBody>
                    <a:bodyPr/>
                    <a:lstStyle/>
                    <a:p>
                      <a:pPr marL="0" lvl="0" indent="0" algn="ctr">
                        <a:spcBef>
                          <a:spcPts val="0"/>
                        </a:spcBef>
                        <a:spcAft>
                          <a:spcPts val="1600"/>
                        </a:spcAft>
                        <a:buNone/>
                      </a:pPr>
                      <a:r>
                        <a:rPr lang="en" sz="1000" b="1" i="1" u="none">
                          <a:solidFill>
                            <a:schemeClr val="dk1"/>
                          </a:solidFill>
                          <a:latin typeface="Barlow"/>
                          <a:ea typeface="Barlow"/>
                          <a:cs typeface="Barlow"/>
                        </a:rPr>
                        <a:t>Contributions.</a:t>
                      </a:r>
                      <a:endParaRPr lang="en" sz="1000" b="1" i="1" u="none">
                        <a:solidFill>
                          <a:schemeClr val="dk1"/>
                        </a:solidFill>
                        <a:latin typeface="Barlow"/>
                        <a:ea typeface="Barlow"/>
                        <a:cs typeface="Barlow"/>
                        <a:sym typeface="Barlow"/>
                      </a:endParaRPr>
                    </a:p>
                  </a:txBody>
                  <a:tcPr marL="91425" marR="91425" marT="91425" marB="91425" anchor="ctr">
                    <a:lnL w="9524">
                      <a:solidFill>
                        <a:schemeClr val="dk1"/>
                      </a:solidFill>
                    </a:lnL>
                    <a:lnR w="9524">
                      <a:solidFill>
                        <a:schemeClr val="dk1"/>
                      </a:solidFill>
                    </a:lnR>
                    <a:lnT w="9524">
                      <a:solidFill>
                        <a:schemeClr val="dk1"/>
                      </a:solidFill>
                    </a:lnT>
                    <a:lnB w="9524">
                      <a:solidFill>
                        <a:schemeClr val="dk1"/>
                      </a:solidFill>
                    </a:lnB>
                    <a:solidFill>
                      <a:schemeClr val="accent2"/>
                    </a:solidFill>
                  </a:tcPr>
                </a:tc>
                <a:extLst>
                  <a:ext uri="{0D108BD9-81ED-4DB2-BD59-A6C34878D82A}">
                    <a16:rowId xmlns:a16="http://schemas.microsoft.com/office/drawing/2014/main" val="1161177032"/>
                  </a:ext>
                </a:extLst>
              </a:tr>
              <a:tr h="295342">
                <a:tc>
                  <a:txBody>
                    <a:bodyPr/>
                    <a:lstStyle/>
                    <a:p>
                      <a:pPr marL="0" lvl="0" indent="0" algn="ctr">
                        <a:spcBef>
                          <a:spcPts val="0"/>
                        </a:spcBef>
                        <a:spcAft>
                          <a:spcPts val="0"/>
                        </a:spcAft>
                        <a:buNone/>
                      </a:pPr>
                      <a:r>
                        <a:rPr lang="en" sz="1000" b="0" u="none">
                          <a:solidFill>
                            <a:schemeClr val="dk1"/>
                          </a:solidFill>
                          <a:latin typeface="Poppins ExtraBold"/>
                          <a:ea typeface="Poppins ExtraBold"/>
                          <a:cs typeface="Poppins ExtraBold"/>
                        </a:rPr>
                        <a:t>09</a:t>
                      </a:r>
                      <a:endParaRPr lang="en" sz="1000" b="0" u="none">
                        <a:solidFill>
                          <a:schemeClr val="dk1"/>
                        </a:solidFill>
                        <a:latin typeface="Poppins ExtraBold"/>
                        <a:ea typeface="Poppins ExtraBold"/>
                        <a:cs typeface="Poppins ExtraBold"/>
                        <a:sym typeface="Poppins ExtraBold"/>
                      </a:endParaRPr>
                    </a:p>
                  </a:txBody>
                  <a:tcPr marL="91425" marR="91425" marT="91425" marB="91425" anchor="ctr">
                    <a:lnL w="9524">
                      <a:solidFill>
                        <a:schemeClr val="dk1"/>
                      </a:solidFill>
                    </a:lnL>
                    <a:lnR w="9524">
                      <a:solidFill>
                        <a:schemeClr val="dk1"/>
                      </a:solidFill>
                    </a:lnR>
                    <a:lnT w="9524">
                      <a:solidFill>
                        <a:schemeClr val="dk1"/>
                      </a:solidFill>
                    </a:lnT>
                    <a:lnB w="9524">
                      <a:solidFill>
                        <a:schemeClr val="dk1"/>
                      </a:solidFill>
                    </a:lnB>
                    <a:solidFill>
                      <a:schemeClr val="accent2"/>
                    </a:solidFill>
                  </a:tcPr>
                </a:tc>
                <a:tc>
                  <a:txBody>
                    <a:bodyPr/>
                    <a:lstStyle/>
                    <a:p>
                      <a:pPr marL="0" lvl="0" indent="0" algn="ctr">
                        <a:spcBef>
                          <a:spcPts val="0"/>
                        </a:spcBef>
                        <a:spcAft>
                          <a:spcPts val="0"/>
                        </a:spcAft>
                        <a:buNone/>
                      </a:pPr>
                      <a:r>
                        <a:rPr lang="en" sz="1000" b="0" u="none">
                          <a:solidFill>
                            <a:schemeClr val="dk1"/>
                          </a:solidFill>
                          <a:latin typeface="Poppins ExtraBold"/>
                          <a:ea typeface="Poppins ExtraBold"/>
                          <a:cs typeface="Poppins ExtraBold"/>
                        </a:rPr>
                        <a:t>References</a:t>
                      </a:r>
                      <a:endParaRPr lang="en" sz="1000" b="0" u="none">
                        <a:solidFill>
                          <a:schemeClr val="dk1"/>
                        </a:solidFill>
                        <a:latin typeface="Poppins ExtraBold"/>
                        <a:ea typeface="Poppins ExtraBold"/>
                        <a:cs typeface="Poppins ExtraBold"/>
                        <a:sym typeface="Poppins ExtraBold"/>
                      </a:endParaRPr>
                    </a:p>
                  </a:txBody>
                  <a:tcPr marL="91425" marR="91425" marT="91425" marB="91425" anchor="ctr">
                    <a:lnL w="9524" cap="flat" cmpd="sng" algn="ctr">
                      <a:solidFill>
                        <a:schemeClr val="dk1"/>
                      </a:solidFill>
                      <a:prstDash val="solid"/>
                      <a:round/>
                      <a:headEnd type="none" w="med" len="med"/>
                      <a:tailEnd type="none" w="med" len="med"/>
                    </a:lnL>
                    <a:lnR w="9524">
                      <a:solidFill>
                        <a:schemeClr val="dk1"/>
                      </a:solidFill>
                    </a:lnR>
                    <a:lnT w="9524">
                      <a:solidFill>
                        <a:schemeClr val="dk1"/>
                      </a:solidFill>
                    </a:lnT>
                    <a:lnB w="9524">
                      <a:solidFill>
                        <a:schemeClr val="dk1"/>
                      </a:solidFill>
                    </a:lnB>
                    <a:solidFill>
                      <a:schemeClr val="accent2"/>
                    </a:solidFill>
                  </a:tcPr>
                </a:tc>
                <a:tc>
                  <a:txBody>
                    <a:bodyPr/>
                    <a:lstStyle/>
                    <a:p>
                      <a:pPr marL="0" lvl="0" indent="0" algn="ctr">
                        <a:spcBef>
                          <a:spcPts val="0"/>
                        </a:spcBef>
                        <a:spcAft>
                          <a:spcPts val="1600"/>
                        </a:spcAft>
                        <a:buNone/>
                      </a:pPr>
                      <a:r>
                        <a:rPr lang="en" sz="1000" b="1" i="1" u="none">
                          <a:solidFill>
                            <a:schemeClr val="dk1"/>
                          </a:solidFill>
                          <a:latin typeface="Barlow"/>
                          <a:ea typeface="Barlow"/>
                          <a:cs typeface="Barlow"/>
                        </a:rPr>
                        <a:t>Citations Used</a:t>
                      </a:r>
                      <a:endParaRPr lang="en" sz="1000" b="1" i="1" u="none">
                        <a:solidFill>
                          <a:schemeClr val="dk1"/>
                        </a:solidFill>
                        <a:latin typeface="Barlow"/>
                        <a:ea typeface="Barlow"/>
                        <a:cs typeface="Barlow"/>
                        <a:sym typeface="Barlow"/>
                      </a:endParaRPr>
                    </a:p>
                  </a:txBody>
                  <a:tcPr marL="91425" marR="91425" marT="91425" marB="91425" anchor="ctr">
                    <a:lnL w="9524">
                      <a:solidFill>
                        <a:schemeClr val="dk1"/>
                      </a:solidFill>
                    </a:lnL>
                    <a:lnR w="9524">
                      <a:solidFill>
                        <a:schemeClr val="dk1"/>
                      </a:solidFill>
                    </a:lnR>
                    <a:lnT w="9524">
                      <a:solidFill>
                        <a:schemeClr val="dk1"/>
                      </a:solidFill>
                    </a:lnT>
                    <a:lnB w="9524">
                      <a:solidFill>
                        <a:schemeClr val="dk1"/>
                      </a:solidFill>
                    </a:lnB>
                    <a:solidFill>
                      <a:schemeClr val="accent2"/>
                    </a:solidFill>
                  </a:tcPr>
                </a:tc>
                <a:extLst>
                  <a:ext uri="{0D108BD9-81ED-4DB2-BD59-A6C34878D82A}">
                    <a16:rowId xmlns:a16="http://schemas.microsoft.com/office/drawing/2014/main" val="260563948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pic>
        <p:nvPicPr>
          <p:cNvPr id="2" name="Picture 1" descr="A screenshot of a graph&#10;&#10;Description automatically generated">
            <a:extLst>
              <a:ext uri="{FF2B5EF4-FFF2-40B4-BE49-F238E27FC236}">
                <a16:creationId xmlns:a16="http://schemas.microsoft.com/office/drawing/2014/main" id="{BC00B0B7-65E7-BBBF-1D37-48C7BA0336D3}"/>
              </a:ext>
            </a:extLst>
          </p:cNvPr>
          <p:cNvPicPr>
            <a:picLocks noChangeAspect="1"/>
          </p:cNvPicPr>
          <p:nvPr/>
        </p:nvPicPr>
        <p:blipFill>
          <a:blip r:embed="rId3"/>
          <a:stretch>
            <a:fillRect/>
          </a:stretch>
        </p:blipFill>
        <p:spPr>
          <a:xfrm>
            <a:off x="-3407" y="0"/>
            <a:ext cx="9150813" cy="5143500"/>
          </a:xfrm>
          <a:prstGeom prst="rect">
            <a:avLst/>
          </a:prstGeom>
        </p:spPr>
      </p:pic>
      <p:sp>
        <p:nvSpPr>
          <p:cNvPr id="3" name="TextBox 2">
            <a:extLst>
              <a:ext uri="{FF2B5EF4-FFF2-40B4-BE49-F238E27FC236}">
                <a16:creationId xmlns:a16="http://schemas.microsoft.com/office/drawing/2014/main" id="{D0107FC2-C078-1004-C217-FB9BE3E0DB47}"/>
              </a:ext>
            </a:extLst>
          </p:cNvPr>
          <p:cNvSpPr txBox="1"/>
          <p:nvPr/>
        </p:nvSpPr>
        <p:spPr>
          <a:xfrm>
            <a:off x="5891265" y="2464592"/>
            <a:ext cx="107029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a:t>Count of</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721F-6ADF-DC87-8139-3C164B0EC414}"/>
              </a:ext>
            </a:extLst>
          </p:cNvPr>
          <p:cNvSpPr>
            <a:spLocks noGrp="1"/>
          </p:cNvSpPr>
          <p:nvPr>
            <p:ph type="title"/>
          </p:nvPr>
        </p:nvSpPr>
        <p:spPr/>
        <p:txBody>
          <a:bodyPr/>
          <a:lstStyle/>
          <a:p>
            <a:r>
              <a:rPr lang="en-US" u="sng"/>
              <a:t>Recommendations</a:t>
            </a:r>
          </a:p>
        </p:txBody>
      </p:sp>
      <p:sp>
        <p:nvSpPr>
          <p:cNvPr id="3" name="Text Placeholder 2">
            <a:extLst>
              <a:ext uri="{FF2B5EF4-FFF2-40B4-BE49-F238E27FC236}">
                <a16:creationId xmlns:a16="http://schemas.microsoft.com/office/drawing/2014/main" id="{8480A752-4F90-73B3-C3D0-7A6E0D674B68}"/>
              </a:ext>
            </a:extLst>
          </p:cNvPr>
          <p:cNvSpPr>
            <a:spLocks noGrp="1"/>
          </p:cNvSpPr>
          <p:nvPr>
            <p:ph type="body" idx="1"/>
          </p:nvPr>
        </p:nvSpPr>
        <p:spPr>
          <a:xfrm>
            <a:off x="720000" y="1018971"/>
            <a:ext cx="7704000" cy="2689327"/>
          </a:xfrm>
        </p:spPr>
        <p:txBody>
          <a:bodyPr/>
          <a:lstStyle/>
          <a:p>
            <a:pPr algn="l">
              <a:buFont typeface="Calibri"/>
              <a:buChar char="-"/>
            </a:pPr>
            <a:r>
              <a:rPr lang="en-US"/>
              <a:t>Heavy, consistent, rainfalls may cause collection of stagnant water in drainage pipes. Stagnant water is a known breeding ground for mosquitoes. Look into regions with high rainfall &amp; dengue rate, and conduct scheduled maintenance checks for blocked drainpipes, gutters, etc.</a:t>
            </a:r>
          </a:p>
          <a:p>
            <a:pPr marL="152400" indent="0" algn="l">
              <a:buNone/>
            </a:pPr>
            <a:endParaRPr lang="en-US"/>
          </a:p>
          <a:p>
            <a:pPr algn="l">
              <a:buFont typeface="Calibri"/>
              <a:buChar char="-"/>
            </a:pPr>
            <a:r>
              <a:rPr lang="en-US"/>
              <a:t>Increase the use of larvicides in water bodies that cannot be drained and adulticides during peak mosquito activity periods. </a:t>
            </a:r>
          </a:p>
          <a:p>
            <a:pPr algn="l">
              <a:buFont typeface="Calibri"/>
              <a:buChar char="-"/>
            </a:pPr>
            <a:endParaRPr lang="en-US"/>
          </a:p>
          <a:p>
            <a:pPr algn="l">
              <a:buFont typeface="Calibri"/>
              <a:buChar char="-"/>
            </a:pPr>
            <a:r>
              <a:rPr lang="en-US"/>
              <a:t>Government can invest in improved drainage systems to reduce stagnant water collated from high rainfall.</a:t>
            </a:r>
          </a:p>
          <a:p>
            <a:pPr algn="l">
              <a:buFont typeface="Calibri"/>
              <a:buChar char="-"/>
            </a:pPr>
            <a:endParaRPr lang="en-US"/>
          </a:p>
          <a:p>
            <a:pPr algn="l">
              <a:buFont typeface="Calibri"/>
              <a:buChar char="-"/>
            </a:pPr>
            <a:r>
              <a:rPr lang="en-US"/>
              <a:t>April is the peak rainfall season within the central region. Such measures should be imposed during this period to make the solutions more effective.</a:t>
            </a:r>
          </a:p>
        </p:txBody>
      </p:sp>
    </p:spTree>
    <p:extLst>
      <p:ext uri="{BB962C8B-B14F-4D97-AF65-F5344CB8AC3E}">
        <p14:creationId xmlns:p14="http://schemas.microsoft.com/office/powerpoint/2010/main" val="1180381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r>
              <a:rPr lang="en-US"/>
              <a:t>Wei Xuan's Dashboard</a:t>
            </a:r>
            <a:endParaRPr/>
          </a:p>
        </p:txBody>
      </p:sp>
      <p:sp>
        <p:nvSpPr>
          <p:cNvPr id="915" name="Google Shape;915;p40"/>
          <p:cNvSpPr txBox="1">
            <a:spLocks noGrp="1"/>
          </p:cNvSpPr>
          <p:nvPr>
            <p:ph type="title" idx="2"/>
          </p:nvPr>
        </p:nvSpPr>
        <p:spPr>
          <a:xfrm>
            <a:off x="1050075" y="1564950"/>
            <a:ext cx="969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35D13C9C-26D1-3F10-9417-F8C05EF2BEC7}"/>
              </a:ext>
            </a:extLst>
          </p:cNvPr>
          <p:cNvSpPr txBox="1"/>
          <p:nvPr/>
        </p:nvSpPr>
        <p:spPr>
          <a:xfrm>
            <a:off x="2088603" y="2737186"/>
            <a:ext cx="673713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Analysis on Cuba vs Singapore</a:t>
            </a:r>
          </a:p>
        </p:txBody>
      </p:sp>
      <p:pic>
        <p:nvPicPr>
          <p:cNvPr id="2" name="Picture 1" descr="Singapore - Wikipedia">
            <a:extLst>
              <a:ext uri="{FF2B5EF4-FFF2-40B4-BE49-F238E27FC236}">
                <a16:creationId xmlns:a16="http://schemas.microsoft.com/office/drawing/2014/main" id="{500F907D-B810-E508-66FE-6860378C592D}"/>
              </a:ext>
            </a:extLst>
          </p:cNvPr>
          <p:cNvPicPr>
            <a:picLocks noChangeAspect="1"/>
          </p:cNvPicPr>
          <p:nvPr/>
        </p:nvPicPr>
        <p:blipFill>
          <a:blip r:embed="rId3"/>
          <a:stretch>
            <a:fillRect/>
          </a:stretch>
        </p:blipFill>
        <p:spPr>
          <a:xfrm>
            <a:off x="5257119" y="919164"/>
            <a:ext cx="1977118" cy="1282247"/>
          </a:xfrm>
          <a:prstGeom prst="rect">
            <a:avLst/>
          </a:prstGeom>
        </p:spPr>
      </p:pic>
      <p:pic>
        <p:nvPicPr>
          <p:cNvPr id="4" name="Picture 3" descr="Flag of Cuba | History, Design &amp; Meaning | Britannica">
            <a:extLst>
              <a:ext uri="{FF2B5EF4-FFF2-40B4-BE49-F238E27FC236}">
                <a16:creationId xmlns:a16="http://schemas.microsoft.com/office/drawing/2014/main" id="{73381494-1855-BBBB-0B31-6DB7CA2F8E20}"/>
              </a:ext>
            </a:extLst>
          </p:cNvPr>
          <p:cNvPicPr>
            <a:picLocks noChangeAspect="1"/>
          </p:cNvPicPr>
          <p:nvPr/>
        </p:nvPicPr>
        <p:blipFill>
          <a:blip r:embed="rId4"/>
          <a:stretch>
            <a:fillRect/>
          </a:stretch>
        </p:blipFill>
        <p:spPr>
          <a:xfrm>
            <a:off x="5257119" y="2352448"/>
            <a:ext cx="1977119" cy="1282247"/>
          </a:xfrm>
          <a:prstGeom prst="rect">
            <a:avLst/>
          </a:prstGeom>
        </p:spPr>
      </p:pic>
    </p:spTree>
    <p:extLst>
      <p:ext uri="{BB962C8B-B14F-4D97-AF65-F5344CB8AC3E}">
        <p14:creationId xmlns:p14="http://schemas.microsoft.com/office/powerpoint/2010/main" val="3625637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97" name="Google Shape;997;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Dashboard about Singapore &amp; Cuba</a:t>
            </a:r>
            <a:endParaRPr lang="en">
              <a:solidFill>
                <a:srgbClr val="202331"/>
              </a:solidFill>
            </a:endParaRPr>
          </a:p>
          <a:p>
            <a:pPr marL="0" lvl="0" indent="0" algn="ctr">
              <a:spcBef>
                <a:spcPts val="0"/>
              </a:spcBef>
              <a:spcAft>
                <a:spcPts val="0"/>
              </a:spcAft>
              <a:buNone/>
            </a:pPr>
            <a:endParaRPr lang="en"/>
          </a:p>
        </p:txBody>
      </p:sp>
      <p:pic>
        <p:nvPicPr>
          <p:cNvPr id="52" name="Picture 51">
            <a:extLst>
              <a:ext uri="{FF2B5EF4-FFF2-40B4-BE49-F238E27FC236}">
                <a16:creationId xmlns:a16="http://schemas.microsoft.com/office/drawing/2014/main" id="{D515D59B-7E24-552E-BE62-17248A565EC9}"/>
              </a:ext>
            </a:extLst>
          </p:cNvPr>
          <p:cNvPicPr>
            <a:picLocks noChangeAspect="1"/>
          </p:cNvPicPr>
          <p:nvPr/>
        </p:nvPicPr>
        <p:blipFill>
          <a:blip r:embed="rId3"/>
          <a:stretch>
            <a:fillRect/>
          </a:stretch>
        </p:blipFill>
        <p:spPr>
          <a:xfrm>
            <a:off x="1924430" y="981075"/>
            <a:ext cx="5276090" cy="3676650"/>
          </a:xfrm>
          <a:prstGeom prst="rect">
            <a:avLst/>
          </a:prstGeom>
        </p:spPr>
      </p:pic>
      <p:sp>
        <p:nvSpPr>
          <p:cNvPr id="54" name="TextBox 53">
            <a:extLst>
              <a:ext uri="{FF2B5EF4-FFF2-40B4-BE49-F238E27FC236}">
                <a16:creationId xmlns:a16="http://schemas.microsoft.com/office/drawing/2014/main" id="{176FA1BC-F7A0-C250-5DBA-B35249C84D8B}"/>
              </a:ext>
            </a:extLst>
          </p:cNvPr>
          <p:cNvSpPr txBox="1"/>
          <p:nvPr/>
        </p:nvSpPr>
        <p:spPr>
          <a:xfrm>
            <a:off x="794709" y="982417"/>
            <a:ext cx="40576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Singapore:</a:t>
            </a:r>
          </a:p>
        </p:txBody>
      </p:sp>
      <p:sp>
        <p:nvSpPr>
          <p:cNvPr id="56" name="TextBox 55">
            <a:extLst>
              <a:ext uri="{FF2B5EF4-FFF2-40B4-BE49-F238E27FC236}">
                <a16:creationId xmlns:a16="http://schemas.microsoft.com/office/drawing/2014/main" id="{A28F7166-6DD9-423E-B0E6-07C9EC590BFD}"/>
              </a:ext>
            </a:extLst>
          </p:cNvPr>
          <p:cNvSpPr txBox="1"/>
          <p:nvPr/>
        </p:nvSpPr>
        <p:spPr>
          <a:xfrm>
            <a:off x="1177380" y="2821941"/>
            <a:ext cx="40576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Cuba: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sp>
        <p:nvSpPr>
          <p:cNvPr id="1694" name="Google Shape;1694;p6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Methods Used</a:t>
            </a:r>
            <a:endParaRPr lang="en-US"/>
          </a:p>
        </p:txBody>
      </p:sp>
      <p:sp>
        <p:nvSpPr>
          <p:cNvPr id="2" name="TextBox 1">
            <a:extLst>
              <a:ext uri="{FF2B5EF4-FFF2-40B4-BE49-F238E27FC236}">
                <a16:creationId xmlns:a16="http://schemas.microsoft.com/office/drawing/2014/main" id="{41D6EFB2-0367-510E-9CBB-77D44D36BF51}"/>
              </a:ext>
            </a:extLst>
          </p:cNvPr>
          <p:cNvSpPr txBox="1"/>
          <p:nvPr/>
        </p:nvSpPr>
        <p:spPr>
          <a:xfrm>
            <a:off x="365572" y="1208786"/>
            <a:ext cx="4371975"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Similarities: </a:t>
            </a:r>
          </a:p>
          <a:p>
            <a:pPr marL="342900" indent="-342900">
              <a:buAutoNum type="arabicPeriod"/>
            </a:pPr>
            <a:r>
              <a:rPr lang="en-GB"/>
              <a:t>Bacillus Thuringiensis </a:t>
            </a:r>
            <a:r>
              <a:rPr lang="en-GB" err="1"/>
              <a:t>Israelensis</a:t>
            </a:r>
            <a:r>
              <a:rPr lang="en-GB"/>
              <a:t> (BTI)</a:t>
            </a:r>
          </a:p>
          <a:p>
            <a:pPr marL="342900" indent="-342900">
              <a:buAutoNum type="arabicPeriod"/>
            </a:pPr>
            <a:r>
              <a:rPr lang="en-GB"/>
              <a:t>Wolbachia Bacteria</a:t>
            </a:r>
          </a:p>
          <a:p>
            <a:pPr marL="342900" indent="-342900">
              <a:buAutoNum type="arabicPeriod"/>
            </a:pPr>
            <a:r>
              <a:rPr lang="en-GB"/>
              <a:t>Chemical control</a:t>
            </a:r>
          </a:p>
          <a:p>
            <a:pPr marL="342900" indent="-342900">
              <a:buAutoNum type="arabicPeriod"/>
            </a:pPr>
            <a:r>
              <a:rPr lang="en-GB"/>
              <a:t>Reduction of stagnant water</a:t>
            </a:r>
          </a:p>
          <a:p>
            <a:pPr marL="342900" indent="-342900">
              <a:buAutoNum type="arabicPeriod"/>
            </a:pPr>
            <a:r>
              <a:rPr lang="en-GB"/>
              <a:t>Public Education</a:t>
            </a:r>
          </a:p>
          <a:p>
            <a:pPr marL="342900" indent="-342900">
              <a:buAutoNum type="arabicPeriod"/>
            </a:pPr>
            <a:r>
              <a:rPr lang="en-GB"/>
              <a:t>Surveillance &amp; Monitoring</a:t>
            </a:r>
          </a:p>
          <a:p>
            <a:pPr marL="342900" indent="-342900">
              <a:buAutoNum type="arabicPeriod"/>
            </a:pPr>
            <a:r>
              <a:rPr lang="en-GB"/>
              <a:t>Regulations &amp; Policies</a:t>
            </a:r>
          </a:p>
          <a:p>
            <a:pPr marL="342900" indent="-342900">
              <a:buAutoNum type="arabicPeriod"/>
            </a:pPr>
            <a:endParaRPr lang="en-GB"/>
          </a:p>
          <a:p>
            <a:pPr marL="342900" indent="-342900">
              <a:buAutoNum type="arabicPeriod"/>
            </a:pPr>
            <a:endParaRPr lang="en-GB"/>
          </a:p>
          <a:p>
            <a:endParaRPr lang="en-GB"/>
          </a:p>
        </p:txBody>
      </p:sp>
      <p:sp>
        <p:nvSpPr>
          <p:cNvPr id="3" name="TextBox 2">
            <a:extLst>
              <a:ext uri="{FF2B5EF4-FFF2-40B4-BE49-F238E27FC236}">
                <a16:creationId xmlns:a16="http://schemas.microsoft.com/office/drawing/2014/main" id="{5400B88A-54D5-CA31-6B21-D9FA794A4A2E}"/>
              </a:ext>
            </a:extLst>
          </p:cNvPr>
          <p:cNvSpPr txBox="1"/>
          <p:nvPr/>
        </p:nvSpPr>
        <p:spPr>
          <a:xfrm>
            <a:off x="5018352" y="1204883"/>
            <a:ext cx="35528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Differences:</a:t>
            </a:r>
            <a:endParaRPr lang="en-US">
              <a:solidFill>
                <a:srgbClr val="202331"/>
              </a:solidFill>
            </a:endParaRPr>
          </a:p>
          <a:p>
            <a:r>
              <a:rPr lang="en-GB"/>
              <a:t>1. Gambusia and Copepod used in Cuba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6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Gambusia vs Copepods</a:t>
            </a:r>
            <a:endParaRPr lang="en-US"/>
          </a:p>
        </p:txBody>
      </p:sp>
      <p:sp>
        <p:nvSpPr>
          <p:cNvPr id="2" name="TextBox 1">
            <a:extLst>
              <a:ext uri="{FF2B5EF4-FFF2-40B4-BE49-F238E27FC236}">
                <a16:creationId xmlns:a16="http://schemas.microsoft.com/office/drawing/2014/main" id="{E692BF6A-FEFE-76D3-6BDF-67A8DD695715}"/>
              </a:ext>
            </a:extLst>
          </p:cNvPr>
          <p:cNvSpPr txBox="1"/>
          <p:nvPr/>
        </p:nvSpPr>
        <p:spPr>
          <a:xfrm>
            <a:off x="236125" y="897156"/>
            <a:ext cx="2743200"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300"/>
              <a:t>Gambusia:</a:t>
            </a:r>
          </a:p>
          <a:p>
            <a:pPr marL="342900" indent="-342900">
              <a:buChar char="•"/>
            </a:pPr>
            <a:r>
              <a:rPr lang="en-GB" sz="1300"/>
              <a:t>Lifespan: 1-2 years</a:t>
            </a:r>
          </a:p>
          <a:p>
            <a:pPr marL="342900" indent="-342900">
              <a:buChar char="•"/>
            </a:pPr>
            <a:r>
              <a:rPr lang="en-GB" sz="1300"/>
              <a:t>Habitat: Ponds, Ditches, Streams, Lakes, Marshes, Slow-moving Rivers</a:t>
            </a:r>
          </a:p>
          <a:p>
            <a:pPr marL="342900" indent="-342900">
              <a:buChar char="•"/>
            </a:pPr>
            <a:r>
              <a:rPr lang="en-GB" sz="1300"/>
              <a:t>Clean/Unpolluted</a:t>
            </a:r>
          </a:p>
          <a:p>
            <a:pPr marL="342900" indent="-342900">
              <a:buChar char="•"/>
            </a:pPr>
            <a:r>
              <a:rPr lang="en-GB" sz="1300"/>
              <a:t>Warm</a:t>
            </a:r>
          </a:p>
          <a:p>
            <a:pPr marL="342900" indent="-342900">
              <a:buChar char="•"/>
            </a:pPr>
            <a:r>
              <a:rPr lang="en-GB" sz="1300"/>
              <a:t>Consume: Larvae, Algae</a:t>
            </a:r>
          </a:p>
          <a:p>
            <a:pPr marL="342900" indent="-342900">
              <a:buChar char="•"/>
            </a:pPr>
            <a:r>
              <a:rPr lang="en-GB" sz="1300"/>
              <a:t>Advantage:</a:t>
            </a:r>
            <a:endParaRPr lang="en-US" sz="1300">
              <a:solidFill>
                <a:srgbClr val="202331"/>
              </a:solidFill>
            </a:endParaRPr>
          </a:p>
          <a:p>
            <a:pPr marL="800100" lvl="1" indent="-342900">
              <a:buFont typeface="Arial,Sans-Serif"/>
              <a:buChar char="•"/>
            </a:pPr>
            <a:r>
              <a:rPr lang="en-GB" sz="1300"/>
              <a:t>Highly effective</a:t>
            </a:r>
          </a:p>
          <a:p>
            <a:pPr marL="800100" lvl="1" indent="-342900">
              <a:buFont typeface="Arial,Sans-Serif"/>
              <a:buChar char="•"/>
            </a:pPr>
            <a:r>
              <a:rPr lang="en-GB" sz="1300"/>
              <a:t>Thrive in different environment</a:t>
            </a:r>
          </a:p>
          <a:p>
            <a:pPr>
              <a:buFont typeface="Arial"/>
              <a:buChar char="•"/>
            </a:pPr>
            <a:r>
              <a:rPr lang="en-GB" sz="1300">
                <a:latin typeface="Calibri"/>
                <a:cs typeface="Calibri"/>
              </a:rPr>
              <a:t>Disadvantage: </a:t>
            </a:r>
            <a:endParaRPr lang="en-GB" sz="1300"/>
          </a:p>
          <a:p>
            <a:pPr marL="742950" lvl="2" indent="-285750">
              <a:buChar char="•"/>
            </a:pPr>
            <a:r>
              <a:rPr lang="en-GB" sz="1300">
                <a:latin typeface="Calibri"/>
                <a:cs typeface="Calibri"/>
              </a:rPr>
              <a:t>Environmental harm</a:t>
            </a:r>
            <a:endParaRPr lang="en-GB" sz="1300"/>
          </a:p>
          <a:p>
            <a:pPr marL="742950" lvl="2" indent="-285750">
              <a:buChar char="•"/>
            </a:pPr>
            <a:r>
              <a:rPr lang="en-GB" sz="1300">
                <a:latin typeface="Calibri"/>
                <a:cs typeface="Calibri"/>
              </a:rPr>
              <a:t>Reduce biodiversity</a:t>
            </a:r>
            <a:endParaRPr lang="en-GB" sz="1300"/>
          </a:p>
          <a:p>
            <a:pPr marL="742950" lvl="2" indent="-285750">
              <a:buChar char="•"/>
            </a:pPr>
            <a:r>
              <a:rPr lang="en-GB" sz="1300">
                <a:latin typeface="Calibri"/>
                <a:cs typeface="Calibri"/>
              </a:rPr>
              <a:t>High maintenance</a:t>
            </a:r>
            <a:endParaRPr lang="en-GB" sz="1300"/>
          </a:p>
          <a:p>
            <a:pPr marL="342900" indent="-342900">
              <a:buFont typeface="Arial"/>
              <a:buChar char="•"/>
            </a:pPr>
            <a:endParaRPr lang="en-GB"/>
          </a:p>
          <a:p>
            <a:pPr marL="342900" indent="-342900">
              <a:buFont typeface="Arial"/>
              <a:buChar char="•"/>
            </a:pPr>
            <a:endParaRPr lang="en-GB"/>
          </a:p>
          <a:p>
            <a:pPr marL="800100" lvl="1" indent="-342900">
              <a:buChar char="•"/>
            </a:pPr>
            <a:endParaRPr lang="en-GB"/>
          </a:p>
        </p:txBody>
      </p:sp>
      <p:sp>
        <p:nvSpPr>
          <p:cNvPr id="3" name="TextBox 2">
            <a:extLst>
              <a:ext uri="{FF2B5EF4-FFF2-40B4-BE49-F238E27FC236}">
                <a16:creationId xmlns:a16="http://schemas.microsoft.com/office/drawing/2014/main" id="{9B4B1A79-D717-6EEE-1391-3F2D7F411B67}"/>
              </a:ext>
            </a:extLst>
          </p:cNvPr>
          <p:cNvSpPr txBox="1"/>
          <p:nvPr/>
        </p:nvSpPr>
        <p:spPr>
          <a:xfrm>
            <a:off x="6235001" y="892741"/>
            <a:ext cx="2743200" cy="37087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300">
                <a:latin typeface="Calibri"/>
                <a:cs typeface="Calibri"/>
              </a:rPr>
              <a:t>Copepods:</a:t>
            </a:r>
            <a:endParaRPr lang="en-US" sz="1300"/>
          </a:p>
          <a:p>
            <a:pPr marL="285750" indent="-285750">
              <a:buChar char="•"/>
            </a:pPr>
            <a:r>
              <a:rPr lang="en-GB" sz="1300">
                <a:latin typeface="Calibri"/>
                <a:cs typeface="Calibri"/>
              </a:rPr>
              <a:t>Few weeks-months</a:t>
            </a:r>
            <a:endParaRPr lang="en-GB" sz="1300"/>
          </a:p>
          <a:p>
            <a:pPr marL="285750" indent="-285750">
              <a:buChar char="•"/>
            </a:pPr>
            <a:r>
              <a:rPr lang="en-GB" sz="1300">
                <a:latin typeface="Calibri"/>
                <a:cs typeface="Calibri"/>
              </a:rPr>
              <a:t>Habitat: Ponds, Lakes, Streams, Oceans, Estuaries</a:t>
            </a:r>
            <a:endParaRPr lang="en-GB" sz="1300"/>
          </a:p>
          <a:p>
            <a:pPr marL="285750" indent="-285750">
              <a:buChar char="•"/>
            </a:pPr>
            <a:r>
              <a:rPr lang="en-GB" sz="1300">
                <a:latin typeface="Calibri"/>
                <a:cs typeface="Calibri"/>
              </a:rPr>
              <a:t>Various level of cleanliness and pollution depending on species</a:t>
            </a:r>
            <a:endParaRPr lang="en-GB" sz="1300"/>
          </a:p>
          <a:p>
            <a:pPr marL="285750" indent="-285750">
              <a:buChar char="•"/>
            </a:pPr>
            <a:r>
              <a:rPr lang="en-GB" sz="1300">
                <a:latin typeface="Calibri"/>
                <a:cs typeface="Calibri"/>
              </a:rPr>
              <a:t>Moderate temperature</a:t>
            </a:r>
            <a:endParaRPr lang="en-GB" sz="1300"/>
          </a:p>
          <a:p>
            <a:pPr marL="285750" indent="-285750">
              <a:buChar char="•"/>
            </a:pPr>
            <a:r>
              <a:rPr lang="en-GB" sz="1300">
                <a:latin typeface="Calibri"/>
                <a:cs typeface="Calibri"/>
              </a:rPr>
              <a:t>Consumes: Larvae, Microalgae</a:t>
            </a:r>
            <a:endParaRPr lang="en-GB" sz="1300"/>
          </a:p>
          <a:p>
            <a:r>
              <a:rPr lang="en-GB" sz="1300">
                <a:latin typeface="Calibri"/>
                <a:cs typeface="Calibri"/>
              </a:rPr>
              <a:t>Advantage:</a:t>
            </a:r>
            <a:endParaRPr lang="en-GB" sz="1300"/>
          </a:p>
          <a:p>
            <a:pPr marL="285750" lvl="1" indent="-285750">
              <a:buChar char="•"/>
            </a:pPr>
            <a:r>
              <a:rPr lang="en-GB" sz="1300">
                <a:latin typeface="Calibri"/>
                <a:cs typeface="Calibri"/>
              </a:rPr>
              <a:t>Low maintenance</a:t>
            </a:r>
            <a:endParaRPr lang="en-GB" sz="1300"/>
          </a:p>
          <a:p>
            <a:pPr marL="285750" lvl="1" indent="-285750">
              <a:buChar char="•"/>
            </a:pPr>
            <a:r>
              <a:rPr lang="en-GB" sz="1300">
                <a:latin typeface="Calibri"/>
                <a:cs typeface="Calibri"/>
              </a:rPr>
              <a:t>Environmentally friendly</a:t>
            </a:r>
            <a:endParaRPr lang="en-GB" sz="1300"/>
          </a:p>
          <a:p>
            <a:pPr marL="285750" lvl="1" indent="-285750">
              <a:buChar char="•"/>
            </a:pPr>
            <a:r>
              <a:rPr lang="en-GB" sz="1300">
                <a:latin typeface="Calibri"/>
                <a:cs typeface="Calibri"/>
              </a:rPr>
              <a:t>Adapt to living conditions</a:t>
            </a:r>
            <a:endParaRPr lang="en-GB" sz="1300"/>
          </a:p>
          <a:p>
            <a:pPr marL="285750" lvl="1" indent="-285750">
              <a:buChar char="•"/>
            </a:pPr>
            <a:r>
              <a:rPr lang="en-GB" sz="1300">
                <a:latin typeface="Calibri"/>
                <a:cs typeface="Calibri"/>
              </a:rPr>
              <a:t>Specifically target mosquitoes</a:t>
            </a:r>
            <a:endParaRPr lang="en-GB" sz="1300"/>
          </a:p>
          <a:p>
            <a:r>
              <a:rPr lang="en-GB" sz="1300">
                <a:latin typeface="Calibri"/>
                <a:cs typeface="Calibri"/>
              </a:rPr>
              <a:t>Disadvantage:</a:t>
            </a:r>
            <a:endParaRPr lang="en-GB" sz="1300"/>
          </a:p>
          <a:p>
            <a:pPr marL="285750" lvl="1" indent="-285750">
              <a:buChar char="•"/>
            </a:pPr>
            <a:r>
              <a:rPr lang="en-GB" sz="1300">
                <a:latin typeface="Calibri"/>
                <a:cs typeface="Calibri"/>
              </a:rPr>
              <a:t>Careful management to prevent disruption of ecosystem</a:t>
            </a:r>
          </a:p>
          <a:p>
            <a:pPr marL="285750" lvl="1" indent="-285750">
              <a:buChar char="•"/>
            </a:pPr>
            <a:r>
              <a:rPr lang="en-GB" sz="1300">
                <a:latin typeface="Calibri"/>
                <a:cs typeface="Calibri"/>
              </a:rPr>
              <a:t>Effectiveness varies</a:t>
            </a:r>
            <a:endParaRPr lang="en-GB" sz="1300"/>
          </a:p>
          <a:p>
            <a:pPr algn="l"/>
            <a:endParaRPr lang="en-GB"/>
          </a:p>
        </p:txBody>
      </p:sp>
      <p:pic>
        <p:nvPicPr>
          <p:cNvPr id="4" name="Picture 3" descr="Gambusia fish">
            <a:extLst>
              <a:ext uri="{FF2B5EF4-FFF2-40B4-BE49-F238E27FC236}">
                <a16:creationId xmlns:a16="http://schemas.microsoft.com/office/drawing/2014/main" id="{884228A2-8C4D-20A6-EF1F-9230D7D4CD4A}"/>
              </a:ext>
            </a:extLst>
          </p:cNvPr>
          <p:cNvPicPr>
            <a:picLocks noChangeAspect="1"/>
          </p:cNvPicPr>
          <p:nvPr/>
        </p:nvPicPr>
        <p:blipFill>
          <a:blip r:embed="rId3"/>
          <a:stretch>
            <a:fillRect/>
          </a:stretch>
        </p:blipFill>
        <p:spPr>
          <a:xfrm>
            <a:off x="2867025" y="899420"/>
            <a:ext cx="2076449" cy="1553959"/>
          </a:xfrm>
          <a:prstGeom prst="rect">
            <a:avLst/>
          </a:prstGeom>
        </p:spPr>
      </p:pic>
      <p:pic>
        <p:nvPicPr>
          <p:cNvPr id="5" name="Picture 4" descr="Copepod - Wikipedia">
            <a:extLst>
              <a:ext uri="{FF2B5EF4-FFF2-40B4-BE49-F238E27FC236}">
                <a16:creationId xmlns:a16="http://schemas.microsoft.com/office/drawing/2014/main" id="{E9A924BF-F28E-7E4D-8E4D-4FC3616385C4}"/>
              </a:ext>
            </a:extLst>
          </p:cNvPr>
          <p:cNvPicPr>
            <a:picLocks noChangeAspect="1"/>
          </p:cNvPicPr>
          <p:nvPr/>
        </p:nvPicPr>
        <p:blipFill>
          <a:blip r:embed="rId4"/>
          <a:stretch>
            <a:fillRect/>
          </a:stretch>
        </p:blipFill>
        <p:spPr>
          <a:xfrm>
            <a:off x="3390446" y="3250315"/>
            <a:ext cx="2743199" cy="163734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r>
              <a:rPr lang="en-US"/>
              <a:t>Challenges</a:t>
            </a:r>
          </a:p>
        </p:txBody>
      </p:sp>
      <p:sp>
        <p:nvSpPr>
          <p:cNvPr id="915" name="Google Shape;915;p40"/>
          <p:cNvSpPr txBox="1">
            <a:spLocks noGrp="1"/>
          </p:cNvSpPr>
          <p:nvPr>
            <p:ph type="title" idx="2"/>
          </p:nvPr>
        </p:nvSpPr>
        <p:spPr>
          <a:xfrm>
            <a:off x="1050075" y="1564950"/>
            <a:ext cx="969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776540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28" name="TextBox 27">
            <a:extLst>
              <a:ext uri="{FF2B5EF4-FFF2-40B4-BE49-F238E27FC236}">
                <a16:creationId xmlns:a16="http://schemas.microsoft.com/office/drawing/2014/main" id="{93806086-807E-17B1-B9C7-2C080C1A1AE0}"/>
              </a:ext>
            </a:extLst>
          </p:cNvPr>
          <p:cNvSpPr txBox="1"/>
          <p:nvPr/>
        </p:nvSpPr>
        <p:spPr>
          <a:xfrm>
            <a:off x="868650" y="347460"/>
            <a:ext cx="69106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u="sng">
                <a:latin typeface="Poppins"/>
              </a:rPr>
              <a:t>Challenges:</a:t>
            </a:r>
          </a:p>
        </p:txBody>
      </p:sp>
      <p:sp>
        <p:nvSpPr>
          <p:cNvPr id="29" name="TextBox 28">
            <a:extLst>
              <a:ext uri="{FF2B5EF4-FFF2-40B4-BE49-F238E27FC236}">
                <a16:creationId xmlns:a16="http://schemas.microsoft.com/office/drawing/2014/main" id="{555D9DF8-3629-1F07-68A5-AAF98B39D2D4}"/>
              </a:ext>
            </a:extLst>
          </p:cNvPr>
          <p:cNvSpPr txBox="1"/>
          <p:nvPr/>
        </p:nvSpPr>
        <p:spPr>
          <a:xfrm>
            <a:off x="872719" y="976007"/>
            <a:ext cx="7287016"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t>Lack of support from government agencies while attempting to seek out national datasets from them. Main regressor within the project, as government agencies like NEA are the ones with the most information regarding such niche topics like Dengue.</a:t>
            </a:r>
          </a:p>
          <a:p>
            <a:endParaRPr lang="en-US"/>
          </a:p>
          <a:p>
            <a:pPr marL="285750" indent="-285750">
              <a:buFont typeface="Calibri"/>
              <a:buChar char="-"/>
            </a:pPr>
            <a:r>
              <a:rPr lang="en-US"/>
              <a:t>Faced problems finding a suitable topic for the final dashboard, change of Project Topic was considered a week before submission deadline.</a:t>
            </a:r>
          </a:p>
          <a:p>
            <a:endParaRPr lang="en-US"/>
          </a:p>
          <a:p>
            <a:pPr marL="285750" indent="-285750">
              <a:buFont typeface="Calibri"/>
              <a:buChar char="-"/>
            </a:pPr>
            <a:r>
              <a:rPr lang="en-US"/>
              <a:t>Some data we wanted to utilize for analysis did not exist. Though it is a good analysis point, it could not be initiated as no existing dataset was present to support our idea.</a:t>
            </a:r>
          </a:p>
          <a:p>
            <a:pPr marL="285750" indent="-285750">
              <a:buFont typeface="Calibri"/>
              <a:buChar char="-"/>
            </a:pPr>
            <a:r>
              <a:rPr lang="en-US"/>
              <a:t>Finding Data with proper street addresses and assigned regions and we were having issues integrating APIs to assign street addresses to their locations and regions, forcing us to hard code it out.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r>
              <a:rPr lang="en-US"/>
              <a:t>Conclusion</a:t>
            </a:r>
          </a:p>
        </p:txBody>
      </p:sp>
      <p:sp>
        <p:nvSpPr>
          <p:cNvPr id="915" name="Google Shape;915;p40"/>
          <p:cNvSpPr txBox="1">
            <a:spLocks noGrp="1"/>
          </p:cNvSpPr>
          <p:nvPr>
            <p:ph type="title" idx="2"/>
          </p:nvPr>
        </p:nvSpPr>
        <p:spPr>
          <a:xfrm>
            <a:off x="1050075" y="1564950"/>
            <a:ext cx="969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933807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5947-90E2-8A95-C156-0F59E5D4E4E5}"/>
              </a:ext>
            </a:extLst>
          </p:cNvPr>
          <p:cNvSpPr>
            <a:spLocks noGrp="1"/>
          </p:cNvSpPr>
          <p:nvPr>
            <p:ph type="title"/>
          </p:nvPr>
        </p:nvSpPr>
        <p:spPr/>
        <p:txBody>
          <a:bodyPr/>
          <a:lstStyle/>
          <a:p>
            <a:r>
              <a:rPr lang="en-US" u="sng"/>
              <a:t>Conclusion</a:t>
            </a:r>
          </a:p>
        </p:txBody>
      </p:sp>
      <p:sp>
        <p:nvSpPr>
          <p:cNvPr id="3" name="Subtitle 2">
            <a:extLst>
              <a:ext uri="{FF2B5EF4-FFF2-40B4-BE49-F238E27FC236}">
                <a16:creationId xmlns:a16="http://schemas.microsoft.com/office/drawing/2014/main" id="{1ED1303C-D010-504A-03FF-747A58AF7665}"/>
              </a:ext>
            </a:extLst>
          </p:cNvPr>
          <p:cNvSpPr>
            <a:spLocks noGrp="1"/>
          </p:cNvSpPr>
          <p:nvPr>
            <p:ph type="subTitle" idx="1"/>
          </p:nvPr>
        </p:nvSpPr>
        <p:spPr>
          <a:xfrm>
            <a:off x="720947" y="1017888"/>
            <a:ext cx="7701863" cy="2857545"/>
          </a:xfrm>
        </p:spPr>
        <p:txBody>
          <a:bodyPr/>
          <a:lstStyle/>
          <a:p>
            <a:pPr marL="152400" indent="0">
              <a:buNone/>
            </a:pPr>
            <a:endParaRPr lang="en-US">
              <a:solidFill>
                <a:schemeClr val="tx1"/>
              </a:solidFill>
              <a:cs typeface="Calibri"/>
            </a:endParaRPr>
          </a:p>
          <a:p>
            <a:r>
              <a:rPr lang="en-US">
                <a:solidFill>
                  <a:schemeClr val="tx1"/>
                </a:solidFill>
                <a:cs typeface="Calibri"/>
              </a:rPr>
              <a:t>By analyzing data and trends, we have identified the key influences of rising dengue cases and potential mitigation strategies. </a:t>
            </a:r>
            <a:endParaRPr lang="en-US">
              <a:solidFill>
                <a:schemeClr val="tx1"/>
              </a:solidFill>
            </a:endParaRPr>
          </a:p>
          <a:p>
            <a:pPr marL="152400" indent="0">
              <a:buNone/>
            </a:pPr>
            <a:endParaRPr lang="en-US">
              <a:solidFill>
                <a:schemeClr val="tx1"/>
              </a:solidFill>
              <a:cs typeface="Calibri"/>
            </a:endParaRPr>
          </a:p>
          <a:p>
            <a:r>
              <a:rPr lang="en-US">
                <a:solidFill>
                  <a:schemeClr val="tx1"/>
                </a:solidFill>
                <a:cs typeface="Calibri"/>
              </a:rPr>
              <a:t>In conclusion, the main suggestion to combat our dengue issue is to make use of copepods, as it is a solution that the Singapore Government has not used before, and it has been proven to be most effective based on the sharp drop of cases within Cuba after this measure was implemented.</a:t>
            </a:r>
          </a:p>
          <a:p>
            <a:endParaRPr lang="en-US">
              <a:solidFill>
                <a:schemeClr val="tx1"/>
              </a:solidFill>
              <a:cs typeface="Calibri"/>
            </a:endParaRPr>
          </a:p>
          <a:p>
            <a:r>
              <a:rPr lang="en-US">
                <a:solidFill>
                  <a:schemeClr val="tx1"/>
                </a:solidFill>
                <a:cs typeface="Calibri"/>
              </a:rPr>
              <a:t>Based on our analysis, months August-September is one of the more dengue-ridden months as compared to others. Since it is peak mating-season period, Project Wolbachia should be implemented compared to </a:t>
            </a:r>
            <a:r>
              <a:rPr lang="en-US" err="1">
                <a:solidFill>
                  <a:schemeClr val="tx1"/>
                </a:solidFill>
                <a:cs typeface="Calibri"/>
              </a:rPr>
              <a:t>Gavitrap</a:t>
            </a:r>
            <a:r>
              <a:rPr lang="en-US">
                <a:solidFill>
                  <a:schemeClr val="tx1"/>
                </a:solidFill>
                <a:cs typeface="Calibri"/>
              </a:rPr>
              <a:t> Deployment as it has been proven to reduce case by a larger percentage compared to </a:t>
            </a:r>
            <a:r>
              <a:rPr lang="en-US" err="1">
                <a:solidFill>
                  <a:schemeClr val="tx1"/>
                </a:solidFill>
                <a:cs typeface="Calibri"/>
              </a:rPr>
              <a:t>Gavitrap</a:t>
            </a:r>
            <a:r>
              <a:rPr lang="en-US">
                <a:solidFill>
                  <a:schemeClr val="tx1"/>
                </a:solidFill>
                <a:cs typeface="Calibri"/>
              </a:rPr>
              <a:t> Deployment. </a:t>
            </a:r>
          </a:p>
          <a:p>
            <a:endParaRPr lang="en-US">
              <a:solidFill>
                <a:schemeClr val="tx1"/>
              </a:solidFill>
              <a:cs typeface="Calibri"/>
            </a:endParaRPr>
          </a:p>
          <a:p>
            <a:endParaRPr lang="en-US">
              <a:solidFill>
                <a:schemeClr val="tx1"/>
              </a:solidFill>
              <a:cs typeface="Calibri"/>
            </a:endParaRPr>
          </a:p>
        </p:txBody>
      </p:sp>
    </p:spTree>
    <p:extLst>
      <p:ext uri="{BB962C8B-B14F-4D97-AF65-F5344CB8AC3E}">
        <p14:creationId xmlns:p14="http://schemas.microsoft.com/office/powerpoint/2010/main" val="104457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r>
              <a:rPr lang="en-US"/>
              <a:t>INTRODUCTION TO DENGUEOPS</a:t>
            </a:r>
          </a:p>
        </p:txBody>
      </p:sp>
      <p:sp>
        <p:nvSpPr>
          <p:cNvPr id="915" name="Google Shape;915;p40"/>
          <p:cNvSpPr txBox="1">
            <a:spLocks noGrp="1"/>
          </p:cNvSpPr>
          <p:nvPr>
            <p:ph type="title" idx="2"/>
          </p:nvPr>
        </p:nvSpPr>
        <p:spPr>
          <a:xfrm>
            <a:off x="1050075" y="1564950"/>
            <a:ext cx="969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r>
              <a:rPr lang="en-US"/>
              <a:t>Contributions</a:t>
            </a:r>
          </a:p>
        </p:txBody>
      </p:sp>
      <p:sp>
        <p:nvSpPr>
          <p:cNvPr id="915" name="Google Shape;915;p40"/>
          <p:cNvSpPr txBox="1">
            <a:spLocks noGrp="1"/>
          </p:cNvSpPr>
          <p:nvPr>
            <p:ph type="title" idx="2"/>
          </p:nvPr>
        </p:nvSpPr>
        <p:spPr>
          <a:xfrm>
            <a:off x="1050075" y="1564950"/>
            <a:ext cx="969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08</a:t>
            </a:r>
            <a:endParaRPr/>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489371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70A8-7C52-B2FE-2B43-F7815C84957D}"/>
              </a:ext>
            </a:extLst>
          </p:cNvPr>
          <p:cNvSpPr>
            <a:spLocks noGrp="1"/>
          </p:cNvSpPr>
          <p:nvPr>
            <p:ph type="title"/>
          </p:nvPr>
        </p:nvSpPr>
        <p:spPr/>
        <p:txBody>
          <a:bodyPr/>
          <a:lstStyle/>
          <a:p>
            <a:r>
              <a:rPr lang="en-US" u="sng"/>
              <a:t>Contributions</a:t>
            </a:r>
          </a:p>
        </p:txBody>
      </p:sp>
      <p:graphicFrame>
        <p:nvGraphicFramePr>
          <p:cNvPr id="4" name="Table 3">
            <a:extLst>
              <a:ext uri="{FF2B5EF4-FFF2-40B4-BE49-F238E27FC236}">
                <a16:creationId xmlns:a16="http://schemas.microsoft.com/office/drawing/2014/main" id="{BD77EF91-5AE7-D18D-3EFB-8241E50C0349}"/>
              </a:ext>
            </a:extLst>
          </p:cNvPr>
          <p:cNvGraphicFramePr>
            <a:graphicFrameLocks noGrp="1"/>
          </p:cNvGraphicFramePr>
          <p:nvPr>
            <p:extLst>
              <p:ext uri="{D42A27DB-BD31-4B8C-83A1-F6EECF244321}">
                <p14:modId xmlns:p14="http://schemas.microsoft.com/office/powerpoint/2010/main" val="2947652721"/>
              </p:ext>
            </p:extLst>
          </p:nvPr>
        </p:nvGraphicFramePr>
        <p:xfrm>
          <a:off x="1428750" y="1143000"/>
          <a:ext cx="6303979" cy="2455753"/>
        </p:xfrm>
        <a:graphic>
          <a:graphicData uri="http://schemas.openxmlformats.org/drawingml/2006/table">
            <a:tbl>
              <a:tblPr firstRow="1" bandRow="1">
                <a:tableStyleId>{B935122F-DADB-42DB-87E1-254E081F2A44}</a:tableStyleId>
              </a:tblPr>
              <a:tblGrid>
                <a:gridCol w="3089574">
                  <a:extLst>
                    <a:ext uri="{9D8B030D-6E8A-4147-A177-3AD203B41FA5}">
                      <a16:colId xmlns:a16="http://schemas.microsoft.com/office/drawing/2014/main" val="3604919468"/>
                    </a:ext>
                  </a:extLst>
                </a:gridCol>
                <a:gridCol w="3214405">
                  <a:extLst>
                    <a:ext uri="{9D8B030D-6E8A-4147-A177-3AD203B41FA5}">
                      <a16:colId xmlns:a16="http://schemas.microsoft.com/office/drawing/2014/main" val="4224383795"/>
                    </a:ext>
                  </a:extLst>
                </a:gridCol>
              </a:tblGrid>
              <a:tr h="361089">
                <a:tc>
                  <a:txBody>
                    <a:bodyPr/>
                    <a:lstStyle/>
                    <a:p>
                      <a:pPr algn="ctr"/>
                      <a:r>
                        <a:rPr lang="en-US" b="1" u="sng"/>
                        <a:t>Name</a:t>
                      </a:r>
                    </a:p>
                  </a:txBody>
                  <a:tcPr/>
                </a:tc>
                <a:tc>
                  <a:txBody>
                    <a:bodyPr/>
                    <a:lstStyle/>
                    <a:p>
                      <a:pPr lvl="0" algn="ctr">
                        <a:buNone/>
                      </a:pPr>
                      <a:r>
                        <a:rPr lang="en-US" b="1" u="sng"/>
                        <a:t>Contributions</a:t>
                      </a:r>
                    </a:p>
                  </a:txBody>
                  <a:tcPr/>
                </a:tc>
                <a:extLst>
                  <a:ext uri="{0D108BD9-81ED-4DB2-BD59-A6C34878D82A}">
                    <a16:rowId xmlns:a16="http://schemas.microsoft.com/office/drawing/2014/main" val="3614366150"/>
                  </a:ext>
                </a:extLst>
              </a:tr>
              <a:tr h="337880">
                <a:tc>
                  <a:txBody>
                    <a:bodyPr/>
                    <a:lstStyle/>
                    <a:p>
                      <a:pPr lvl="0" algn="ctr"/>
                      <a:r>
                        <a:rPr lang="en-US" b="0"/>
                        <a:t>Sai</a:t>
                      </a:r>
                    </a:p>
                  </a:txBody>
                  <a:tcPr/>
                </a:tc>
                <a:tc>
                  <a:txBody>
                    <a:bodyPr/>
                    <a:lstStyle/>
                    <a:p>
                      <a:pPr marL="285750" indent="-285750" algn="ctr">
                        <a:buFont typeface="Calibri"/>
                        <a:buChar char="-"/>
                      </a:pPr>
                      <a:r>
                        <a:rPr lang="en-US" b="0"/>
                        <a:t>Research Singapore </a:t>
                      </a:r>
                    </a:p>
                  </a:txBody>
                  <a:tcPr/>
                </a:tc>
                <a:extLst>
                  <a:ext uri="{0D108BD9-81ED-4DB2-BD59-A6C34878D82A}">
                    <a16:rowId xmlns:a16="http://schemas.microsoft.com/office/drawing/2014/main" val="545547825"/>
                  </a:ext>
                </a:extLst>
              </a:tr>
              <a:tr h="366841">
                <a:tc>
                  <a:txBody>
                    <a:bodyPr/>
                    <a:lstStyle/>
                    <a:p>
                      <a:pPr algn="ctr"/>
                      <a:r>
                        <a:rPr lang="en-US" b="0"/>
                        <a:t> Hao Wen</a:t>
                      </a:r>
                    </a:p>
                  </a:txBody>
                  <a:tcPr/>
                </a:tc>
                <a:tc>
                  <a:txBody>
                    <a:bodyPr/>
                    <a:lstStyle/>
                    <a:p>
                      <a:pPr marL="0" indent="0" algn="ctr">
                        <a:buNone/>
                      </a:pPr>
                      <a:r>
                        <a:rPr lang="en-US" b="0"/>
                        <a:t>Research on the concern of dengue</a:t>
                      </a:r>
                    </a:p>
                  </a:txBody>
                  <a:tcPr/>
                </a:tc>
                <a:extLst>
                  <a:ext uri="{0D108BD9-81ED-4DB2-BD59-A6C34878D82A}">
                    <a16:rowId xmlns:a16="http://schemas.microsoft.com/office/drawing/2014/main" val="3327629295"/>
                  </a:ext>
                </a:extLst>
              </a:tr>
              <a:tr h="445063">
                <a:tc>
                  <a:txBody>
                    <a:bodyPr/>
                    <a:lstStyle/>
                    <a:p>
                      <a:pPr algn="ctr"/>
                      <a:r>
                        <a:rPr lang="en-US" b="0"/>
                        <a:t>Stephanie </a:t>
                      </a:r>
                    </a:p>
                  </a:txBody>
                  <a:tcPr/>
                </a:tc>
                <a:tc>
                  <a:txBody>
                    <a:bodyPr/>
                    <a:lstStyle/>
                    <a:p>
                      <a:pPr marL="285750" indent="-285750" algn="ctr">
                        <a:buFont typeface="Calibri"/>
                        <a:buChar char="-"/>
                      </a:pPr>
                      <a:r>
                        <a:rPr lang="en-US" b="0"/>
                        <a:t>Research of relationship between climate in Singapore &amp; increasing dengue cases.</a:t>
                      </a:r>
                    </a:p>
                    <a:p>
                      <a:pPr marL="285750" lvl="0" indent="-285750" algn="ctr">
                        <a:buFont typeface="Calibri"/>
                        <a:buChar char="-"/>
                      </a:pPr>
                      <a:endParaRPr lang="en-US" b="0"/>
                    </a:p>
                  </a:txBody>
                  <a:tcPr/>
                </a:tc>
                <a:extLst>
                  <a:ext uri="{0D108BD9-81ED-4DB2-BD59-A6C34878D82A}">
                    <a16:rowId xmlns:a16="http://schemas.microsoft.com/office/drawing/2014/main" val="3299845648"/>
                  </a:ext>
                </a:extLst>
              </a:tr>
              <a:tr h="445063">
                <a:tc>
                  <a:txBody>
                    <a:bodyPr/>
                    <a:lstStyle/>
                    <a:p>
                      <a:pPr algn="ctr"/>
                      <a:r>
                        <a:rPr lang="en-US" b="0"/>
                        <a:t>Wei Xuan</a:t>
                      </a:r>
                    </a:p>
                  </a:txBody>
                  <a:tcPr/>
                </a:tc>
                <a:tc>
                  <a:txBody>
                    <a:bodyPr/>
                    <a:lstStyle/>
                    <a:p>
                      <a:pPr algn="ctr"/>
                      <a:r>
                        <a:rPr lang="en-US" b="0"/>
                        <a:t>        Research on Cuba</a:t>
                      </a:r>
                    </a:p>
                  </a:txBody>
                  <a:tcPr/>
                </a:tc>
                <a:extLst>
                  <a:ext uri="{0D108BD9-81ED-4DB2-BD59-A6C34878D82A}">
                    <a16:rowId xmlns:a16="http://schemas.microsoft.com/office/drawing/2014/main" val="1916950346"/>
                  </a:ext>
                </a:extLst>
              </a:tr>
            </a:tbl>
          </a:graphicData>
        </a:graphic>
      </p:graphicFrame>
    </p:spTree>
    <p:extLst>
      <p:ext uri="{BB962C8B-B14F-4D97-AF65-F5344CB8AC3E}">
        <p14:creationId xmlns:p14="http://schemas.microsoft.com/office/powerpoint/2010/main" val="783620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2085025" y="1564950"/>
            <a:ext cx="4768414" cy="1511400"/>
          </a:xfrm>
          <a:prstGeom prst="rect">
            <a:avLst/>
          </a:prstGeom>
        </p:spPr>
        <p:txBody>
          <a:bodyPr spcFirstLastPara="1" wrap="square" lIns="91425" tIns="91425" rIns="91425" bIns="91425" anchor="ctr" anchorCtr="0">
            <a:noAutofit/>
          </a:bodyPr>
          <a:lstStyle/>
          <a:p>
            <a:r>
              <a:rPr lang="en-US"/>
              <a:t>References</a:t>
            </a:r>
          </a:p>
        </p:txBody>
      </p:sp>
      <p:sp>
        <p:nvSpPr>
          <p:cNvPr id="915" name="Google Shape;915;p40"/>
          <p:cNvSpPr txBox="1">
            <a:spLocks noGrp="1"/>
          </p:cNvSpPr>
          <p:nvPr>
            <p:ph type="title" idx="2"/>
          </p:nvPr>
        </p:nvSpPr>
        <p:spPr>
          <a:xfrm>
            <a:off x="1050075" y="1564950"/>
            <a:ext cx="969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09</a:t>
            </a:r>
            <a:endParaRPr/>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97828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9D96-0732-DA87-CF6C-CEA1BB81E113}"/>
              </a:ext>
            </a:extLst>
          </p:cNvPr>
          <p:cNvSpPr>
            <a:spLocks noGrp="1"/>
          </p:cNvSpPr>
          <p:nvPr>
            <p:ph type="title"/>
          </p:nvPr>
        </p:nvSpPr>
        <p:spPr/>
        <p:txBody>
          <a:bodyPr/>
          <a:lstStyle/>
          <a:p>
            <a:r>
              <a:rPr lang="en-US" u="sng"/>
              <a:t>Citations / Links used</a:t>
            </a:r>
          </a:p>
        </p:txBody>
      </p:sp>
      <p:sp>
        <p:nvSpPr>
          <p:cNvPr id="3" name="Subtitle 2">
            <a:extLst>
              <a:ext uri="{FF2B5EF4-FFF2-40B4-BE49-F238E27FC236}">
                <a16:creationId xmlns:a16="http://schemas.microsoft.com/office/drawing/2014/main" id="{FF5611C9-BA64-4E4C-DCEB-6FEC96158C3A}"/>
              </a:ext>
            </a:extLst>
          </p:cNvPr>
          <p:cNvSpPr>
            <a:spLocks noGrp="1"/>
          </p:cNvSpPr>
          <p:nvPr>
            <p:ph type="subTitle" idx="1"/>
          </p:nvPr>
        </p:nvSpPr>
        <p:spPr>
          <a:xfrm>
            <a:off x="721629" y="1013120"/>
            <a:ext cx="8252012" cy="2926595"/>
          </a:xfrm>
        </p:spPr>
        <p:txBody>
          <a:bodyPr/>
          <a:lstStyle/>
          <a:p>
            <a:r>
              <a:rPr lang="en-US" err="1"/>
              <a:t>rainfall_data</a:t>
            </a:r>
            <a:endParaRPr lang="en-US"/>
          </a:p>
          <a:p>
            <a:pPr marL="152400" indent="0">
              <a:buNone/>
            </a:pPr>
            <a:r>
              <a:rPr lang="en-US">
                <a:hlinkClick r:id="" action="ppaction://noaction"/>
              </a:rPr>
              <a:t>https://www.kaggle.com/datasets/whitecl0ud/weather-data-of-singapore?select=combined_output.csv</a:t>
            </a:r>
            <a:endParaRPr lang="en-US"/>
          </a:p>
          <a:p>
            <a:pPr marL="152400" indent="0">
              <a:buNone/>
            </a:pPr>
            <a:endParaRPr lang="en-US"/>
          </a:p>
          <a:p>
            <a:r>
              <a:rPr lang="en-US" err="1"/>
              <a:t>humidity_data</a:t>
            </a:r>
            <a:endParaRPr lang="en-US"/>
          </a:p>
          <a:p>
            <a:pPr marL="152400" indent="0">
              <a:buNone/>
            </a:pPr>
            <a:r>
              <a:rPr lang="en-US">
                <a:hlinkClick r:id="rId2"/>
              </a:rPr>
              <a:t>https://beta.data.gov.sg/datasets/d_31dbf162e94f76065e1e4c60a80a4264/view</a:t>
            </a:r>
          </a:p>
          <a:p>
            <a:pPr marL="152400" indent="0">
              <a:buNone/>
            </a:pPr>
            <a:endParaRPr lang="en-US"/>
          </a:p>
          <a:p>
            <a:r>
              <a:rPr lang="en-US" err="1"/>
              <a:t>dengue_df</a:t>
            </a:r>
            <a:endParaRPr lang="en-US"/>
          </a:p>
          <a:p>
            <a:pPr marL="152400" indent="0">
              <a:buNone/>
            </a:pPr>
            <a:r>
              <a:rPr lang="en-US"/>
              <a:t>https://</a:t>
            </a:r>
            <a:r>
              <a:rPr lang="en-US" err="1"/>
              <a:t>outbreak.sgcharts.com</a:t>
            </a:r>
            <a:r>
              <a:rPr lang="en-US"/>
              <a:t>/data</a:t>
            </a:r>
          </a:p>
          <a:p>
            <a:pPr marL="152400" indent="0">
              <a:buNone/>
            </a:pPr>
            <a:endParaRPr lang="en-US"/>
          </a:p>
          <a:p>
            <a:r>
              <a:rPr lang="en-US" err="1"/>
              <a:t>cuba</a:t>
            </a:r>
            <a:r>
              <a:rPr lang="en-US"/>
              <a:t> dataset</a:t>
            </a:r>
          </a:p>
          <a:p>
            <a:pPr marL="152400" indent="0">
              <a:buNone/>
            </a:pPr>
            <a:r>
              <a:rPr lang="en-US"/>
              <a:t>https://</a:t>
            </a:r>
            <a:r>
              <a:rPr lang="en-US" err="1"/>
              <a:t>opendengue.org</a:t>
            </a:r>
            <a:endParaRPr lang="en-US"/>
          </a:p>
          <a:p>
            <a:pPr marL="152400" indent="0">
              <a:buNone/>
            </a:pPr>
            <a:endParaRPr lang="en-US"/>
          </a:p>
          <a:p>
            <a:r>
              <a:rPr lang="en-US"/>
              <a:t>Hospital_2020_2017</a:t>
            </a:r>
          </a:p>
          <a:p>
            <a:pPr marL="152400" indent="0">
              <a:buNone/>
            </a:pPr>
            <a:r>
              <a:rPr lang="en-US">
                <a:hlinkClick r:id="rId3"/>
              </a:rPr>
              <a:t>https://www.moh.gov.sg/resources-statistics/infectious-disease-statistics/2020/weekly-infectious-diseases-bulletin</a:t>
            </a:r>
          </a:p>
          <a:p>
            <a:endParaRPr lang="en-US"/>
          </a:p>
        </p:txBody>
      </p:sp>
    </p:spTree>
    <p:extLst>
      <p:ext uri="{BB962C8B-B14F-4D97-AF65-F5344CB8AC3E}">
        <p14:creationId xmlns:p14="http://schemas.microsoft.com/office/powerpoint/2010/main" val="1309511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78"/>
        <p:cNvGrpSpPr/>
        <p:nvPr/>
      </p:nvGrpSpPr>
      <p:grpSpPr>
        <a:xfrm>
          <a:off x="0" y="0"/>
          <a:ext cx="0" cy="0"/>
          <a:chOff x="0" y="0"/>
          <a:chExt cx="0" cy="0"/>
        </a:xfrm>
      </p:grpSpPr>
      <p:sp>
        <p:nvSpPr>
          <p:cNvPr id="1779" name="Google Shape;1779;p70"/>
          <p:cNvSpPr/>
          <p:nvPr/>
        </p:nvSpPr>
        <p:spPr>
          <a:xfrm>
            <a:off x="5023358" y="2879613"/>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70"/>
          <p:cNvGrpSpPr/>
          <p:nvPr/>
        </p:nvGrpSpPr>
        <p:grpSpPr>
          <a:xfrm>
            <a:off x="5150220" y="3006520"/>
            <a:ext cx="313310" cy="313227"/>
            <a:chOff x="1323129" y="2571761"/>
            <a:chExt cx="417024" cy="417024"/>
          </a:xfrm>
        </p:grpSpPr>
        <p:sp>
          <p:nvSpPr>
            <p:cNvPr id="1781" name="Google Shape;1781;p70"/>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0"/>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0"/>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0"/>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70"/>
          <p:cNvSpPr/>
          <p:nvPr/>
        </p:nvSpPr>
        <p:spPr>
          <a:xfrm>
            <a:off x="3402658" y="2879613"/>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0"/>
          <p:cNvSpPr/>
          <p:nvPr/>
        </p:nvSpPr>
        <p:spPr>
          <a:xfrm>
            <a:off x="4213008" y="2879613"/>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0"/>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1788" name="Google Shape;1788;p70"/>
          <p:cNvSpPr txBox="1">
            <a:spLocks noGrp="1"/>
          </p:cNvSpPr>
          <p:nvPr>
            <p:ph type="subTitle" idx="1"/>
          </p:nvPr>
        </p:nvSpPr>
        <p:spPr>
          <a:xfrm>
            <a:off x="2347900" y="1571825"/>
            <a:ext cx="44481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Do you have any questions?</a:t>
            </a:r>
          </a:p>
          <a:p>
            <a:pPr marL="0" lvl="0" indent="0" algn="ctr" rtl="0">
              <a:spcBef>
                <a:spcPts val="0"/>
              </a:spcBef>
              <a:spcAft>
                <a:spcPts val="0"/>
              </a:spcAft>
              <a:buNone/>
            </a:pPr>
            <a:r>
              <a:rPr lang="en-SG"/>
              <a:t>dengueops@gmail.com</a:t>
            </a:r>
          </a:p>
          <a:p>
            <a:pPr marL="0" lvl="0" indent="0" algn="ctr" rtl="0">
              <a:spcBef>
                <a:spcPts val="0"/>
              </a:spcBef>
              <a:spcAft>
                <a:spcPts val="0"/>
              </a:spcAft>
              <a:buNone/>
            </a:pPr>
            <a:endParaRPr lang="en"/>
          </a:p>
        </p:txBody>
      </p:sp>
      <p:sp>
        <p:nvSpPr>
          <p:cNvPr id="1789" name="Google Shape;1789;p70"/>
          <p:cNvSpPr txBox="1"/>
          <p:nvPr/>
        </p:nvSpPr>
        <p:spPr>
          <a:xfrm>
            <a:off x="2496150" y="4125850"/>
            <a:ext cx="4151700" cy="26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Barlow"/>
                <a:ea typeface="Barlow"/>
                <a:cs typeface="Barlow"/>
                <a:sym typeface="Barlow"/>
              </a:rPr>
              <a:t>Please keep this slide for attribution</a:t>
            </a:r>
            <a:endParaRPr sz="1000">
              <a:solidFill>
                <a:schemeClr val="dk1"/>
              </a:solidFill>
              <a:latin typeface="Barlow"/>
              <a:ea typeface="Barlow"/>
              <a:cs typeface="Barlow"/>
              <a:sym typeface="Barlow"/>
            </a:endParaRPr>
          </a:p>
        </p:txBody>
      </p:sp>
      <p:sp>
        <p:nvSpPr>
          <p:cNvPr id="1790" name="Google Shape;1790;p70"/>
          <p:cNvSpPr/>
          <p:nvPr/>
        </p:nvSpPr>
        <p:spPr>
          <a:xfrm>
            <a:off x="3529537" y="3006485"/>
            <a:ext cx="313268" cy="313268"/>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1" name="Google Shape;1791;p70"/>
          <p:cNvGrpSpPr/>
          <p:nvPr/>
        </p:nvGrpSpPr>
        <p:grpSpPr>
          <a:xfrm>
            <a:off x="4339838" y="3006507"/>
            <a:ext cx="313342" cy="313227"/>
            <a:chOff x="812101" y="2571761"/>
            <a:chExt cx="417066" cy="417024"/>
          </a:xfrm>
        </p:grpSpPr>
        <p:sp>
          <p:nvSpPr>
            <p:cNvPr id="1792" name="Google Shape;1792;p70"/>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0"/>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0"/>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0"/>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70"/>
          <p:cNvGrpSpPr/>
          <p:nvPr/>
        </p:nvGrpSpPr>
        <p:grpSpPr>
          <a:xfrm rot="10800000">
            <a:off x="7071425" y="3622502"/>
            <a:ext cx="3296400" cy="703085"/>
            <a:chOff x="-12" y="3628590"/>
            <a:chExt cx="3296400" cy="703085"/>
          </a:xfrm>
        </p:grpSpPr>
        <p:grpSp>
          <p:nvGrpSpPr>
            <p:cNvPr id="1797" name="Google Shape;1797;p70"/>
            <p:cNvGrpSpPr/>
            <p:nvPr/>
          </p:nvGrpSpPr>
          <p:grpSpPr>
            <a:xfrm>
              <a:off x="854867" y="3996692"/>
              <a:ext cx="1567047" cy="45661"/>
              <a:chOff x="1754675" y="2661275"/>
              <a:chExt cx="1945675" cy="56700"/>
            </a:xfrm>
          </p:grpSpPr>
          <p:cxnSp>
            <p:nvCxnSpPr>
              <p:cNvPr id="1798" name="Google Shape;1798;p7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799" name="Google Shape;1799;p7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0" name="Google Shape;1800;p70"/>
            <p:cNvGrpSpPr/>
            <p:nvPr/>
          </p:nvGrpSpPr>
          <p:grpSpPr>
            <a:xfrm>
              <a:off x="518420" y="4195487"/>
              <a:ext cx="1561280" cy="136187"/>
              <a:chOff x="1754675" y="2824000"/>
              <a:chExt cx="4728285" cy="412439"/>
            </a:xfrm>
          </p:grpSpPr>
          <p:sp>
            <p:nvSpPr>
              <p:cNvPr id="1801" name="Google Shape;1801;p7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1802" name="Google Shape;1802;p7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3" name="Google Shape;1803;p70"/>
            <p:cNvGrpSpPr/>
            <p:nvPr/>
          </p:nvGrpSpPr>
          <p:grpSpPr>
            <a:xfrm>
              <a:off x="226304" y="3764887"/>
              <a:ext cx="3070084" cy="102364"/>
              <a:chOff x="1779150" y="2604263"/>
              <a:chExt cx="3811875" cy="127113"/>
            </a:xfrm>
          </p:grpSpPr>
          <p:sp>
            <p:nvSpPr>
              <p:cNvPr id="1804" name="Google Shape;1804;p7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1805" name="Google Shape;1805;p7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6" name="Google Shape;1806;p70"/>
            <p:cNvGrpSpPr/>
            <p:nvPr/>
          </p:nvGrpSpPr>
          <p:grpSpPr>
            <a:xfrm>
              <a:off x="-12" y="3628590"/>
              <a:ext cx="3010303" cy="45661"/>
              <a:chOff x="1766900" y="2869225"/>
              <a:chExt cx="3737650" cy="56700"/>
            </a:xfrm>
          </p:grpSpPr>
          <p:cxnSp>
            <p:nvCxnSpPr>
              <p:cNvPr id="1807" name="Google Shape;1807;p7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808" name="Google Shape;1808;p7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09" name="Google Shape;1809;p70"/>
          <p:cNvGrpSpPr/>
          <p:nvPr/>
        </p:nvGrpSpPr>
        <p:grpSpPr>
          <a:xfrm flipH="1">
            <a:off x="-2474399" y="1300215"/>
            <a:ext cx="4555892" cy="541915"/>
            <a:chOff x="5950034" y="3380465"/>
            <a:chExt cx="4555892" cy="541915"/>
          </a:xfrm>
        </p:grpSpPr>
        <p:grpSp>
          <p:nvGrpSpPr>
            <p:cNvPr id="1810" name="Google Shape;1810;p70"/>
            <p:cNvGrpSpPr/>
            <p:nvPr/>
          </p:nvGrpSpPr>
          <p:grpSpPr>
            <a:xfrm rot="10800000">
              <a:off x="5950034" y="3380473"/>
              <a:ext cx="2877996" cy="223763"/>
              <a:chOff x="1748550" y="2064750"/>
              <a:chExt cx="3573375" cy="277863"/>
            </a:xfrm>
          </p:grpSpPr>
          <p:sp>
            <p:nvSpPr>
              <p:cNvPr id="1811" name="Google Shape;1811;p7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1812" name="Google Shape;1812;p7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3" name="Google Shape;1813;p70"/>
            <p:cNvGrpSpPr/>
            <p:nvPr/>
          </p:nvGrpSpPr>
          <p:grpSpPr>
            <a:xfrm rot="10800000">
              <a:off x="6396949" y="3536010"/>
              <a:ext cx="2430997" cy="185534"/>
              <a:chOff x="1748547" y="1392116"/>
              <a:chExt cx="5911958" cy="451312"/>
            </a:xfrm>
          </p:grpSpPr>
          <p:sp>
            <p:nvSpPr>
              <p:cNvPr id="1814" name="Google Shape;1814;p7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1815" name="Google Shape;1815;p7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6" name="Google Shape;1816;p70"/>
            <p:cNvGrpSpPr/>
            <p:nvPr/>
          </p:nvGrpSpPr>
          <p:grpSpPr>
            <a:xfrm rot="10800000">
              <a:off x="6906834" y="3876719"/>
              <a:ext cx="3140396" cy="45661"/>
              <a:chOff x="234768" y="1449263"/>
              <a:chExt cx="3899175" cy="56700"/>
            </a:xfrm>
          </p:grpSpPr>
          <p:cxnSp>
            <p:nvCxnSpPr>
              <p:cNvPr id="1817" name="Google Shape;1817;p70"/>
              <p:cNvCxnSpPr/>
              <p:nvPr/>
            </p:nvCxnSpPr>
            <p:spPr>
              <a:xfrm>
                <a:off x="234768" y="1477625"/>
                <a:ext cx="3846900" cy="0"/>
              </a:xfrm>
              <a:prstGeom prst="straightConnector1">
                <a:avLst/>
              </a:prstGeom>
              <a:noFill/>
              <a:ln w="9525" cap="flat" cmpd="sng">
                <a:solidFill>
                  <a:schemeClr val="dk1"/>
                </a:solidFill>
                <a:prstDash val="solid"/>
                <a:round/>
                <a:headEnd type="none" w="med" len="med"/>
                <a:tailEnd type="none" w="med" len="med"/>
              </a:ln>
            </p:spPr>
          </p:cxnSp>
          <p:sp>
            <p:nvSpPr>
              <p:cNvPr id="1818" name="Google Shape;1818;p70"/>
              <p:cNvSpPr/>
              <p:nvPr/>
            </p:nvSpPr>
            <p:spPr>
              <a:xfrm>
                <a:off x="4077243" y="1449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9" name="Google Shape;1819;p70"/>
            <p:cNvGrpSpPr/>
            <p:nvPr/>
          </p:nvGrpSpPr>
          <p:grpSpPr>
            <a:xfrm flipH="1">
              <a:off x="7495622" y="3380465"/>
              <a:ext cx="3010303" cy="45661"/>
              <a:chOff x="1766900" y="2869225"/>
              <a:chExt cx="3737650" cy="56700"/>
            </a:xfrm>
          </p:grpSpPr>
          <p:cxnSp>
            <p:nvCxnSpPr>
              <p:cNvPr id="1820" name="Google Shape;1820;p7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821" name="Google Shape;1821;p7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DEA2-8E44-95AD-3593-806A41F943A2}"/>
              </a:ext>
            </a:extLst>
          </p:cNvPr>
          <p:cNvSpPr>
            <a:spLocks noGrp="1"/>
          </p:cNvSpPr>
          <p:nvPr>
            <p:ph type="title"/>
          </p:nvPr>
        </p:nvSpPr>
        <p:spPr>
          <a:xfrm>
            <a:off x="-1448338" y="386194"/>
            <a:ext cx="7704000" cy="572700"/>
          </a:xfrm>
        </p:spPr>
        <p:txBody>
          <a:bodyPr/>
          <a:lstStyle/>
          <a:p>
            <a:r>
              <a:rPr lang="en-US" b="1" u="sng"/>
              <a:t>Project Introduction</a:t>
            </a:r>
          </a:p>
        </p:txBody>
      </p:sp>
      <p:sp>
        <p:nvSpPr>
          <p:cNvPr id="4" name="Subtitle 3">
            <a:extLst>
              <a:ext uri="{FF2B5EF4-FFF2-40B4-BE49-F238E27FC236}">
                <a16:creationId xmlns:a16="http://schemas.microsoft.com/office/drawing/2014/main" id="{67E474EE-3EBA-8349-1D33-9B04BCE1C8BB}"/>
              </a:ext>
            </a:extLst>
          </p:cNvPr>
          <p:cNvSpPr>
            <a:spLocks noGrp="1"/>
          </p:cNvSpPr>
          <p:nvPr>
            <p:ph type="subTitle" idx="2"/>
          </p:nvPr>
        </p:nvSpPr>
        <p:spPr>
          <a:xfrm>
            <a:off x="65270" y="625478"/>
            <a:ext cx="4239586" cy="2294100"/>
          </a:xfrm>
        </p:spPr>
        <p:txBody>
          <a:bodyPr/>
          <a:lstStyle/>
          <a:p>
            <a:r>
              <a:rPr lang="en-US"/>
              <a:t> </a:t>
            </a:r>
          </a:p>
          <a:p>
            <a:r>
              <a:rPr lang="en-US"/>
              <a:t> </a:t>
            </a:r>
            <a:r>
              <a:rPr lang="en-US" sz="1500"/>
              <a:t> The basis of this project is to utilize data analytics to suggests improvement towards our target government agencies.  </a:t>
            </a:r>
          </a:p>
          <a:p>
            <a:endParaRPr lang="en-US"/>
          </a:p>
          <a:p>
            <a:r>
              <a:rPr lang="en-US"/>
              <a:t> </a:t>
            </a:r>
          </a:p>
          <a:p>
            <a:r>
              <a:rPr lang="en-US"/>
              <a:t>  </a:t>
            </a:r>
          </a:p>
          <a:p>
            <a:endParaRPr lang="en-US"/>
          </a:p>
          <a:p>
            <a:endParaRPr lang="en-US"/>
          </a:p>
        </p:txBody>
      </p:sp>
      <p:pic>
        <p:nvPicPr>
          <p:cNvPr id="5" name="Picture 4" descr="A close up of a bug&#10;&#10;Description automatically generated">
            <a:extLst>
              <a:ext uri="{FF2B5EF4-FFF2-40B4-BE49-F238E27FC236}">
                <a16:creationId xmlns:a16="http://schemas.microsoft.com/office/drawing/2014/main" id="{3A7AB507-04AC-2A62-6942-52EC7DE4BB8D}"/>
              </a:ext>
            </a:extLst>
          </p:cNvPr>
          <p:cNvPicPr>
            <a:picLocks noChangeAspect="1"/>
          </p:cNvPicPr>
          <p:nvPr/>
        </p:nvPicPr>
        <p:blipFill>
          <a:blip r:embed="rId2"/>
          <a:stretch>
            <a:fillRect/>
          </a:stretch>
        </p:blipFill>
        <p:spPr>
          <a:xfrm>
            <a:off x="6182967" y="1510736"/>
            <a:ext cx="2419009" cy="1878545"/>
          </a:xfrm>
          <a:prstGeom prst="rect">
            <a:avLst/>
          </a:prstGeom>
        </p:spPr>
      </p:pic>
      <p:sp>
        <p:nvSpPr>
          <p:cNvPr id="7" name="Title 1">
            <a:extLst>
              <a:ext uri="{FF2B5EF4-FFF2-40B4-BE49-F238E27FC236}">
                <a16:creationId xmlns:a16="http://schemas.microsoft.com/office/drawing/2014/main" id="{43BB57F6-563F-22ED-5CEC-A9E79A084132}"/>
              </a:ext>
            </a:extLst>
          </p:cNvPr>
          <p:cNvSpPr txBox="1">
            <a:spLocks/>
          </p:cNvSpPr>
          <p:nvPr/>
        </p:nvSpPr>
        <p:spPr>
          <a:xfrm>
            <a:off x="-1959888" y="187489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Poppins Black"/>
              <a:buNone/>
              <a:defRPr sz="26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500"/>
              <a:buFont typeface="Raleway"/>
              <a:buNone/>
              <a:defRPr sz="3500" b="1" i="0" u="none" strike="noStrike" cap="none">
                <a:solidFill>
                  <a:schemeClr val="dk1"/>
                </a:solidFill>
                <a:latin typeface="Raleway"/>
                <a:ea typeface="Raleway"/>
                <a:cs typeface="Raleway"/>
                <a:sym typeface="Raleway"/>
              </a:defRPr>
            </a:lvl9pPr>
          </a:lstStyle>
          <a:p>
            <a:r>
              <a:rPr lang="en-US" b="1" u="sng"/>
              <a:t>Project Theme</a:t>
            </a:r>
            <a:endParaRPr lang="en-US"/>
          </a:p>
        </p:txBody>
      </p:sp>
      <p:sp>
        <p:nvSpPr>
          <p:cNvPr id="9" name="TextBox 8">
            <a:extLst>
              <a:ext uri="{FF2B5EF4-FFF2-40B4-BE49-F238E27FC236}">
                <a16:creationId xmlns:a16="http://schemas.microsoft.com/office/drawing/2014/main" id="{62ECFDAD-07DD-C972-34F4-C12767713928}"/>
              </a:ext>
            </a:extLst>
          </p:cNvPr>
          <p:cNvSpPr txBox="1"/>
          <p:nvPr/>
        </p:nvSpPr>
        <p:spPr>
          <a:xfrm>
            <a:off x="586628" y="2444002"/>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solidFill>
                  <a:schemeClr val="tx1"/>
                </a:solidFill>
                <a:latin typeface="Barlow"/>
              </a:rPr>
              <a:t>With the growing trend of dengue cases around Singapore, this presentation outlines a framework for understanding and addressing the problem.</a:t>
            </a:r>
          </a:p>
        </p:txBody>
      </p:sp>
      <p:pic>
        <p:nvPicPr>
          <p:cNvPr id="10" name="Picture 9" descr="A cartoon mosquito with a red circle&#10;&#10;Description automatically generated">
            <a:extLst>
              <a:ext uri="{FF2B5EF4-FFF2-40B4-BE49-F238E27FC236}">
                <a16:creationId xmlns:a16="http://schemas.microsoft.com/office/drawing/2014/main" id="{2F968112-88BF-E504-C68B-5281CC151BCF}"/>
              </a:ext>
            </a:extLst>
          </p:cNvPr>
          <p:cNvPicPr>
            <a:picLocks noChangeAspect="1"/>
          </p:cNvPicPr>
          <p:nvPr/>
        </p:nvPicPr>
        <p:blipFill>
          <a:blip r:embed="rId3"/>
          <a:stretch>
            <a:fillRect/>
          </a:stretch>
        </p:blipFill>
        <p:spPr>
          <a:xfrm>
            <a:off x="4305020" y="1075484"/>
            <a:ext cx="1584513" cy="1597399"/>
          </a:xfrm>
          <a:prstGeom prst="rect">
            <a:avLst/>
          </a:prstGeom>
        </p:spPr>
      </p:pic>
    </p:spTree>
    <p:extLst>
      <p:ext uri="{BB962C8B-B14F-4D97-AF65-F5344CB8AC3E}">
        <p14:creationId xmlns:p14="http://schemas.microsoft.com/office/powerpoint/2010/main" val="110442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r>
              <a:rPr lang="en-US"/>
              <a:t>Business Understanding</a:t>
            </a:r>
          </a:p>
        </p:txBody>
      </p:sp>
      <p:sp>
        <p:nvSpPr>
          <p:cNvPr id="915" name="Google Shape;915;p40"/>
          <p:cNvSpPr txBox="1">
            <a:spLocks noGrp="1"/>
          </p:cNvSpPr>
          <p:nvPr>
            <p:ph type="title" idx="2"/>
          </p:nvPr>
        </p:nvSpPr>
        <p:spPr>
          <a:xfrm>
            <a:off x="1050075" y="1564950"/>
            <a:ext cx="969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35074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Business Understanding</a:t>
            </a:r>
            <a:endParaRPr lang="en-US"/>
          </a:p>
        </p:txBody>
      </p:sp>
      <p:sp>
        <p:nvSpPr>
          <p:cNvPr id="941" name="Google Shape;941;p41"/>
          <p:cNvSpPr txBox="1">
            <a:spLocks noGrp="1"/>
          </p:cNvSpPr>
          <p:nvPr>
            <p:ph type="subTitle" idx="2"/>
          </p:nvPr>
        </p:nvSpPr>
        <p:spPr>
          <a:xfrm>
            <a:off x="720000" y="1829691"/>
            <a:ext cx="3040800" cy="1148727"/>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
                <a:solidFill>
                  <a:srgbClr val="333333"/>
                </a:solidFill>
              </a:rPr>
              <a:t>To analyze the historical trend of dengue cases in Singapore and provide insights </a:t>
            </a:r>
            <a:r>
              <a:rPr lang="en-SG">
                <a:solidFill>
                  <a:srgbClr val="333333"/>
                </a:solidFill>
              </a:rPr>
              <a:t>and recommendations </a:t>
            </a:r>
            <a:r>
              <a:rPr lang="en">
                <a:solidFill>
                  <a:srgbClr val="333333"/>
                </a:solidFill>
              </a:rPr>
              <a:t>on combating Dengue.</a:t>
            </a:r>
          </a:p>
          <a:p>
            <a:pPr marL="171450" indent="-171450">
              <a:buFont typeface="Arial" panose="020B0604020202020204" pitchFamily="34" charset="0"/>
              <a:buChar char="•"/>
            </a:pPr>
            <a:endParaRPr lang="en"/>
          </a:p>
          <a:p>
            <a:endParaRPr lang="en-US" sz="1500">
              <a:solidFill>
                <a:srgbClr val="040C28"/>
              </a:solidFill>
            </a:endParaRPr>
          </a:p>
          <a:p>
            <a:pPr marL="0" indent="0"/>
            <a:endParaRPr lang="en"/>
          </a:p>
        </p:txBody>
      </p:sp>
      <p:sp>
        <p:nvSpPr>
          <p:cNvPr id="4" name="Google Shape;941;p41">
            <a:extLst>
              <a:ext uri="{FF2B5EF4-FFF2-40B4-BE49-F238E27FC236}">
                <a16:creationId xmlns:a16="http://schemas.microsoft.com/office/drawing/2014/main" id="{080C385D-EB2C-C835-3524-4FF149269236}"/>
              </a:ext>
            </a:extLst>
          </p:cNvPr>
          <p:cNvSpPr txBox="1">
            <a:spLocks/>
          </p:cNvSpPr>
          <p:nvPr/>
        </p:nvSpPr>
        <p:spPr>
          <a:xfrm>
            <a:off x="5239160" y="1124816"/>
            <a:ext cx="3040800" cy="9548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0" indent="0"/>
            <a:r>
              <a:rPr lang="en">
                <a:solidFill>
                  <a:srgbClr val="333333"/>
                </a:solidFill>
              </a:rPr>
              <a:t>1. Analyse the geographical data to pinpoint dengue hotspots &amp; prioritise resource allocation. </a:t>
            </a:r>
            <a:br>
              <a:rPr lang="en"/>
            </a:br>
            <a:endParaRPr lang="en">
              <a:solidFill>
                <a:srgbClr val="333333"/>
              </a:solidFill>
            </a:endParaRPr>
          </a:p>
          <a:p>
            <a:pPr marL="0" indent="0"/>
            <a:endParaRPr lang="en"/>
          </a:p>
          <a:p>
            <a:endParaRPr lang="en-US" sz="1500">
              <a:solidFill>
                <a:srgbClr val="040C28"/>
              </a:solidFill>
            </a:endParaRPr>
          </a:p>
          <a:p>
            <a:pPr marL="0" indent="0"/>
            <a:endParaRPr lang="en"/>
          </a:p>
        </p:txBody>
      </p:sp>
      <p:sp>
        <p:nvSpPr>
          <p:cNvPr id="2" name="TextBox 1">
            <a:extLst>
              <a:ext uri="{FF2B5EF4-FFF2-40B4-BE49-F238E27FC236}">
                <a16:creationId xmlns:a16="http://schemas.microsoft.com/office/drawing/2014/main" id="{324E14DC-D289-0F84-ADBC-568FDDF7877D}"/>
              </a:ext>
            </a:extLst>
          </p:cNvPr>
          <p:cNvSpPr txBox="1"/>
          <p:nvPr/>
        </p:nvSpPr>
        <p:spPr>
          <a:xfrm>
            <a:off x="5239160" y="1925418"/>
            <a:ext cx="2935224" cy="646331"/>
          </a:xfrm>
          <a:prstGeom prst="rect">
            <a:avLst/>
          </a:prstGeom>
          <a:noFill/>
        </p:spPr>
        <p:txBody>
          <a:bodyPr wrap="square" rtlCol="0">
            <a:spAutoFit/>
          </a:bodyPr>
          <a:lstStyle/>
          <a:p>
            <a:r>
              <a:rPr lang="en" sz="1200">
                <a:solidFill>
                  <a:srgbClr val="333333"/>
                </a:solidFill>
                <a:latin typeface="Barlow" panose="00000500000000000000" pitchFamily="2" charset="0"/>
              </a:rPr>
              <a:t>2. Examine data to identify trends &amp; seasonal patterns in dengue cases</a:t>
            </a:r>
          </a:p>
          <a:p>
            <a:endParaRPr lang="en-SG" sz="1200">
              <a:latin typeface="Barlow" panose="00000500000000000000" pitchFamily="2" charset="0"/>
            </a:endParaRPr>
          </a:p>
        </p:txBody>
      </p:sp>
      <p:sp>
        <p:nvSpPr>
          <p:cNvPr id="3" name="TextBox 2">
            <a:extLst>
              <a:ext uri="{FF2B5EF4-FFF2-40B4-BE49-F238E27FC236}">
                <a16:creationId xmlns:a16="http://schemas.microsoft.com/office/drawing/2014/main" id="{454FD73F-0873-AC53-6F85-42810C53F414}"/>
              </a:ext>
            </a:extLst>
          </p:cNvPr>
          <p:cNvSpPr txBox="1"/>
          <p:nvPr/>
        </p:nvSpPr>
        <p:spPr>
          <a:xfrm>
            <a:off x="5239160" y="2571749"/>
            <a:ext cx="2935224" cy="646331"/>
          </a:xfrm>
          <a:prstGeom prst="rect">
            <a:avLst/>
          </a:prstGeom>
          <a:noFill/>
        </p:spPr>
        <p:txBody>
          <a:bodyPr wrap="square" lIns="91440" tIns="45720" rIns="91440" bIns="45720" rtlCol="0" anchor="t">
            <a:spAutoFit/>
          </a:bodyPr>
          <a:lstStyle/>
          <a:p>
            <a:r>
              <a:rPr lang="en" sz="1200">
                <a:solidFill>
                  <a:srgbClr val="333333"/>
                </a:solidFill>
                <a:latin typeface="Barlow"/>
              </a:rPr>
              <a:t>3. Assess the input of various policies to mitigate dengue cases. </a:t>
            </a:r>
          </a:p>
          <a:p>
            <a:endParaRPr lang="en-SG" sz="1200">
              <a:latin typeface="Barlow" panose="00000500000000000000" pitchFamily="2" charset="0"/>
            </a:endParaRPr>
          </a:p>
        </p:txBody>
      </p:sp>
      <p:sp>
        <p:nvSpPr>
          <p:cNvPr id="5" name="TextBox 4">
            <a:extLst>
              <a:ext uri="{FF2B5EF4-FFF2-40B4-BE49-F238E27FC236}">
                <a16:creationId xmlns:a16="http://schemas.microsoft.com/office/drawing/2014/main" id="{07C6FC07-AC8E-6E8F-94FA-4792C54BCACF}"/>
              </a:ext>
            </a:extLst>
          </p:cNvPr>
          <p:cNvSpPr txBox="1"/>
          <p:nvPr/>
        </p:nvSpPr>
        <p:spPr>
          <a:xfrm>
            <a:off x="5239160" y="3146113"/>
            <a:ext cx="2670400" cy="461665"/>
          </a:xfrm>
          <a:prstGeom prst="rect">
            <a:avLst/>
          </a:prstGeom>
          <a:noFill/>
        </p:spPr>
        <p:txBody>
          <a:bodyPr wrap="square" rtlCol="0">
            <a:spAutoFit/>
          </a:bodyPr>
          <a:lstStyle/>
          <a:p>
            <a:r>
              <a:rPr lang="en" sz="1200">
                <a:solidFill>
                  <a:srgbClr val="333333"/>
                </a:solidFill>
                <a:latin typeface="Barlow" panose="00000500000000000000" pitchFamily="2" charset="0"/>
              </a:rPr>
              <a:t>4. Propose insights to enhance dengue control measures.</a:t>
            </a:r>
            <a:endParaRPr lang="en-SG" sz="1200">
              <a:latin typeface="Barlow" panose="00000500000000000000" pitchFamily="2" charset="0"/>
            </a:endParaRPr>
          </a:p>
        </p:txBody>
      </p:sp>
      <p:cxnSp>
        <p:nvCxnSpPr>
          <p:cNvPr id="14" name="Connector: Curved 13">
            <a:extLst>
              <a:ext uri="{FF2B5EF4-FFF2-40B4-BE49-F238E27FC236}">
                <a16:creationId xmlns:a16="http://schemas.microsoft.com/office/drawing/2014/main" id="{39E84DC9-E366-D8E0-23BA-3D1CF42DE714}"/>
              </a:ext>
            </a:extLst>
          </p:cNvPr>
          <p:cNvCxnSpPr>
            <a:cxnSpLocks/>
            <a:stCxn id="941" idx="3"/>
          </p:cNvCxnSpPr>
          <p:nvPr/>
        </p:nvCxnSpPr>
        <p:spPr>
          <a:xfrm flipV="1">
            <a:off x="3760800" y="1535720"/>
            <a:ext cx="1372784" cy="8683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F4868FEA-DB03-A68B-7F8F-F2F09CBDEB1C}"/>
              </a:ext>
            </a:extLst>
          </p:cNvPr>
          <p:cNvCxnSpPr>
            <a:cxnSpLocks/>
            <a:stCxn id="941" idx="3"/>
          </p:cNvCxnSpPr>
          <p:nvPr/>
        </p:nvCxnSpPr>
        <p:spPr>
          <a:xfrm flipV="1">
            <a:off x="3760800" y="2079689"/>
            <a:ext cx="1372784" cy="32436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D8A8178A-B4F0-61DF-B4C5-4556AF0BD8B9}"/>
              </a:ext>
            </a:extLst>
          </p:cNvPr>
          <p:cNvCxnSpPr>
            <a:cxnSpLocks/>
          </p:cNvCxnSpPr>
          <p:nvPr/>
        </p:nvCxnSpPr>
        <p:spPr>
          <a:xfrm>
            <a:off x="3760800" y="2394906"/>
            <a:ext cx="1372784" cy="3615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D640A962-923E-D402-9717-E13EFC323D10}"/>
              </a:ext>
            </a:extLst>
          </p:cNvPr>
          <p:cNvCxnSpPr>
            <a:cxnSpLocks/>
            <a:stCxn id="941" idx="3"/>
            <a:endCxn id="5" idx="1"/>
          </p:cNvCxnSpPr>
          <p:nvPr/>
        </p:nvCxnSpPr>
        <p:spPr>
          <a:xfrm>
            <a:off x="3760800" y="2404055"/>
            <a:ext cx="1478360" cy="97289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r>
              <a:rPr lang="en-US"/>
              <a:t>Data Understanding</a:t>
            </a:r>
          </a:p>
        </p:txBody>
      </p:sp>
      <p:sp>
        <p:nvSpPr>
          <p:cNvPr id="915" name="Google Shape;915;p40"/>
          <p:cNvSpPr txBox="1">
            <a:spLocks noGrp="1"/>
          </p:cNvSpPr>
          <p:nvPr>
            <p:ph type="title" idx="2"/>
          </p:nvPr>
        </p:nvSpPr>
        <p:spPr>
          <a:xfrm>
            <a:off x="1050075" y="1564950"/>
            <a:ext cx="969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78036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Data Understanding</a:t>
            </a:r>
            <a:endParaRPr lang="en-US"/>
          </a:p>
        </p:txBody>
      </p:sp>
      <p:sp>
        <p:nvSpPr>
          <p:cNvPr id="6" name="Google Shape;941;p41">
            <a:extLst>
              <a:ext uri="{FF2B5EF4-FFF2-40B4-BE49-F238E27FC236}">
                <a16:creationId xmlns:a16="http://schemas.microsoft.com/office/drawing/2014/main" id="{5047F3F8-0E6A-D8DF-206B-2F1393D997BF}"/>
              </a:ext>
            </a:extLst>
          </p:cNvPr>
          <p:cNvSpPr txBox="1">
            <a:spLocks/>
          </p:cNvSpPr>
          <p:nvPr/>
        </p:nvSpPr>
        <p:spPr>
          <a:xfrm>
            <a:off x="720000" y="1674219"/>
            <a:ext cx="3040800" cy="11487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438150" indent="-285750">
              <a:buFont typeface="Arial" panose="020B0604020202020204" pitchFamily="34" charset="0"/>
              <a:buChar char="•"/>
            </a:pPr>
            <a:r>
              <a:rPr lang="en-US" sz="1500">
                <a:solidFill>
                  <a:srgbClr val="040C28"/>
                </a:solidFill>
              </a:rPr>
              <a:t>To ensure a thorough &amp; comprehensive analysis of related data, allowing for the derivation of meaningful insights. </a:t>
            </a:r>
          </a:p>
          <a:p>
            <a:pPr marL="0" indent="0"/>
            <a:endParaRPr lang="en"/>
          </a:p>
        </p:txBody>
      </p:sp>
      <p:sp>
        <p:nvSpPr>
          <p:cNvPr id="7" name="Google Shape;941;p41">
            <a:extLst>
              <a:ext uri="{FF2B5EF4-FFF2-40B4-BE49-F238E27FC236}">
                <a16:creationId xmlns:a16="http://schemas.microsoft.com/office/drawing/2014/main" id="{06130DE0-60E7-AA7F-DA1E-682139663702}"/>
              </a:ext>
            </a:extLst>
          </p:cNvPr>
          <p:cNvSpPr txBox="1">
            <a:spLocks/>
          </p:cNvSpPr>
          <p:nvPr/>
        </p:nvSpPr>
        <p:spPr>
          <a:xfrm>
            <a:off x="5239160" y="1124816"/>
            <a:ext cx="3040800" cy="9548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0" indent="0"/>
            <a:r>
              <a:rPr lang="en">
                <a:solidFill>
                  <a:srgbClr val="333333"/>
                </a:solidFill>
              </a:rPr>
              <a:t>1. Compile Comprehensive Datasets, including Dengue Datasets in Singapore, Climate in Singapore, Dengue in Cuba and Dengue Hospitalisation Rates.</a:t>
            </a:r>
            <a:br>
              <a:rPr lang="en"/>
            </a:br>
            <a:endParaRPr lang="en">
              <a:solidFill>
                <a:srgbClr val="333333"/>
              </a:solidFill>
            </a:endParaRPr>
          </a:p>
          <a:p>
            <a:pPr marL="0" indent="0"/>
            <a:endParaRPr lang="en"/>
          </a:p>
          <a:p>
            <a:endParaRPr lang="en-US" sz="1500">
              <a:solidFill>
                <a:srgbClr val="040C28"/>
              </a:solidFill>
            </a:endParaRPr>
          </a:p>
          <a:p>
            <a:pPr marL="0" indent="0"/>
            <a:endParaRPr lang="en"/>
          </a:p>
        </p:txBody>
      </p:sp>
      <p:sp>
        <p:nvSpPr>
          <p:cNvPr id="8" name="TextBox 7">
            <a:extLst>
              <a:ext uri="{FF2B5EF4-FFF2-40B4-BE49-F238E27FC236}">
                <a16:creationId xmlns:a16="http://schemas.microsoft.com/office/drawing/2014/main" id="{0B314C23-9F2D-D6F7-1444-D09A82C36CB7}"/>
              </a:ext>
            </a:extLst>
          </p:cNvPr>
          <p:cNvSpPr txBox="1"/>
          <p:nvPr/>
        </p:nvSpPr>
        <p:spPr>
          <a:xfrm>
            <a:off x="5239160" y="2048299"/>
            <a:ext cx="2935224" cy="646331"/>
          </a:xfrm>
          <a:prstGeom prst="rect">
            <a:avLst/>
          </a:prstGeom>
          <a:noFill/>
        </p:spPr>
        <p:txBody>
          <a:bodyPr wrap="square" rtlCol="0">
            <a:spAutoFit/>
          </a:bodyPr>
          <a:lstStyle/>
          <a:p>
            <a:r>
              <a:rPr lang="en" sz="1200">
                <a:solidFill>
                  <a:srgbClr val="333333"/>
                </a:solidFill>
                <a:latin typeface="Barlow" panose="00000500000000000000" pitchFamily="2" charset="0"/>
              </a:rPr>
              <a:t>2. Conduct a rigorous evaluation of data quality by checking for completeness, accuracy and consistency. </a:t>
            </a:r>
            <a:endParaRPr lang="en-SG" sz="1200">
              <a:latin typeface="Barlow" panose="00000500000000000000" pitchFamily="2" charset="0"/>
            </a:endParaRPr>
          </a:p>
        </p:txBody>
      </p:sp>
      <p:sp>
        <p:nvSpPr>
          <p:cNvPr id="9" name="TextBox 8">
            <a:extLst>
              <a:ext uri="{FF2B5EF4-FFF2-40B4-BE49-F238E27FC236}">
                <a16:creationId xmlns:a16="http://schemas.microsoft.com/office/drawing/2014/main" id="{C2C2CB93-C89A-9A18-5961-9A5DB6681442}"/>
              </a:ext>
            </a:extLst>
          </p:cNvPr>
          <p:cNvSpPr txBox="1"/>
          <p:nvPr/>
        </p:nvSpPr>
        <p:spPr>
          <a:xfrm>
            <a:off x="5239160" y="2833109"/>
            <a:ext cx="2935224" cy="830997"/>
          </a:xfrm>
          <a:prstGeom prst="rect">
            <a:avLst/>
          </a:prstGeom>
          <a:noFill/>
        </p:spPr>
        <p:txBody>
          <a:bodyPr wrap="square" rtlCol="0">
            <a:spAutoFit/>
          </a:bodyPr>
          <a:lstStyle/>
          <a:p>
            <a:r>
              <a:rPr lang="en" sz="1200">
                <a:solidFill>
                  <a:srgbClr val="333333"/>
                </a:solidFill>
                <a:latin typeface="Barlow" panose="00000500000000000000" pitchFamily="2" charset="0"/>
              </a:rPr>
              <a:t>3.  Perform detailed data exploration to understand the structure, distribution and relationships within data. </a:t>
            </a:r>
          </a:p>
          <a:p>
            <a:endParaRPr lang="en-SG" sz="1200">
              <a:latin typeface="Barlow" panose="00000500000000000000" pitchFamily="2" charset="0"/>
            </a:endParaRPr>
          </a:p>
        </p:txBody>
      </p:sp>
      <p:sp>
        <p:nvSpPr>
          <p:cNvPr id="10" name="TextBox 9">
            <a:extLst>
              <a:ext uri="{FF2B5EF4-FFF2-40B4-BE49-F238E27FC236}">
                <a16:creationId xmlns:a16="http://schemas.microsoft.com/office/drawing/2014/main" id="{0AF45C1C-31EF-AB87-7888-29592168990D}"/>
              </a:ext>
            </a:extLst>
          </p:cNvPr>
          <p:cNvSpPr txBox="1"/>
          <p:nvPr/>
        </p:nvSpPr>
        <p:spPr>
          <a:xfrm>
            <a:off x="5316783" y="3678944"/>
            <a:ext cx="2670400" cy="646331"/>
          </a:xfrm>
          <a:prstGeom prst="rect">
            <a:avLst/>
          </a:prstGeom>
          <a:noFill/>
        </p:spPr>
        <p:txBody>
          <a:bodyPr wrap="square" rtlCol="0">
            <a:spAutoFit/>
          </a:bodyPr>
          <a:lstStyle/>
          <a:p>
            <a:r>
              <a:rPr lang="en" sz="1200">
                <a:solidFill>
                  <a:srgbClr val="333333"/>
                </a:solidFill>
                <a:latin typeface="Barlow" panose="00000500000000000000" pitchFamily="2" charset="0"/>
              </a:rPr>
              <a:t>4.  Prepare the data for analysis by performing necessary transformation and the data integration </a:t>
            </a:r>
            <a:endParaRPr lang="en-SG" sz="1200">
              <a:latin typeface="Barlow" panose="00000500000000000000" pitchFamily="2" charset="0"/>
            </a:endParaRPr>
          </a:p>
        </p:txBody>
      </p:sp>
      <p:cxnSp>
        <p:nvCxnSpPr>
          <p:cNvPr id="11" name="Connector: Curved 10">
            <a:extLst>
              <a:ext uri="{FF2B5EF4-FFF2-40B4-BE49-F238E27FC236}">
                <a16:creationId xmlns:a16="http://schemas.microsoft.com/office/drawing/2014/main" id="{9399C6CE-7DBA-E22F-6E44-F74A3168669A}"/>
              </a:ext>
            </a:extLst>
          </p:cNvPr>
          <p:cNvCxnSpPr>
            <a:cxnSpLocks/>
            <a:stCxn id="6" idx="3"/>
            <a:endCxn id="10" idx="1"/>
          </p:cNvCxnSpPr>
          <p:nvPr/>
        </p:nvCxnSpPr>
        <p:spPr>
          <a:xfrm>
            <a:off x="3760800" y="2248583"/>
            <a:ext cx="1555983" cy="1753527"/>
          </a:xfrm>
          <a:prstGeom prst="curved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A939D78C-B57A-570E-963F-8FE47FCFECED}"/>
              </a:ext>
            </a:extLst>
          </p:cNvPr>
          <p:cNvCxnSpPr>
            <a:cxnSpLocks/>
            <a:stCxn id="6" idx="3"/>
          </p:cNvCxnSpPr>
          <p:nvPr/>
        </p:nvCxnSpPr>
        <p:spPr>
          <a:xfrm>
            <a:off x="3760800" y="2248583"/>
            <a:ext cx="1428800" cy="822713"/>
          </a:xfrm>
          <a:prstGeom prst="curved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322D7DB8-EEE9-B690-B191-25ECA4FA7E16}"/>
              </a:ext>
            </a:extLst>
          </p:cNvPr>
          <p:cNvCxnSpPr>
            <a:cxnSpLocks/>
            <a:stCxn id="6" idx="3"/>
            <a:endCxn id="8" idx="1"/>
          </p:cNvCxnSpPr>
          <p:nvPr/>
        </p:nvCxnSpPr>
        <p:spPr>
          <a:xfrm>
            <a:off x="3760800" y="2248583"/>
            <a:ext cx="1478360" cy="122882"/>
          </a:xfrm>
          <a:prstGeom prst="curved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12320E7C-597A-FBD2-C90E-D6323816628E}"/>
              </a:ext>
            </a:extLst>
          </p:cNvPr>
          <p:cNvCxnSpPr>
            <a:cxnSpLocks/>
          </p:cNvCxnSpPr>
          <p:nvPr/>
        </p:nvCxnSpPr>
        <p:spPr>
          <a:xfrm flipV="1">
            <a:off x="3779772" y="1476655"/>
            <a:ext cx="1478360" cy="771929"/>
          </a:xfrm>
          <a:prstGeom prst="curvedConnector3">
            <a:avLst>
              <a:gd name="adj1" fmla="val 20636"/>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74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r>
              <a:rPr lang="en-US"/>
              <a:t>Data Exploration &amp; Preparation</a:t>
            </a:r>
          </a:p>
        </p:txBody>
      </p:sp>
      <p:sp>
        <p:nvSpPr>
          <p:cNvPr id="915" name="Google Shape;915;p40"/>
          <p:cNvSpPr txBox="1">
            <a:spLocks noGrp="1"/>
          </p:cNvSpPr>
          <p:nvPr>
            <p:ph type="title" idx="2"/>
          </p:nvPr>
        </p:nvSpPr>
        <p:spPr>
          <a:xfrm>
            <a:off x="1050075" y="1564950"/>
            <a:ext cx="969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22408693"/>
      </p:ext>
    </p:extLst>
  </p:cSld>
  <p:clrMapOvr>
    <a:masterClrMapping/>
  </p:clrMapOvr>
</p:sld>
</file>

<file path=ppt/theme/theme1.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1389</Words>
  <Application>Microsoft Macintosh PowerPoint</Application>
  <PresentationFormat>On-screen Show (16:9)</PresentationFormat>
  <Paragraphs>213</Paragraphs>
  <Slides>34</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Poppins ExtraBold</vt:lpstr>
      <vt:lpstr>Poppins</vt:lpstr>
      <vt:lpstr>Nunito Light</vt:lpstr>
      <vt:lpstr>Barlow</vt:lpstr>
      <vt:lpstr>Arial</vt:lpstr>
      <vt:lpstr>Arial,Sans-Serif</vt:lpstr>
      <vt:lpstr>Calibri</vt:lpstr>
      <vt:lpstr>Poppins Black</vt:lpstr>
      <vt:lpstr>-webkit-standard</vt:lpstr>
      <vt:lpstr>Data Analytics Strategy Toolkit by Slidesgo</vt:lpstr>
      <vt:lpstr>DATA ANALYTICS </vt:lpstr>
      <vt:lpstr>Table of Contents</vt:lpstr>
      <vt:lpstr>INTRODUCTION TO DENGUEOPS</vt:lpstr>
      <vt:lpstr>Project Introduction</vt:lpstr>
      <vt:lpstr>Business Understanding</vt:lpstr>
      <vt:lpstr>Business Understanding</vt:lpstr>
      <vt:lpstr>Data Understanding</vt:lpstr>
      <vt:lpstr>Data Understanding</vt:lpstr>
      <vt:lpstr>Data Exploration &amp; Preparation</vt:lpstr>
      <vt:lpstr> Data Exploration &amp; Preparation </vt:lpstr>
      <vt:lpstr> Data Exploration &amp; Preparation </vt:lpstr>
      <vt:lpstr> Data Exploration &amp; Preparation </vt:lpstr>
      <vt:lpstr>Dashboards</vt:lpstr>
      <vt:lpstr>Hao Wen's Dashboard</vt:lpstr>
      <vt:lpstr>Business insight &amp;Business Understanding</vt:lpstr>
      <vt:lpstr>Sai's Dashboard</vt:lpstr>
      <vt:lpstr>PowerPoint Presentation</vt:lpstr>
      <vt:lpstr>Recommendations</vt:lpstr>
      <vt:lpstr>Stephanie's Dashboard</vt:lpstr>
      <vt:lpstr>PowerPoint Presentation</vt:lpstr>
      <vt:lpstr>Recommendations</vt:lpstr>
      <vt:lpstr>Wei Xuan's Dashboard</vt:lpstr>
      <vt:lpstr>Dashboard about Singapore &amp; Cuba </vt:lpstr>
      <vt:lpstr>Methods Used</vt:lpstr>
      <vt:lpstr>Gambusia vs Copepods</vt:lpstr>
      <vt:lpstr>Challenges</vt:lpstr>
      <vt:lpstr>PowerPoint Presentation</vt:lpstr>
      <vt:lpstr>Conclusion</vt:lpstr>
      <vt:lpstr>Conclusion</vt:lpstr>
      <vt:lpstr>Contributions</vt:lpstr>
      <vt:lpstr>Contributions</vt:lpstr>
      <vt:lpstr>References</vt:lpstr>
      <vt:lpstr>Citations / Links used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STRAT</dc:title>
  <cp:lastModifiedBy>Satini Sai Keerthan</cp:lastModifiedBy>
  <cp:revision>12</cp:revision>
  <dcterms:modified xsi:type="dcterms:W3CDTF">2024-08-12T12:18:29Z</dcterms:modified>
</cp:coreProperties>
</file>