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ucida Sans" panose="020B0602030504020204" pitchFamily="34" charset="0"/>
      <p:regular r:id="rId22"/>
      <p:bold r:id="rId23"/>
      <p:italic r:id="rId24"/>
      <p:boldItalic r:id="rId25"/>
    </p:embeddedFont>
    <p:embeddedFont>
      <p:font typeface="Merriweather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tWo7cLe2g1FIsMBbvbZC568zr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ao Wang" initials="ZW" lastIdx="2" clrIdx="0">
    <p:extLst>
      <p:ext uri="{19B8F6BF-5375-455C-9EA6-DF929625EA0E}">
        <p15:presenceInfo xmlns:p15="http://schemas.microsoft.com/office/powerpoint/2012/main" userId="Zihao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CFA3E-15CF-4A5B-9BCD-F3C64437E5DB}">
  <a:tblStyle styleId="{5CECFA3E-15CF-4A5B-9BCD-F3C64437E5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low%20(1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wnloads\result_constrain_high%20(2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Simulated Product purity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(1)'!$G$2:$G$52</c:f>
              <c:numCache>
                <c:formatCode>General</c:formatCode>
                <c:ptCount val="51"/>
                <c:pt idx="0">
                  <c:v>0.99675558200000003</c:v>
                </c:pt>
                <c:pt idx="1">
                  <c:v>0.99622997099999999</c:v>
                </c:pt>
                <c:pt idx="2">
                  <c:v>0.98422196900000003</c:v>
                </c:pt>
                <c:pt idx="3">
                  <c:v>0.99595439200000002</c:v>
                </c:pt>
                <c:pt idx="4">
                  <c:v>0.99644734000000001</c:v>
                </c:pt>
                <c:pt idx="5">
                  <c:v>0.96368062399999999</c:v>
                </c:pt>
                <c:pt idx="6">
                  <c:v>0.99552551899999997</c:v>
                </c:pt>
                <c:pt idx="7">
                  <c:v>0.99463797899999995</c:v>
                </c:pt>
                <c:pt idx="8">
                  <c:v>0.99496026900000001</c:v>
                </c:pt>
                <c:pt idx="9">
                  <c:v>0.99497910300000003</c:v>
                </c:pt>
                <c:pt idx="10">
                  <c:v>0.99498980400000003</c:v>
                </c:pt>
                <c:pt idx="11">
                  <c:v>0.99499261800000005</c:v>
                </c:pt>
                <c:pt idx="12">
                  <c:v>0.99499411800000004</c:v>
                </c:pt>
                <c:pt idx="13">
                  <c:v>0.99499536799999999</c:v>
                </c:pt>
                <c:pt idx="14">
                  <c:v>0.99499662499999997</c:v>
                </c:pt>
                <c:pt idx="15">
                  <c:v>0.99499713199999995</c:v>
                </c:pt>
                <c:pt idx="16">
                  <c:v>0.99499751800000003</c:v>
                </c:pt>
                <c:pt idx="17">
                  <c:v>0.99499784899999999</c:v>
                </c:pt>
                <c:pt idx="18">
                  <c:v>0.99499819</c:v>
                </c:pt>
                <c:pt idx="19">
                  <c:v>0.99499840299999998</c:v>
                </c:pt>
                <c:pt idx="20">
                  <c:v>0.99499858699999999</c:v>
                </c:pt>
                <c:pt idx="21">
                  <c:v>0.99499878399999997</c:v>
                </c:pt>
                <c:pt idx="22">
                  <c:v>0.994998893</c:v>
                </c:pt>
                <c:pt idx="23">
                  <c:v>0.99499904900000002</c:v>
                </c:pt>
                <c:pt idx="24">
                  <c:v>0.99499965000000001</c:v>
                </c:pt>
                <c:pt idx="25">
                  <c:v>0.99499970000000004</c:v>
                </c:pt>
                <c:pt idx="26">
                  <c:v>0.99499976000000001</c:v>
                </c:pt>
                <c:pt idx="27">
                  <c:v>0.99499988299999997</c:v>
                </c:pt>
                <c:pt idx="28">
                  <c:v>0.99499999500000003</c:v>
                </c:pt>
                <c:pt idx="29">
                  <c:v>0.99500038899999999</c:v>
                </c:pt>
                <c:pt idx="30">
                  <c:v>0.99500017600000001</c:v>
                </c:pt>
                <c:pt idx="31">
                  <c:v>0.99499992500000001</c:v>
                </c:pt>
                <c:pt idx="32">
                  <c:v>0.99499994000000003</c:v>
                </c:pt>
                <c:pt idx="33">
                  <c:v>0.99499996700000004</c:v>
                </c:pt>
                <c:pt idx="34">
                  <c:v>0.99499999699999997</c:v>
                </c:pt>
                <c:pt idx="35">
                  <c:v>0.99500001699999996</c:v>
                </c:pt>
                <c:pt idx="36">
                  <c:v>0.99500004600000003</c:v>
                </c:pt>
                <c:pt idx="37">
                  <c:v>0.99500017900000004</c:v>
                </c:pt>
                <c:pt idx="38">
                  <c:v>0.99500007199999996</c:v>
                </c:pt>
                <c:pt idx="39">
                  <c:v>0.99500008600000001</c:v>
                </c:pt>
                <c:pt idx="40">
                  <c:v>0.99500009099999998</c:v>
                </c:pt>
                <c:pt idx="41">
                  <c:v>0.99500012999999998</c:v>
                </c:pt>
                <c:pt idx="42">
                  <c:v>0.99500010999999999</c:v>
                </c:pt>
                <c:pt idx="43">
                  <c:v>0.99500015399999997</c:v>
                </c:pt>
                <c:pt idx="44">
                  <c:v>0.99500015600000002</c:v>
                </c:pt>
                <c:pt idx="45">
                  <c:v>0.99500012999999998</c:v>
                </c:pt>
                <c:pt idx="46">
                  <c:v>0.995000141</c:v>
                </c:pt>
                <c:pt idx="47">
                  <c:v>0.99500016000000002</c:v>
                </c:pt>
                <c:pt idx="48">
                  <c:v>0.99500016099999999</c:v>
                </c:pt>
                <c:pt idx="49">
                  <c:v>0.99460685000000004</c:v>
                </c:pt>
                <c:pt idx="50">
                  <c:v>0.99486032700000004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3-4528-8066-C70A0269B566}"/>
            </c:ext>
          </c:extLst>
        </c:ser>
        <c:ser>
          <c:idx val="1"/>
          <c:order val="1"/>
          <c:tx>
            <c:v>Modelled Product purity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(1)'!$L$2:$L$52</c:f>
              <c:numCache>
                <c:formatCode>General</c:formatCode>
                <c:ptCount val="51"/>
                <c:pt idx="0">
                  <c:v>0.99770139689392101</c:v>
                </c:pt>
                <c:pt idx="1">
                  <c:v>0.99646014507856695</c:v>
                </c:pt>
                <c:pt idx="2">
                  <c:v>0.99534596652128804</c:v>
                </c:pt>
                <c:pt idx="3">
                  <c:v>0.99566047336701702</c:v>
                </c:pt>
                <c:pt idx="4">
                  <c:v>0.99533872983646698</c:v>
                </c:pt>
                <c:pt idx="5">
                  <c:v>0.995888160618847</c:v>
                </c:pt>
                <c:pt idx="6">
                  <c:v>0.99528770920389897</c:v>
                </c:pt>
                <c:pt idx="7">
                  <c:v>0.99500988039120997</c:v>
                </c:pt>
                <c:pt idx="8">
                  <c:v>0.99500129602894505</c:v>
                </c:pt>
                <c:pt idx="9">
                  <c:v>0.99500003671955495</c:v>
                </c:pt>
                <c:pt idx="10">
                  <c:v>0.99500000291773205</c:v>
                </c:pt>
                <c:pt idx="11">
                  <c:v>0.99500001651640801</c:v>
                </c:pt>
                <c:pt idx="12">
                  <c:v>0.99500000367046504</c:v>
                </c:pt>
                <c:pt idx="13">
                  <c:v>0.99500001793175497</c:v>
                </c:pt>
                <c:pt idx="14">
                  <c:v>0.99500001960830498</c:v>
                </c:pt>
                <c:pt idx="15">
                  <c:v>0.995000001846024</c:v>
                </c:pt>
                <c:pt idx="16">
                  <c:v>0.99500001291964602</c:v>
                </c:pt>
                <c:pt idx="17">
                  <c:v>0.99500000442044301</c:v>
                </c:pt>
                <c:pt idx="18">
                  <c:v>0.99500002907130902</c:v>
                </c:pt>
                <c:pt idx="19">
                  <c:v>0.99500000654406695</c:v>
                </c:pt>
                <c:pt idx="20">
                  <c:v>0.99500000581758297</c:v>
                </c:pt>
                <c:pt idx="21">
                  <c:v>0.99500002308623403</c:v>
                </c:pt>
                <c:pt idx="22">
                  <c:v>0.99500000091853302</c:v>
                </c:pt>
                <c:pt idx="23">
                  <c:v>0.99500002368158902</c:v>
                </c:pt>
                <c:pt idx="24">
                  <c:v>0.99500003661679903</c:v>
                </c:pt>
                <c:pt idx="25">
                  <c:v>0.995000004602691</c:v>
                </c:pt>
                <c:pt idx="26">
                  <c:v>0.99500002435682999</c:v>
                </c:pt>
                <c:pt idx="27">
                  <c:v>0.99500008739151302</c:v>
                </c:pt>
                <c:pt idx="28">
                  <c:v>0.99500002071934102</c:v>
                </c:pt>
                <c:pt idx="29">
                  <c:v>0.99500002171605895</c:v>
                </c:pt>
                <c:pt idx="30">
                  <c:v>0.995000023298654</c:v>
                </c:pt>
                <c:pt idx="31">
                  <c:v>0.99500003212169297</c:v>
                </c:pt>
                <c:pt idx="32">
                  <c:v>0.99500001670717297</c:v>
                </c:pt>
                <c:pt idx="33">
                  <c:v>0.99500001861762899</c:v>
                </c:pt>
                <c:pt idx="34">
                  <c:v>0.99500002141662303</c:v>
                </c:pt>
                <c:pt idx="35">
                  <c:v>0.99500002206162397</c:v>
                </c:pt>
                <c:pt idx="36">
                  <c:v>0.99500002447047498</c:v>
                </c:pt>
                <c:pt idx="37">
                  <c:v>0.99500013004746801</c:v>
                </c:pt>
                <c:pt idx="38">
                  <c:v>0.99500001980283004</c:v>
                </c:pt>
                <c:pt idx="39">
                  <c:v>0.99500001647287695</c:v>
                </c:pt>
                <c:pt idx="40">
                  <c:v>0.99500001879584099</c:v>
                </c:pt>
                <c:pt idx="41">
                  <c:v>0.99500003384977598</c:v>
                </c:pt>
                <c:pt idx="42">
                  <c:v>0.99500001239089697</c:v>
                </c:pt>
                <c:pt idx="43">
                  <c:v>0.99500003176449203</c:v>
                </c:pt>
                <c:pt idx="44">
                  <c:v>0.99500003800607695</c:v>
                </c:pt>
                <c:pt idx="45">
                  <c:v>0.99500000198569705</c:v>
                </c:pt>
                <c:pt idx="46">
                  <c:v>0.99500002100754903</c:v>
                </c:pt>
                <c:pt idx="47">
                  <c:v>0.99500002467994297</c:v>
                </c:pt>
                <c:pt idx="48">
                  <c:v>0.99500002217864703</c:v>
                </c:pt>
                <c:pt idx="49">
                  <c:v>0.99500005120745105</c:v>
                </c:pt>
                <c:pt idx="50">
                  <c:v>0.99500001760775103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3-4528-8066-C70A0269B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7279423"/>
        <c:axId val="1681222687"/>
      </c:lineChart>
      <c:catAx>
        <c:axId val="1687279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layout>
            <c:manualLayout>
              <c:xMode val="edge"/>
              <c:yMode val="edge"/>
              <c:x val="0.47735826771653544"/>
              <c:y val="0.90370370370370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681222687"/>
        <c:crosses val="autoZero"/>
        <c:auto val="1"/>
        <c:lblAlgn val="ctr"/>
        <c:lblOffset val="100"/>
        <c:noMultiLvlLbl val="0"/>
      </c:catAx>
      <c:valAx>
        <c:axId val="168122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  <a:r>
                  <a:rPr lang="en-GB" sz="1200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purity</a:t>
                </a:r>
                <a:endParaRPr lang="en-GB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33431393992417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68727942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2.4611111111111108E-2"/>
          <c:y val="2.7777777777777776E-2"/>
          <c:w val="0.95633333333333337"/>
          <c:h val="0.18056503353747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Reflux ratio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'result_constrain_high (2)'!$C$1</c:f>
              <c:strCache>
                <c:ptCount val="1"/>
                <c:pt idx="0">
                  <c:v>RR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(2)'!$C$2:$C$52</c:f>
              <c:numCache>
                <c:formatCode>General</c:formatCode>
                <c:ptCount val="51"/>
                <c:pt idx="0">
                  <c:v>6.2679984009756096</c:v>
                </c:pt>
                <c:pt idx="1">
                  <c:v>1.23481738528517</c:v>
                </c:pt>
                <c:pt idx="2">
                  <c:v>3.3388531018878198</c:v>
                </c:pt>
                <c:pt idx="3">
                  <c:v>5.3061542787661704</c:v>
                </c:pt>
                <c:pt idx="4">
                  <c:v>4.9834804587947499</c:v>
                </c:pt>
                <c:pt idx="5">
                  <c:v>4.4633423190080403</c:v>
                </c:pt>
                <c:pt idx="6">
                  <c:v>4.9834083618549503</c:v>
                </c:pt>
                <c:pt idx="7">
                  <c:v>5.2116753339048802</c:v>
                </c:pt>
                <c:pt idx="8">
                  <c:v>6.2853186525420197</c:v>
                </c:pt>
                <c:pt idx="9">
                  <c:v>5.2322580736486604</c:v>
                </c:pt>
                <c:pt idx="10">
                  <c:v>5.1076861069294504</c:v>
                </c:pt>
                <c:pt idx="11">
                  <c:v>5.4167937829845298</c:v>
                </c:pt>
                <c:pt idx="12">
                  <c:v>5.1829605299866497</c:v>
                </c:pt>
                <c:pt idx="13">
                  <c:v>7.4114326083853301</c:v>
                </c:pt>
                <c:pt idx="14">
                  <c:v>1.00000002467226</c:v>
                </c:pt>
                <c:pt idx="15">
                  <c:v>5.10061873494291</c:v>
                </c:pt>
                <c:pt idx="16">
                  <c:v>9.0180956997839292</c:v>
                </c:pt>
                <c:pt idx="17">
                  <c:v>4.5048947278043503</c:v>
                </c:pt>
                <c:pt idx="18">
                  <c:v>2.0224720173155601</c:v>
                </c:pt>
                <c:pt idx="19">
                  <c:v>3.58563109958778</c:v>
                </c:pt>
                <c:pt idx="20">
                  <c:v>4.5398739139763702</c:v>
                </c:pt>
                <c:pt idx="21">
                  <c:v>4.5496007619190602</c:v>
                </c:pt>
                <c:pt idx="22">
                  <c:v>4.5600418823336799</c:v>
                </c:pt>
                <c:pt idx="23">
                  <c:v>4.5612103204841699</c:v>
                </c:pt>
                <c:pt idx="24">
                  <c:v>4.5620730457816201</c:v>
                </c:pt>
                <c:pt idx="25">
                  <c:v>4.5627189062626696</c:v>
                </c:pt>
                <c:pt idx="26">
                  <c:v>4.5633879427656199</c:v>
                </c:pt>
                <c:pt idx="27">
                  <c:v>4.56379003719585</c:v>
                </c:pt>
                <c:pt idx="28">
                  <c:v>4.5650567515846596</c:v>
                </c:pt>
                <c:pt idx="29">
                  <c:v>4.5641235552343904</c:v>
                </c:pt>
                <c:pt idx="30">
                  <c:v>4.5647001593854997</c:v>
                </c:pt>
                <c:pt idx="31">
                  <c:v>4.5648576030326904</c:v>
                </c:pt>
                <c:pt idx="32">
                  <c:v>4.5651021564825101</c:v>
                </c:pt>
                <c:pt idx="33">
                  <c:v>4.5654842546441197</c:v>
                </c:pt>
                <c:pt idx="34">
                  <c:v>4.5656590399782599</c:v>
                </c:pt>
                <c:pt idx="35">
                  <c:v>4.5652057864289599</c:v>
                </c:pt>
                <c:pt idx="36">
                  <c:v>4.5656542404022797</c:v>
                </c:pt>
                <c:pt idx="37">
                  <c:v>4.5650048454915897</c:v>
                </c:pt>
                <c:pt idx="38">
                  <c:v>4.5658019746890597</c:v>
                </c:pt>
                <c:pt idx="39">
                  <c:v>4.56534290497006</c:v>
                </c:pt>
                <c:pt idx="40">
                  <c:v>4.5650451531858902</c:v>
                </c:pt>
                <c:pt idx="41">
                  <c:v>4.5660193327192502</c:v>
                </c:pt>
                <c:pt idx="42">
                  <c:v>4.5653209801059802</c:v>
                </c:pt>
                <c:pt idx="43">
                  <c:v>4.5659088748158503</c:v>
                </c:pt>
                <c:pt idx="44">
                  <c:v>4.5645738302017298</c:v>
                </c:pt>
                <c:pt idx="45">
                  <c:v>4.5660148322631198</c:v>
                </c:pt>
                <c:pt idx="46">
                  <c:v>4.56605204319008</c:v>
                </c:pt>
                <c:pt idx="47">
                  <c:v>4.5650699102321397</c:v>
                </c:pt>
                <c:pt idx="48">
                  <c:v>4.5645945244421302</c:v>
                </c:pt>
                <c:pt idx="49">
                  <c:v>4.56523624928972</c:v>
                </c:pt>
                <c:pt idx="50">
                  <c:v>4.6413335041647903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D-44F2-BA62-C855326A3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650687"/>
        <c:axId val="198034863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6666666666666666E-2"/>
                  <c:y val="-0.217592592592592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8D-44F2-BA62-C855326A37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1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Sheet1!$AA$21</c:f>
              <c:numCache>
                <c:formatCode>General</c:formatCode>
                <c:ptCount val="1"/>
                <c:pt idx="0">
                  <c:v>4.5599999999999996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8D-44F2-BA62-C855326A3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5650687"/>
        <c:axId val="1980348639"/>
      </c:scatterChart>
      <c:catAx>
        <c:axId val="1965650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80348639"/>
        <c:crosses val="autoZero"/>
        <c:auto val="1"/>
        <c:lblAlgn val="ctr"/>
        <c:lblOffset val="100"/>
        <c:noMultiLvlLbl val="0"/>
      </c:catAx>
      <c:valAx>
        <c:axId val="1980348639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Reflux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65650687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Operating pressure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'result_constrain_high (2)'!$D$1</c:f>
              <c:strCache>
                <c:ptCount val="1"/>
                <c:pt idx="0">
                  <c:v>TopPres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(2)'!$D$2:$D$52</c:f>
              <c:numCache>
                <c:formatCode>General</c:formatCode>
                <c:ptCount val="51"/>
                <c:pt idx="0">
                  <c:v>5.6795889409997704</c:v>
                </c:pt>
                <c:pt idx="1">
                  <c:v>4.8577350505265997</c:v>
                </c:pt>
                <c:pt idx="2">
                  <c:v>4.49128873458036</c:v>
                </c:pt>
                <c:pt idx="3">
                  <c:v>3.8436472208912802</c:v>
                </c:pt>
                <c:pt idx="4">
                  <c:v>3.9242767732867199</c:v>
                </c:pt>
                <c:pt idx="5">
                  <c:v>3.6070470610287999</c:v>
                </c:pt>
                <c:pt idx="6">
                  <c:v>3.5619378361337799</c:v>
                </c:pt>
                <c:pt idx="7">
                  <c:v>3.5033003325846099</c:v>
                </c:pt>
                <c:pt idx="8">
                  <c:v>3.50000352733572</c:v>
                </c:pt>
                <c:pt idx="9">
                  <c:v>3.5005462696525802</c:v>
                </c:pt>
                <c:pt idx="10">
                  <c:v>3.5005251249374001</c:v>
                </c:pt>
                <c:pt idx="11">
                  <c:v>3.5000023498419099</c:v>
                </c:pt>
                <c:pt idx="12">
                  <c:v>3.50003025079929</c:v>
                </c:pt>
                <c:pt idx="13">
                  <c:v>3.5000096642469001</c:v>
                </c:pt>
                <c:pt idx="14">
                  <c:v>3.5000002382327899</c:v>
                </c:pt>
                <c:pt idx="15">
                  <c:v>3.50000245544333</c:v>
                </c:pt>
                <c:pt idx="16">
                  <c:v>3.50002920921008</c:v>
                </c:pt>
                <c:pt idx="17">
                  <c:v>3.50000463910931</c:v>
                </c:pt>
                <c:pt idx="18">
                  <c:v>3.5000102299092002</c:v>
                </c:pt>
                <c:pt idx="19">
                  <c:v>3.5000060530272199</c:v>
                </c:pt>
                <c:pt idx="20">
                  <c:v>3.5000068174117298</c:v>
                </c:pt>
                <c:pt idx="21">
                  <c:v>3.5000050076537899</c:v>
                </c:pt>
                <c:pt idx="22">
                  <c:v>3.50000863488156</c:v>
                </c:pt>
                <c:pt idx="23">
                  <c:v>3.5000056510351998</c:v>
                </c:pt>
                <c:pt idx="24">
                  <c:v>3.5000018017633301</c:v>
                </c:pt>
                <c:pt idx="25">
                  <c:v>3.5000047697843102</c:v>
                </c:pt>
                <c:pt idx="26">
                  <c:v>3.5000106413087302</c:v>
                </c:pt>
                <c:pt idx="27">
                  <c:v>3.50000807969545</c:v>
                </c:pt>
                <c:pt idx="28">
                  <c:v>3.5000016420404898</c:v>
                </c:pt>
                <c:pt idx="29">
                  <c:v>3.5000044889666402</c:v>
                </c:pt>
                <c:pt idx="30">
                  <c:v>3.5000145091545001</c:v>
                </c:pt>
                <c:pt idx="31">
                  <c:v>3.5000105461117701</c:v>
                </c:pt>
                <c:pt idx="32">
                  <c:v>3.5000038401626199</c:v>
                </c:pt>
                <c:pt idx="33">
                  <c:v>3.5000341430106099</c:v>
                </c:pt>
                <c:pt idx="34">
                  <c:v>3.50001773734542</c:v>
                </c:pt>
                <c:pt idx="35">
                  <c:v>3.50001543068218</c:v>
                </c:pt>
                <c:pt idx="36">
                  <c:v>3.5000073217880101</c:v>
                </c:pt>
                <c:pt idx="37">
                  <c:v>3.5000124947015201</c:v>
                </c:pt>
                <c:pt idx="38">
                  <c:v>3.5000099240457399</c:v>
                </c:pt>
                <c:pt idx="39">
                  <c:v>3.5000080361557901</c:v>
                </c:pt>
                <c:pt idx="40">
                  <c:v>3.50000813924613</c:v>
                </c:pt>
                <c:pt idx="41">
                  <c:v>3.5000347930861402</c:v>
                </c:pt>
                <c:pt idx="42">
                  <c:v>3.5000091422951298</c:v>
                </c:pt>
                <c:pt idx="43">
                  <c:v>3.50000892802833</c:v>
                </c:pt>
                <c:pt idx="44">
                  <c:v>3.5000051758941102</c:v>
                </c:pt>
                <c:pt idx="45">
                  <c:v>3.5000223428183399</c:v>
                </c:pt>
                <c:pt idx="46">
                  <c:v>3.50001216761562</c:v>
                </c:pt>
                <c:pt idx="47">
                  <c:v>3.50001171022772</c:v>
                </c:pt>
                <c:pt idx="48">
                  <c:v>3.5000265965610202</c:v>
                </c:pt>
                <c:pt idx="49">
                  <c:v>3.5000151243582098</c:v>
                </c:pt>
                <c:pt idx="50">
                  <c:v>3.5000092998051699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AA-48D3-A64C-BE0F9C1EE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9589119"/>
        <c:axId val="198035295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111111111111111"/>
                  <c:y val="-0.263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AA-48D3-A64C-BE0F9C1EE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000" b="1" i="1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Sheet1!$AA$22</c:f>
              <c:numCache>
                <c:formatCode>General</c:formatCode>
                <c:ptCount val="1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AA-48D3-A64C-BE0F9C1EE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589119"/>
        <c:axId val="1980352959"/>
      </c:scatterChart>
      <c:catAx>
        <c:axId val="203958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9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GB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9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80352959"/>
        <c:crosses val="autoZero"/>
        <c:auto val="1"/>
        <c:lblAlgn val="ctr"/>
        <c:lblOffset val="100"/>
        <c:noMultiLvlLbl val="0"/>
      </c:catAx>
      <c:valAx>
        <c:axId val="1980352959"/>
        <c:scaling>
          <c:orientation val="minMax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9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GB"/>
                  <a:t>Operating pressure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9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203958911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950" b="1" i="0" u="none" strike="noStrike" kern="1200" baseline="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pPr>
      <a:endParaRPr lang="en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Solvent to feed ratio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'result_constrain_high (2)'!$E$1</c:f>
              <c:strCache>
                <c:ptCount val="1"/>
                <c:pt idx="0">
                  <c:v>StoF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(2)'!$E$2:$E$52</c:f>
              <c:numCache>
                <c:formatCode>General</c:formatCode>
                <c:ptCount val="51"/>
                <c:pt idx="0">
                  <c:v>3.5823194237362399</c:v>
                </c:pt>
                <c:pt idx="1">
                  <c:v>2.4386526646710598</c:v>
                </c:pt>
                <c:pt idx="2">
                  <c:v>3.6652099248736798</c:v>
                </c:pt>
                <c:pt idx="3">
                  <c:v>3.2302310279584998</c:v>
                </c:pt>
                <c:pt idx="4">
                  <c:v>3.03755216094839</c:v>
                </c:pt>
                <c:pt idx="5">
                  <c:v>3.0020279787421198</c:v>
                </c:pt>
                <c:pt idx="6">
                  <c:v>2.9500113662233001</c:v>
                </c:pt>
                <c:pt idx="7">
                  <c:v>2.8423230460719</c:v>
                </c:pt>
                <c:pt idx="8">
                  <c:v>2.7261109532580199</c:v>
                </c:pt>
                <c:pt idx="9">
                  <c:v>2.86651112078364</c:v>
                </c:pt>
                <c:pt idx="10">
                  <c:v>2.8931860211521299</c:v>
                </c:pt>
                <c:pt idx="11">
                  <c:v>2.8318945784907701</c:v>
                </c:pt>
                <c:pt idx="12">
                  <c:v>2.8966341067178898</c:v>
                </c:pt>
                <c:pt idx="13">
                  <c:v>1.00000317127876</c:v>
                </c:pt>
                <c:pt idx="14">
                  <c:v>1.7147861042094099</c:v>
                </c:pt>
                <c:pt idx="15">
                  <c:v>2.6482705403188</c:v>
                </c:pt>
                <c:pt idx="16">
                  <c:v>1.8039808747402499</c:v>
                </c:pt>
                <c:pt idx="17">
                  <c:v>2.9408475275536499</c:v>
                </c:pt>
                <c:pt idx="18">
                  <c:v>3.3832267603739399</c:v>
                </c:pt>
                <c:pt idx="19">
                  <c:v>2.9135839553045102</c:v>
                </c:pt>
                <c:pt idx="20">
                  <c:v>2.8486426405277401</c:v>
                </c:pt>
                <c:pt idx="21">
                  <c:v>2.84412022644903</c:v>
                </c:pt>
                <c:pt idx="22">
                  <c:v>2.8457148616408499</c:v>
                </c:pt>
                <c:pt idx="23">
                  <c:v>2.8456037718433098</c:v>
                </c:pt>
                <c:pt idx="24">
                  <c:v>2.8454533240091102</c:v>
                </c:pt>
                <c:pt idx="25">
                  <c:v>2.8453183709249399</c:v>
                </c:pt>
                <c:pt idx="26">
                  <c:v>2.8451666191162301</c:v>
                </c:pt>
                <c:pt idx="27">
                  <c:v>2.8450845657153501</c:v>
                </c:pt>
                <c:pt idx="28">
                  <c:v>2.8447531252306999</c:v>
                </c:pt>
                <c:pt idx="29">
                  <c:v>2.8450314754755399</c:v>
                </c:pt>
                <c:pt idx="30">
                  <c:v>2.8448872948937902</c:v>
                </c:pt>
                <c:pt idx="31">
                  <c:v>2.8448550127933698</c:v>
                </c:pt>
                <c:pt idx="32">
                  <c:v>2.8447922671687902</c:v>
                </c:pt>
                <c:pt idx="33">
                  <c:v>2.8447097269941102</c:v>
                </c:pt>
                <c:pt idx="34">
                  <c:v>2.8446631470288501</c:v>
                </c:pt>
                <c:pt idx="35">
                  <c:v>2.8447930768577798</c:v>
                </c:pt>
                <c:pt idx="36">
                  <c:v>2.8446717481061001</c:v>
                </c:pt>
                <c:pt idx="37">
                  <c:v>2.8448577888678601</c:v>
                </c:pt>
                <c:pt idx="38">
                  <c:v>2.84463915541436</c:v>
                </c:pt>
                <c:pt idx="39">
                  <c:v>2.8447687985654699</c:v>
                </c:pt>
                <c:pt idx="40">
                  <c:v>2.8448564517105601</c:v>
                </c:pt>
                <c:pt idx="41">
                  <c:v>2.8446037745832999</c:v>
                </c:pt>
                <c:pt idx="42">
                  <c:v>2.84478427464814</c:v>
                </c:pt>
                <c:pt idx="43">
                  <c:v>2.8446267461902699</c:v>
                </c:pt>
                <c:pt idx="44">
                  <c:v>2.8449949514171702</c:v>
                </c:pt>
                <c:pt idx="45">
                  <c:v>2.8446141382749</c:v>
                </c:pt>
                <c:pt idx="46">
                  <c:v>2.8446109102175501</c:v>
                </c:pt>
                <c:pt idx="47">
                  <c:v>2.84487677315167</c:v>
                </c:pt>
                <c:pt idx="48">
                  <c:v>2.84501043521038</c:v>
                </c:pt>
                <c:pt idx="49">
                  <c:v>2.8448268240029901</c:v>
                </c:pt>
                <c:pt idx="50">
                  <c:v>2.8442481450678199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B5-4A8E-A4B5-81A4F9C38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9875951"/>
        <c:axId val="198036303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1666666666666667"/>
                  <c:y val="-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B5-4A8E-A4B5-81A4F9C383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000" b="1" i="1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Sheet1!$AA$23</c:f>
              <c:numCache>
                <c:formatCode>General</c:formatCode>
                <c:ptCount val="1"/>
                <c:pt idx="0">
                  <c:v>2.84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B5-4A8E-A4B5-81A4F9C38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875951"/>
        <c:axId val="1980363039"/>
      </c:scatterChart>
      <c:catAx>
        <c:axId val="168987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9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GB" sz="9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Iterations</a:t>
                </a:r>
              </a:p>
            </c:rich>
          </c:tx>
          <c:layout>
            <c:manualLayout>
              <c:xMode val="edge"/>
              <c:yMode val="edge"/>
              <c:x val="0.49572287839020124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95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80363039"/>
        <c:crosses val="autoZero"/>
        <c:auto val="1"/>
        <c:lblAlgn val="ctr"/>
        <c:lblOffset val="100"/>
        <c:noMultiLvlLbl val="0"/>
      </c:catAx>
      <c:valAx>
        <c:axId val="1980363039"/>
        <c:scaling>
          <c:orientation val="minMax"/>
          <c:max val="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9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GB" sz="9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Solvent to feed ratio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950" b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</a:defRPr>
                </a:pPr>
                <a:endParaRPr lang="en-GB" sz="95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95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8987595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3562189636728"/>
          <c:y val="0.16533502947867995"/>
          <c:w val="0.76308108381406892"/>
          <c:h val="0.63288017362191107"/>
        </c:manualLayout>
      </c:layout>
      <c:lineChart>
        <c:grouping val="standard"/>
        <c:varyColors val="0"/>
        <c:ser>
          <c:idx val="0"/>
          <c:order val="0"/>
          <c:tx>
            <c:v>Modelled heat duty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(1)'!$F$2:$F$52</c:f>
              <c:numCache>
                <c:formatCode>General</c:formatCode>
                <c:ptCount val="51"/>
                <c:pt idx="0">
                  <c:v>31422.659582921598</c:v>
                </c:pt>
                <c:pt idx="1">
                  <c:v>23677.508545386099</c:v>
                </c:pt>
                <c:pt idx="2">
                  <c:v>15797.937754589801</c:v>
                </c:pt>
                <c:pt idx="3">
                  <c:v>22183.557043413301</c:v>
                </c:pt>
                <c:pt idx="4">
                  <c:v>19844.5219069052</c:v>
                </c:pt>
                <c:pt idx="5">
                  <c:v>13692.597867623601</c:v>
                </c:pt>
                <c:pt idx="6">
                  <c:v>17905.420244880501</c:v>
                </c:pt>
                <c:pt idx="7">
                  <c:v>17032.304785123</c:v>
                </c:pt>
                <c:pt idx="8">
                  <c:v>17382.951077363399</c:v>
                </c:pt>
                <c:pt idx="9">
                  <c:v>17416.933123249</c:v>
                </c:pt>
                <c:pt idx="10">
                  <c:v>17436.3800995368</c:v>
                </c:pt>
                <c:pt idx="11">
                  <c:v>17447.979257745101</c:v>
                </c:pt>
                <c:pt idx="12">
                  <c:v>17456.011600446702</c:v>
                </c:pt>
                <c:pt idx="13">
                  <c:v>17462.0252092357</c:v>
                </c:pt>
                <c:pt idx="14">
                  <c:v>17466.632495924499</c:v>
                </c:pt>
                <c:pt idx="15">
                  <c:v>17470.2725941467</c:v>
                </c:pt>
                <c:pt idx="16">
                  <c:v>17473.2948682649</c:v>
                </c:pt>
                <c:pt idx="17">
                  <c:v>17475.775544935699</c:v>
                </c:pt>
                <c:pt idx="18">
                  <c:v>17477.930755802801</c:v>
                </c:pt>
                <c:pt idx="19">
                  <c:v>17479.7145659579</c:v>
                </c:pt>
                <c:pt idx="20">
                  <c:v>17481.291365485798</c:v>
                </c:pt>
                <c:pt idx="21">
                  <c:v>17482.7034602639</c:v>
                </c:pt>
                <c:pt idx="22">
                  <c:v>17483.890434167501</c:v>
                </c:pt>
                <c:pt idx="23">
                  <c:v>17485.011073698501</c:v>
                </c:pt>
                <c:pt idx="24">
                  <c:v>17485.959735661399</c:v>
                </c:pt>
                <c:pt idx="25">
                  <c:v>17486.787935488301</c:v>
                </c:pt>
                <c:pt idx="26">
                  <c:v>17487.586482730399</c:v>
                </c:pt>
                <c:pt idx="27">
                  <c:v>17488.392359366499</c:v>
                </c:pt>
                <c:pt idx="28">
                  <c:v>17488.912449458101</c:v>
                </c:pt>
                <c:pt idx="29">
                  <c:v>17489.485572701898</c:v>
                </c:pt>
                <c:pt idx="30">
                  <c:v>17489.993282637599</c:v>
                </c:pt>
                <c:pt idx="31">
                  <c:v>17490.479967397001</c:v>
                </c:pt>
                <c:pt idx="32">
                  <c:v>17490.890274904501</c:v>
                </c:pt>
                <c:pt idx="33">
                  <c:v>17491.2971810175</c:v>
                </c:pt>
                <c:pt idx="34">
                  <c:v>17491.6730106412</c:v>
                </c:pt>
                <c:pt idx="35">
                  <c:v>17492.017044432199</c:v>
                </c:pt>
                <c:pt idx="36">
                  <c:v>17492.3252782604</c:v>
                </c:pt>
                <c:pt idx="37">
                  <c:v>17492.7908167532</c:v>
                </c:pt>
                <c:pt idx="38">
                  <c:v>17492.885047059</c:v>
                </c:pt>
                <c:pt idx="39">
                  <c:v>17493.161271712699</c:v>
                </c:pt>
                <c:pt idx="40">
                  <c:v>17493.384464626499</c:v>
                </c:pt>
                <c:pt idx="41">
                  <c:v>17493.6113344722</c:v>
                </c:pt>
                <c:pt idx="42">
                  <c:v>17493.782232481499</c:v>
                </c:pt>
                <c:pt idx="43">
                  <c:v>17494.002265748499</c:v>
                </c:pt>
                <c:pt idx="44">
                  <c:v>17494.1770439252</c:v>
                </c:pt>
                <c:pt idx="45">
                  <c:v>17494.312195345101</c:v>
                </c:pt>
                <c:pt idx="46">
                  <c:v>17494.496663615999</c:v>
                </c:pt>
                <c:pt idx="47">
                  <c:v>17494.632675970701</c:v>
                </c:pt>
                <c:pt idx="48">
                  <c:v>17494.768279159402</c:v>
                </c:pt>
                <c:pt idx="49">
                  <c:v>17567.088544501701</c:v>
                </c:pt>
                <c:pt idx="50">
                  <c:v>17170.0717487158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A-488B-B328-B316F694416D}"/>
            </c:ext>
          </c:extLst>
        </c:ser>
        <c:ser>
          <c:idx val="1"/>
          <c:order val="1"/>
          <c:tx>
            <c:v>Simulated heat duty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(1)'!$I$2:$I$52</c:f>
              <c:numCache>
                <c:formatCode>General</c:formatCode>
                <c:ptCount val="51"/>
                <c:pt idx="0">
                  <c:v>31738.436000000002</c:v>
                </c:pt>
                <c:pt idx="1">
                  <c:v>24201.125800000002</c:v>
                </c:pt>
                <c:pt idx="2">
                  <c:v>15659.573</c:v>
                </c:pt>
                <c:pt idx="3">
                  <c:v>21431.475399999999</c:v>
                </c:pt>
                <c:pt idx="4">
                  <c:v>19349.062999999998</c:v>
                </c:pt>
                <c:pt idx="5">
                  <c:v>17561.732800000002</c:v>
                </c:pt>
                <c:pt idx="6">
                  <c:v>18035.5229</c:v>
                </c:pt>
                <c:pt idx="7">
                  <c:v>17344.519799999998</c:v>
                </c:pt>
                <c:pt idx="8">
                  <c:v>17542.168600000001</c:v>
                </c:pt>
                <c:pt idx="9">
                  <c:v>17461.9797</c:v>
                </c:pt>
                <c:pt idx="10">
                  <c:v>17478.322899999999</c:v>
                </c:pt>
                <c:pt idx="11">
                  <c:v>17483.484100000001</c:v>
                </c:pt>
                <c:pt idx="12">
                  <c:v>17486.4542</c:v>
                </c:pt>
                <c:pt idx="13">
                  <c:v>17488.385699999999</c:v>
                </c:pt>
                <c:pt idx="14">
                  <c:v>17490.1705</c:v>
                </c:pt>
                <c:pt idx="15">
                  <c:v>17491.1512</c:v>
                </c:pt>
                <c:pt idx="16">
                  <c:v>17492.004799999999</c:v>
                </c:pt>
                <c:pt idx="17">
                  <c:v>17492.730200000002</c:v>
                </c:pt>
                <c:pt idx="18">
                  <c:v>17493.355200000002</c:v>
                </c:pt>
                <c:pt idx="19">
                  <c:v>17493.882600000001</c:v>
                </c:pt>
                <c:pt idx="20">
                  <c:v>17494.353299999999</c:v>
                </c:pt>
                <c:pt idx="21">
                  <c:v>17494.8066</c:v>
                </c:pt>
                <c:pt idx="22">
                  <c:v>17495.178100000001</c:v>
                </c:pt>
                <c:pt idx="23">
                  <c:v>17495.320299999999</c:v>
                </c:pt>
                <c:pt idx="24">
                  <c:v>17496.078399999999</c:v>
                </c:pt>
                <c:pt idx="25">
                  <c:v>17496.156800000001</c:v>
                </c:pt>
                <c:pt idx="26">
                  <c:v>17496.451799999999</c:v>
                </c:pt>
                <c:pt idx="27">
                  <c:v>17496.670699999999</c:v>
                </c:pt>
                <c:pt idx="28">
                  <c:v>17496.724099999999</c:v>
                </c:pt>
                <c:pt idx="29">
                  <c:v>17496.886600000002</c:v>
                </c:pt>
                <c:pt idx="30">
                  <c:v>17497.010900000001</c:v>
                </c:pt>
                <c:pt idx="31">
                  <c:v>17496.868999999999</c:v>
                </c:pt>
                <c:pt idx="32">
                  <c:v>17497.026300000001</c:v>
                </c:pt>
                <c:pt idx="33">
                  <c:v>17497.0193</c:v>
                </c:pt>
                <c:pt idx="34">
                  <c:v>17497.1404</c:v>
                </c:pt>
                <c:pt idx="35">
                  <c:v>17497.086500000001</c:v>
                </c:pt>
                <c:pt idx="36">
                  <c:v>17497.359499999999</c:v>
                </c:pt>
                <c:pt idx="37">
                  <c:v>17497.3861</c:v>
                </c:pt>
                <c:pt idx="38">
                  <c:v>17497.358199999999</c:v>
                </c:pt>
                <c:pt idx="39">
                  <c:v>17497.395700000001</c:v>
                </c:pt>
                <c:pt idx="40">
                  <c:v>17497.194599999999</c:v>
                </c:pt>
                <c:pt idx="41">
                  <c:v>17497.4833</c:v>
                </c:pt>
                <c:pt idx="42">
                  <c:v>17497.334800000001</c:v>
                </c:pt>
                <c:pt idx="43">
                  <c:v>17497.633099999999</c:v>
                </c:pt>
                <c:pt idx="44">
                  <c:v>17497.418699999998</c:v>
                </c:pt>
                <c:pt idx="45">
                  <c:v>17497.472300000001</c:v>
                </c:pt>
                <c:pt idx="46">
                  <c:v>17497.182199999999</c:v>
                </c:pt>
                <c:pt idx="47">
                  <c:v>17497.368600000002</c:v>
                </c:pt>
                <c:pt idx="48">
                  <c:v>17497.334699999999</c:v>
                </c:pt>
                <c:pt idx="49">
                  <c:v>17583.605899999999</c:v>
                </c:pt>
                <c:pt idx="50">
                  <c:v>17114.8305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1A-488B-B328-B316F6944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2605311"/>
        <c:axId val="878444559"/>
      </c:lineChart>
      <c:scatterChart>
        <c:scatterStyle val="lineMarker"/>
        <c:varyColors val="0"/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1A-488B-B328-B316F69441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Sheet1!$AA$12</c:f>
              <c:numCache>
                <c:formatCode>General</c:formatCode>
                <c:ptCount val="1"/>
                <c:pt idx="0">
                  <c:v>17461.98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1A-488B-B328-B316F6944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2605311"/>
        <c:axId val="878444559"/>
      </c:scatterChart>
      <c:catAx>
        <c:axId val="169260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78444559"/>
        <c:crosses val="autoZero"/>
        <c:auto val="1"/>
        <c:lblAlgn val="ctr"/>
        <c:lblOffset val="100"/>
        <c:noMultiLvlLbl val="0"/>
      </c:catAx>
      <c:valAx>
        <c:axId val="87844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Heat duty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354369349664625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692605311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13490874654079"/>
          <c:y val="0.17245844269466318"/>
          <c:w val="0.75538308682462085"/>
          <c:h val="0.61706291921843104"/>
        </c:manualLayout>
      </c:layout>
      <c:lineChart>
        <c:grouping val="standard"/>
        <c:varyColors val="0"/>
        <c:ser>
          <c:idx val="0"/>
          <c:order val="0"/>
          <c:tx>
            <c:v>Modelled heat duty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(2)'!$F$2:$F$52</c:f>
              <c:numCache>
                <c:formatCode>General</c:formatCode>
                <c:ptCount val="51"/>
                <c:pt idx="0">
                  <c:v>30076.261715439799</c:v>
                </c:pt>
                <c:pt idx="1">
                  <c:v>13598.007181113</c:v>
                </c:pt>
                <c:pt idx="2">
                  <c:v>21844.1636271362</c:v>
                </c:pt>
                <c:pt idx="3">
                  <c:v>20920.818601557599</c:v>
                </c:pt>
                <c:pt idx="4">
                  <c:v>19855.372504148901</c:v>
                </c:pt>
                <c:pt idx="5">
                  <c:v>17957.401351635901</c:v>
                </c:pt>
                <c:pt idx="6">
                  <c:v>17848.082311188999</c:v>
                </c:pt>
                <c:pt idx="7">
                  <c:v>17187.1109722847</c:v>
                </c:pt>
                <c:pt idx="8">
                  <c:v>15231.3490336666</c:v>
                </c:pt>
                <c:pt idx="9">
                  <c:v>17460.2155099827</c:v>
                </c:pt>
                <c:pt idx="10">
                  <c:v>17507.8833422063</c:v>
                </c:pt>
                <c:pt idx="11">
                  <c:v>17469.210412321201</c:v>
                </c:pt>
                <c:pt idx="12">
                  <c:v>17576.486382770901</c:v>
                </c:pt>
                <c:pt idx="13">
                  <c:v>6398.8380094958702</c:v>
                </c:pt>
                <c:pt idx="14">
                  <c:v>4882.2021624204999</c:v>
                </c:pt>
                <c:pt idx="15">
                  <c:v>15751.8568105718</c:v>
                </c:pt>
                <c:pt idx="16">
                  <c:v>15648.3571312362</c:v>
                </c:pt>
                <c:pt idx="17">
                  <c:v>16953.031797337899</c:v>
                </c:pt>
                <c:pt idx="18">
                  <c:v>16039.702385435699</c:v>
                </c:pt>
                <c:pt idx="19">
                  <c:v>15931.1886154596</c:v>
                </c:pt>
                <c:pt idx="20">
                  <c:v>16356.692893904299</c:v>
                </c:pt>
                <c:pt idx="21">
                  <c:v>16556.006836155499</c:v>
                </c:pt>
                <c:pt idx="22">
                  <c:v>16585.900047564799</c:v>
                </c:pt>
                <c:pt idx="23">
                  <c:v>16585.6397309817</c:v>
                </c:pt>
                <c:pt idx="24">
                  <c:v>16585.101685299898</c:v>
                </c:pt>
                <c:pt idx="25">
                  <c:v>16584.611710539699</c:v>
                </c:pt>
                <c:pt idx="26">
                  <c:v>16584.2578827406</c:v>
                </c:pt>
                <c:pt idx="27">
                  <c:v>16583.9872117054</c:v>
                </c:pt>
                <c:pt idx="28">
                  <c:v>16583.696956501499</c:v>
                </c:pt>
                <c:pt idx="29">
                  <c:v>16583.579284490999</c:v>
                </c:pt>
                <c:pt idx="30">
                  <c:v>16583.452982609098</c:v>
                </c:pt>
                <c:pt idx="31">
                  <c:v>16583.305267343199</c:v>
                </c:pt>
                <c:pt idx="32">
                  <c:v>16583.133418601701</c:v>
                </c:pt>
                <c:pt idx="33">
                  <c:v>16583.218904822799</c:v>
                </c:pt>
                <c:pt idx="34">
                  <c:v>16583.037769097798</c:v>
                </c:pt>
                <c:pt idx="35">
                  <c:v>16582.957293728101</c:v>
                </c:pt>
                <c:pt idx="36">
                  <c:v>16582.8321746488</c:v>
                </c:pt>
                <c:pt idx="37">
                  <c:v>16582.820021284799</c:v>
                </c:pt>
                <c:pt idx="38">
                  <c:v>16582.716841964899</c:v>
                </c:pt>
                <c:pt idx="39">
                  <c:v>16582.6691201213</c:v>
                </c:pt>
                <c:pt idx="40">
                  <c:v>16582.648376690799</c:v>
                </c:pt>
                <c:pt idx="41">
                  <c:v>16582.753047259899</c:v>
                </c:pt>
                <c:pt idx="42">
                  <c:v>16582.552513500999</c:v>
                </c:pt>
                <c:pt idx="43">
                  <c:v>16582.51749817</c:v>
                </c:pt>
                <c:pt idx="44">
                  <c:v>16582.4954366774</c:v>
                </c:pt>
                <c:pt idx="45">
                  <c:v>16582.581871226001</c:v>
                </c:pt>
                <c:pt idx="46">
                  <c:v>16582.556276465799</c:v>
                </c:pt>
                <c:pt idx="47">
                  <c:v>16582.510287516299</c:v>
                </c:pt>
                <c:pt idx="48">
                  <c:v>16582.554090012101</c:v>
                </c:pt>
                <c:pt idx="49">
                  <c:v>16582.426092897898</c:v>
                </c:pt>
                <c:pt idx="50">
                  <c:v>16606.781764778301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7-4449-A0E0-0F79A28D944C}"/>
            </c:ext>
          </c:extLst>
        </c:ser>
        <c:ser>
          <c:idx val="1"/>
          <c:order val="1"/>
          <c:tx>
            <c:v>Simulated heat duty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(2)'!$I$2:$I$52</c:f>
              <c:numCache>
                <c:formatCode>General</c:formatCode>
                <c:ptCount val="51"/>
                <c:pt idx="0">
                  <c:v>29441.978500000001</c:v>
                </c:pt>
                <c:pt idx="1">
                  <c:v>12090.209199999999</c:v>
                </c:pt>
                <c:pt idx="2">
                  <c:v>23452.967700000001</c:v>
                </c:pt>
                <c:pt idx="3">
                  <c:v>21614.2909</c:v>
                </c:pt>
                <c:pt idx="4">
                  <c:v>19361.9061</c:v>
                </c:pt>
                <c:pt idx="5">
                  <c:v>17436.124299999999</c:v>
                </c:pt>
                <c:pt idx="6">
                  <c:v>17765.6711</c:v>
                </c:pt>
                <c:pt idx="7">
                  <c:v>17387.397499999999</c:v>
                </c:pt>
                <c:pt idx="8">
                  <c:v>17784.7336</c:v>
                </c:pt>
                <c:pt idx="9">
                  <c:v>17536.0432</c:v>
                </c:pt>
                <c:pt idx="10">
                  <c:v>17501.804599999999</c:v>
                </c:pt>
                <c:pt idx="11">
                  <c:v>17610.2291</c:v>
                </c:pt>
                <c:pt idx="12">
                  <c:v>17648.123500000002</c:v>
                </c:pt>
                <c:pt idx="13">
                  <c:v>13546.1734</c:v>
                </c:pt>
                <c:pt idx="14">
                  <c:v>6367.6813700000002</c:v>
                </c:pt>
                <c:pt idx="15">
                  <c:v>16321.7407</c:v>
                </c:pt>
                <c:pt idx="16">
                  <c:v>18083.188399999999</c:v>
                </c:pt>
                <c:pt idx="17">
                  <c:v>16988.3109</c:v>
                </c:pt>
                <c:pt idx="18">
                  <c:v>16197.0448</c:v>
                </c:pt>
                <c:pt idx="19">
                  <c:v>15362.2551</c:v>
                </c:pt>
                <c:pt idx="20">
                  <c:v>16523.203799999999</c:v>
                </c:pt>
                <c:pt idx="21">
                  <c:v>16556.324700000001</c:v>
                </c:pt>
                <c:pt idx="22">
                  <c:v>16579.244500000001</c:v>
                </c:pt>
                <c:pt idx="23">
                  <c:v>16580.264500000001</c:v>
                </c:pt>
                <c:pt idx="24">
                  <c:v>16580.656800000001</c:v>
                </c:pt>
                <c:pt idx="25">
                  <c:v>16580.8469</c:v>
                </c:pt>
                <c:pt idx="26">
                  <c:v>16580.9866</c:v>
                </c:pt>
                <c:pt idx="27">
                  <c:v>16581.107100000001</c:v>
                </c:pt>
                <c:pt idx="28">
                  <c:v>16581.1073</c:v>
                </c:pt>
                <c:pt idx="29">
                  <c:v>16581.282999999999</c:v>
                </c:pt>
                <c:pt idx="30">
                  <c:v>16581.3436</c:v>
                </c:pt>
                <c:pt idx="31">
                  <c:v>16581.384300000002</c:v>
                </c:pt>
                <c:pt idx="32">
                  <c:v>16581.380300000001</c:v>
                </c:pt>
                <c:pt idx="33">
                  <c:v>16581.535400000001</c:v>
                </c:pt>
                <c:pt idx="34">
                  <c:v>16581.500700000001</c:v>
                </c:pt>
                <c:pt idx="35">
                  <c:v>16581.550899999998</c:v>
                </c:pt>
                <c:pt idx="36">
                  <c:v>16581.519</c:v>
                </c:pt>
                <c:pt idx="37">
                  <c:v>16581.606800000001</c:v>
                </c:pt>
                <c:pt idx="38">
                  <c:v>16581.5576</c:v>
                </c:pt>
                <c:pt idx="39">
                  <c:v>16581.598900000001</c:v>
                </c:pt>
                <c:pt idx="40">
                  <c:v>16581.647199999999</c:v>
                </c:pt>
                <c:pt idx="41">
                  <c:v>16581.7215</c:v>
                </c:pt>
                <c:pt idx="42">
                  <c:v>16581.651999999998</c:v>
                </c:pt>
                <c:pt idx="43">
                  <c:v>16581.638599999998</c:v>
                </c:pt>
                <c:pt idx="44">
                  <c:v>16581.716400000001</c:v>
                </c:pt>
                <c:pt idx="45">
                  <c:v>16581.7454</c:v>
                </c:pt>
                <c:pt idx="46">
                  <c:v>16581.760200000001</c:v>
                </c:pt>
                <c:pt idx="47">
                  <c:v>16581.795300000002</c:v>
                </c:pt>
                <c:pt idx="48">
                  <c:v>16581.868399999999</c:v>
                </c:pt>
                <c:pt idx="49">
                  <c:v>16581.769899999999</c:v>
                </c:pt>
                <c:pt idx="50">
                  <c:v>16665.771700000001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67-4449-A0E0-0F79A28D9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4328367"/>
        <c:axId val="878452767"/>
      </c:lineChart>
      <c:scatterChart>
        <c:scatterStyle val="lineMarker"/>
        <c:varyColors val="0"/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67-4449-A0E0-0F79A28D94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Sheet1!$Q$18</c:f>
              <c:numCache>
                <c:formatCode>General</c:formatCode>
                <c:ptCount val="1"/>
                <c:pt idx="0">
                  <c:v>16580.849999999999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667-4449-A0E0-0F79A28D9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328367"/>
        <c:axId val="878452767"/>
      </c:scatterChart>
      <c:catAx>
        <c:axId val="824328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78452767"/>
        <c:crosses val="autoZero"/>
        <c:auto val="1"/>
        <c:lblAlgn val="ctr"/>
        <c:lblOffset val="100"/>
        <c:noMultiLvlLbl val="0"/>
      </c:catAx>
      <c:valAx>
        <c:axId val="87845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Heat duty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24328367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3562189636728"/>
          <c:y val="0.20528065031330928"/>
          <c:w val="0.81596118556910546"/>
          <c:h val="0.59293455278728169"/>
        </c:manualLayout>
      </c:layout>
      <c:lineChart>
        <c:grouping val="standard"/>
        <c:varyColors val="0"/>
        <c:ser>
          <c:idx val="0"/>
          <c:order val="0"/>
          <c:tx>
            <c:v>Modelled heat duty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(1)'!$F$2:$F$52</c:f>
              <c:numCache>
                <c:formatCode>General</c:formatCode>
                <c:ptCount val="51"/>
                <c:pt idx="0">
                  <c:v>31422.659582921598</c:v>
                </c:pt>
                <c:pt idx="1">
                  <c:v>23677.508545386099</c:v>
                </c:pt>
                <c:pt idx="2">
                  <c:v>15797.937754589801</c:v>
                </c:pt>
                <c:pt idx="3">
                  <c:v>22183.557043413301</c:v>
                </c:pt>
                <c:pt idx="4">
                  <c:v>19844.5219069052</c:v>
                </c:pt>
                <c:pt idx="5">
                  <c:v>13692.597867623601</c:v>
                </c:pt>
                <c:pt idx="6">
                  <c:v>17905.420244880501</c:v>
                </c:pt>
                <c:pt idx="7">
                  <c:v>17032.304785123</c:v>
                </c:pt>
                <c:pt idx="8">
                  <c:v>17382.951077363399</c:v>
                </c:pt>
                <c:pt idx="9">
                  <c:v>17416.933123249</c:v>
                </c:pt>
                <c:pt idx="10">
                  <c:v>17436.3800995368</c:v>
                </c:pt>
                <c:pt idx="11">
                  <c:v>17447.979257745101</c:v>
                </c:pt>
                <c:pt idx="12">
                  <c:v>17456.011600446702</c:v>
                </c:pt>
                <c:pt idx="13">
                  <c:v>17462.0252092357</c:v>
                </c:pt>
                <c:pt idx="14">
                  <c:v>17466.632495924499</c:v>
                </c:pt>
                <c:pt idx="15">
                  <c:v>17470.2725941467</c:v>
                </c:pt>
                <c:pt idx="16">
                  <c:v>17473.2948682649</c:v>
                </c:pt>
                <c:pt idx="17">
                  <c:v>17475.775544935699</c:v>
                </c:pt>
                <c:pt idx="18">
                  <c:v>17477.930755802801</c:v>
                </c:pt>
                <c:pt idx="19">
                  <c:v>17479.7145659579</c:v>
                </c:pt>
                <c:pt idx="20">
                  <c:v>17481.291365485798</c:v>
                </c:pt>
                <c:pt idx="21">
                  <c:v>17482.7034602639</c:v>
                </c:pt>
                <c:pt idx="22">
                  <c:v>17483.890434167501</c:v>
                </c:pt>
                <c:pt idx="23">
                  <c:v>17485.011073698501</c:v>
                </c:pt>
                <c:pt idx="24">
                  <c:v>17485.959735661399</c:v>
                </c:pt>
                <c:pt idx="25">
                  <c:v>17486.787935488301</c:v>
                </c:pt>
                <c:pt idx="26">
                  <c:v>17487.586482730399</c:v>
                </c:pt>
                <c:pt idx="27">
                  <c:v>17488.392359366499</c:v>
                </c:pt>
                <c:pt idx="28">
                  <c:v>17488.912449458101</c:v>
                </c:pt>
                <c:pt idx="29">
                  <c:v>17489.485572701898</c:v>
                </c:pt>
                <c:pt idx="30">
                  <c:v>17489.993282637599</c:v>
                </c:pt>
                <c:pt idx="31">
                  <c:v>17490.479967397001</c:v>
                </c:pt>
                <c:pt idx="32">
                  <c:v>17490.890274904501</c:v>
                </c:pt>
                <c:pt idx="33">
                  <c:v>17491.2971810175</c:v>
                </c:pt>
                <c:pt idx="34">
                  <c:v>17491.6730106412</c:v>
                </c:pt>
                <c:pt idx="35">
                  <c:v>17492.017044432199</c:v>
                </c:pt>
                <c:pt idx="36">
                  <c:v>17492.3252782604</c:v>
                </c:pt>
                <c:pt idx="37">
                  <c:v>17492.7908167532</c:v>
                </c:pt>
                <c:pt idx="38">
                  <c:v>17492.885047059</c:v>
                </c:pt>
                <c:pt idx="39">
                  <c:v>17493.161271712699</c:v>
                </c:pt>
                <c:pt idx="40">
                  <c:v>17493.384464626499</c:v>
                </c:pt>
                <c:pt idx="41">
                  <c:v>17493.6113344722</c:v>
                </c:pt>
                <c:pt idx="42">
                  <c:v>17493.782232481499</c:v>
                </c:pt>
                <c:pt idx="43">
                  <c:v>17494.002265748499</c:v>
                </c:pt>
                <c:pt idx="44">
                  <c:v>17494.1770439252</c:v>
                </c:pt>
                <c:pt idx="45">
                  <c:v>17494.312195345101</c:v>
                </c:pt>
                <c:pt idx="46">
                  <c:v>17494.496663615999</c:v>
                </c:pt>
                <c:pt idx="47">
                  <c:v>17494.632675970701</c:v>
                </c:pt>
                <c:pt idx="48">
                  <c:v>17494.768279159402</c:v>
                </c:pt>
                <c:pt idx="49">
                  <c:v>17567.088544501701</c:v>
                </c:pt>
                <c:pt idx="50">
                  <c:v>17170.0717487158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63-470C-B001-7BA6385D8828}"/>
            </c:ext>
          </c:extLst>
        </c:ser>
        <c:ser>
          <c:idx val="1"/>
          <c:order val="1"/>
          <c:tx>
            <c:v>Simulated heat duty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'result_constrain_low (1)'!$I$2:$I$52</c:f>
              <c:numCache>
                <c:formatCode>General</c:formatCode>
                <c:ptCount val="51"/>
                <c:pt idx="0">
                  <c:v>31738.436000000002</c:v>
                </c:pt>
                <c:pt idx="1">
                  <c:v>24201.125800000002</c:v>
                </c:pt>
                <c:pt idx="2">
                  <c:v>15659.573</c:v>
                </c:pt>
                <c:pt idx="3">
                  <c:v>21431.475399999999</c:v>
                </c:pt>
                <c:pt idx="4">
                  <c:v>19349.062999999998</c:v>
                </c:pt>
                <c:pt idx="5">
                  <c:v>17561.732800000002</c:v>
                </c:pt>
                <c:pt idx="6">
                  <c:v>18035.5229</c:v>
                </c:pt>
                <c:pt idx="7">
                  <c:v>17344.519799999998</c:v>
                </c:pt>
                <c:pt idx="8">
                  <c:v>17542.168600000001</c:v>
                </c:pt>
                <c:pt idx="9">
                  <c:v>17461.9797</c:v>
                </c:pt>
                <c:pt idx="10">
                  <c:v>17478.322899999999</c:v>
                </c:pt>
                <c:pt idx="11">
                  <c:v>17483.484100000001</c:v>
                </c:pt>
                <c:pt idx="12">
                  <c:v>17486.4542</c:v>
                </c:pt>
                <c:pt idx="13">
                  <c:v>17488.385699999999</c:v>
                </c:pt>
                <c:pt idx="14">
                  <c:v>17490.1705</c:v>
                </c:pt>
                <c:pt idx="15">
                  <c:v>17491.1512</c:v>
                </c:pt>
                <c:pt idx="16">
                  <c:v>17492.004799999999</c:v>
                </c:pt>
                <c:pt idx="17">
                  <c:v>17492.730200000002</c:v>
                </c:pt>
                <c:pt idx="18">
                  <c:v>17493.355200000002</c:v>
                </c:pt>
                <c:pt idx="19">
                  <c:v>17493.882600000001</c:v>
                </c:pt>
                <c:pt idx="20">
                  <c:v>17494.353299999999</c:v>
                </c:pt>
                <c:pt idx="21">
                  <c:v>17494.8066</c:v>
                </c:pt>
                <c:pt idx="22">
                  <c:v>17495.178100000001</c:v>
                </c:pt>
                <c:pt idx="23">
                  <c:v>17495.320299999999</c:v>
                </c:pt>
                <c:pt idx="24">
                  <c:v>17496.078399999999</c:v>
                </c:pt>
                <c:pt idx="25">
                  <c:v>17496.156800000001</c:v>
                </c:pt>
                <c:pt idx="26">
                  <c:v>17496.451799999999</c:v>
                </c:pt>
                <c:pt idx="27">
                  <c:v>17496.670699999999</c:v>
                </c:pt>
                <c:pt idx="28">
                  <c:v>17496.724099999999</c:v>
                </c:pt>
                <c:pt idx="29">
                  <c:v>17496.886600000002</c:v>
                </c:pt>
                <c:pt idx="30">
                  <c:v>17497.010900000001</c:v>
                </c:pt>
                <c:pt idx="31">
                  <c:v>17496.868999999999</c:v>
                </c:pt>
                <c:pt idx="32">
                  <c:v>17497.026300000001</c:v>
                </c:pt>
                <c:pt idx="33">
                  <c:v>17497.0193</c:v>
                </c:pt>
                <c:pt idx="34">
                  <c:v>17497.1404</c:v>
                </c:pt>
                <c:pt idx="35">
                  <c:v>17497.086500000001</c:v>
                </c:pt>
                <c:pt idx="36">
                  <c:v>17497.359499999999</c:v>
                </c:pt>
                <c:pt idx="37">
                  <c:v>17497.3861</c:v>
                </c:pt>
                <c:pt idx="38">
                  <c:v>17497.358199999999</c:v>
                </c:pt>
                <c:pt idx="39">
                  <c:v>17497.395700000001</c:v>
                </c:pt>
                <c:pt idx="40">
                  <c:v>17497.194599999999</c:v>
                </c:pt>
                <c:pt idx="41">
                  <c:v>17497.4833</c:v>
                </c:pt>
                <c:pt idx="42">
                  <c:v>17497.334800000001</c:v>
                </c:pt>
                <c:pt idx="43">
                  <c:v>17497.633099999999</c:v>
                </c:pt>
                <c:pt idx="44">
                  <c:v>17497.418699999998</c:v>
                </c:pt>
                <c:pt idx="45">
                  <c:v>17497.472300000001</c:v>
                </c:pt>
                <c:pt idx="46">
                  <c:v>17497.182199999999</c:v>
                </c:pt>
                <c:pt idx="47">
                  <c:v>17497.368600000002</c:v>
                </c:pt>
                <c:pt idx="48">
                  <c:v>17497.334699999999</c:v>
                </c:pt>
                <c:pt idx="49">
                  <c:v>17583.605899999999</c:v>
                </c:pt>
                <c:pt idx="50">
                  <c:v>17114.8305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3-470C-B001-7BA6385D8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2605311"/>
        <c:axId val="878444559"/>
      </c:lineChart>
      <c:scatterChart>
        <c:scatterStyle val="lineMarker"/>
        <c:varyColors val="0"/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1583260384436556"/>
                  <c:y val="0.15333327651692694"/>
                </c:manualLayout>
              </c:layout>
              <c:tx>
                <c:rich>
                  <a:bodyPr/>
                  <a:lstStyle/>
                  <a:p>
                    <a:fld id="{6E77AE67-F334-49B7-83B1-401A67B2EAF3}" type="YVALUE">
                      <a:rPr 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[Y VALUE]</a:t>
                    </a:fld>
                    <a:endParaRPr lang="en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063-470C-B001-7BA6385D8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Sheet1!$AA$12</c:f>
              <c:numCache>
                <c:formatCode>General</c:formatCode>
                <c:ptCount val="1"/>
                <c:pt idx="0">
                  <c:v>17461.98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63-470C-B001-7BA6385D8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2605311"/>
        <c:axId val="878444559"/>
      </c:scatterChart>
      <c:catAx>
        <c:axId val="169260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78444559"/>
        <c:crosses val="autoZero"/>
        <c:auto val="1"/>
        <c:lblAlgn val="ctr"/>
        <c:lblOffset val="100"/>
        <c:noMultiLvlLbl val="0"/>
      </c:catAx>
      <c:valAx>
        <c:axId val="87844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Heat duty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354369349664625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692605311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3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No. of stages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'result_constrain_low (1)'!$B$1</c:f>
              <c:strCache>
                <c:ptCount val="1"/>
                <c:pt idx="0">
                  <c:v>NStage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'result_constrain_low (1)'!$B$2:$B$52</c:f>
              <c:numCache>
                <c:formatCode>General</c:formatCode>
                <c:ptCount val="51"/>
                <c:pt idx="0">
                  <c:v>58</c:v>
                </c:pt>
                <c:pt idx="1">
                  <c:v>61</c:v>
                </c:pt>
                <c:pt idx="2">
                  <c:v>79</c:v>
                </c:pt>
                <c:pt idx="3">
                  <c:v>64</c:v>
                </c:pt>
                <c:pt idx="4">
                  <c:v>69</c:v>
                </c:pt>
                <c:pt idx="5">
                  <c:v>70</c:v>
                </c:pt>
                <c:pt idx="6">
                  <c:v>69</c:v>
                </c:pt>
                <c:pt idx="7">
                  <c:v>69</c:v>
                </c:pt>
                <c:pt idx="8">
                  <c:v>69</c:v>
                </c:pt>
                <c:pt idx="9">
                  <c:v>69</c:v>
                </c:pt>
                <c:pt idx="10">
                  <c:v>69</c:v>
                </c:pt>
                <c:pt idx="11">
                  <c:v>69</c:v>
                </c:pt>
                <c:pt idx="12">
                  <c:v>69</c:v>
                </c:pt>
                <c:pt idx="13">
                  <c:v>69</c:v>
                </c:pt>
                <c:pt idx="14">
                  <c:v>69</c:v>
                </c:pt>
                <c:pt idx="15">
                  <c:v>69</c:v>
                </c:pt>
                <c:pt idx="16">
                  <c:v>69</c:v>
                </c:pt>
                <c:pt idx="17">
                  <c:v>69</c:v>
                </c:pt>
                <c:pt idx="18">
                  <c:v>69</c:v>
                </c:pt>
                <c:pt idx="19">
                  <c:v>69</c:v>
                </c:pt>
                <c:pt idx="20">
                  <c:v>69</c:v>
                </c:pt>
                <c:pt idx="21">
                  <c:v>69</c:v>
                </c:pt>
                <c:pt idx="22">
                  <c:v>69</c:v>
                </c:pt>
                <c:pt idx="23">
                  <c:v>69</c:v>
                </c:pt>
                <c:pt idx="24">
                  <c:v>69</c:v>
                </c:pt>
                <c:pt idx="25">
                  <c:v>69</c:v>
                </c:pt>
                <c:pt idx="26">
                  <c:v>69</c:v>
                </c:pt>
                <c:pt idx="27">
                  <c:v>69</c:v>
                </c:pt>
                <c:pt idx="28">
                  <c:v>69</c:v>
                </c:pt>
                <c:pt idx="29">
                  <c:v>69</c:v>
                </c:pt>
                <c:pt idx="30">
                  <c:v>69</c:v>
                </c:pt>
                <c:pt idx="31">
                  <c:v>69</c:v>
                </c:pt>
                <c:pt idx="32">
                  <c:v>69</c:v>
                </c:pt>
                <c:pt idx="33">
                  <c:v>69</c:v>
                </c:pt>
                <c:pt idx="34">
                  <c:v>69</c:v>
                </c:pt>
                <c:pt idx="35">
                  <c:v>69</c:v>
                </c:pt>
                <c:pt idx="36">
                  <c:v>69</c:v>
                </c:pt>
                <c:pt idx="37">
                  <c:v>69</c:v>
                </c:pt>
                <c:pt idx="38">
                  <c:v>69</c:v>
                </c:pt>
                <c:pt idx="39">
                  <c:v>69</c:v>
                </c:pt>
                <c:pt idx="40">
                  <c:v>69</c:v>
                </c:pt>
                <c:pt idx="41">
                  <c:v>69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</c:v>
                </c:pt>
                <c:pt idx="46">
                  <c:v>69</c:v>
                </c:pt>
                <c:pt idx="47">
                  <c:v>69</c:v>
                </c:pt>
                <c:pt idx="48">
                  <c:v>69</c:v>
                </c:pt>
                <c:pt idx="49">
                  <c:v>68</c:v>
                </c:pt>
                <c:pt idx="50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B0-4D6D-8EA4-A45B186C48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3081295"/>
        <c:axId val="1681220767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3649396294418109"/>
                  <c:y val="0.15458447538101144"/>
                </c:manualLayout>
              </c:layout>
              <c:tx>
                <c:rich>
                  <a:bodyPr/>
                  <a:lstStyle/>
                  <a:p>
                    <a:fld id="{987D8E69-54A7-4D4E-8EA3-61C80ABDB65D}" type="YVALUE">
                      <a:rPr 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[Y VALUE]</a:t>
                    </a:fld>
                    <a:endParaRPr lang="en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DB0-4D6D-8EA4-A45B186C48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9050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Sheet1!$AA$15</c:f>
              <c:numCache>
                <c:formatCode>General</c:formatCode>
                <c:ptCount val="1"/>
                <c:pt idx="0">
                  <c:v>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B0-4D6D-8EA4-A45B186C48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03081295"/>
        <c:axId val="1681220767"/>
      </c:scatterChart>
      <c:catAx>
        <c:axId val="1903081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681220767"/>
        <c:crosses val="autoZero"/>
        <c:auto val="1"/>
        <c:lblAlgn val="ctr"/>
        <c:lblOffset val="100"/>
        <c:noMultiLvlLbl val="0"/>
      </c:catAx>
      <c:valAx>
        <c:axId val="1681220767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No. of stages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03081295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Reflux ratio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'result_constrain_low (1)'!$C$1</c:f>
              <c:strCache>
                <c:ptCount val="1"/>
                <c:pt idx="0">
                  <c:v>RR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'result_constrain_low (1)'!$C$2:$C$52</c:f>
              <c:numCache>
                <c:formatCode>General</c:formatCode>
                <c:ptCount val="51"/>
                <c:pt idx="0">
                  <c:v>4.6324950904813198</c:v>
                </c:pt>
                <c:pt idx="1">
                  <c:v>6.4022647283227201</c:v>
                </c:pt>
                <c:pt idx="2">
                  <c:v>6.9381855416276599</c:v>
                </c:pt>
                <c:pt idx="3">
                  <c:v>6.0846944600048296</c:v>
                </c:pt>
                <c:pt idx="4">
                  <c:v>5.8062420836378896</c:v>
                </c:pt>
                <c:pt idx="5">
                  <c:v>9.1046974778273704</c:v>
                </c:pt>
                <c:pt idx="6">
                  <c:v>4.8389540431499496</c:v>
                </c:pt>
                <c:pt idx="7">
                  <c:v>5.0009910293563298</c:v>
                </c:pt>
                <c:pt idx="8">
                  <c:v>5.0799549779334097</c:v>
                </c:pt>
                <c:pt idx="9">
                  <c:v>4.8487617687626603</c:v>
                </c:pt>
                <c:pt idx="10">
                  <c:v>4.8788773642532002</c:v>
                </c:pt>
                <c:pt idx="11">
                  <c:v>4.8896469173208903</c:v>
                </c:pt>
                <c:pt idx="12">
                  <c:v>4.8960096657971004</c:v>
                </c:pt>
                <c:pt idx="13">
                  <c:v>4.9001871941297797</c:v>
                </c:pt>
                <c:pt idx="14">
                  <c:v>4.9033113598600302</c:v>
                </c:pt>
                <c:pt idx="15">
                  <c:v>4.9052418311521002</c:v>
                </c:pt>
                <c:pt idx="16">
                  <c:v>4.9071547335543197</c:v>
                </c:pt>
                <c:pt idx="17">
                  <c:v>4.9086685323290098</c:v>
                </c:pt>
                <c:pt idx="18">
                  <c:v>4.9098435688818203</c:v>
                </c:pt>
                <c:pt idx="19">
                  <c:v>4.9110210157129099</c:v>
                </c:pt>
                <c:pt idx="20">
                  <c:v>4.9120082622215602</c:v>
                </c:pt>
                <c:pt idx="21">
                  <c:v>4.9128859715820603</c:v>
                </c:pt>
                <c:pt idx="22">
                  <c:v>4.9137505906873402</c:v>
                </c:pt>
                <c:pt idx="23">
                  <c:v>4.9138039580941397</c:v>
                </c:pt>
                <c:pt idx="24">
                  <c:v>4.9153253359856599</c:v>
                </c:pt>
                <c:pt idx="25">
                  <c:v>4.9154996802201403</c:v>
                </c:pt>
                <c:pt idx="26">
                  <c:v>4.9161603693237996</c:v>
                </c:pt>
                <c:pt idx="27">
                  <c:v>4.916413370261</c:v>
                </c:pt>
                <c:pt idx="28">
                  <c:v>4.9168309102014698</c:v>
                </c:pt>
                <c:pt idx="29">
                  <c:v>4.9170997278258497</c:v>
                </c:pt>
                <c:pt idx="30">
                  <c:v>4.9174042893808902</c:v>
                </c:pt>
                <c:pt idx="31">
                  <c:v>4.91775916591188</c:v>
                </c:pt>
                <c:pt idx="32">
                  <c:v>4.9182050351804101</c:v>
                </c:pt>
                <c:pt idx="33">
                  <c:v>4.9181353033508897</c:v>
                </c:pt>
                <c:pt idx="34">
                  <c:v>4.9184064579243003</c:v>
                </c:pt>
                <c:pt idx="35">
                  <c:v>4.9182199687662198</c:v>
                </c:pt>
                <c:pt idx="36">
                  <c:v>4.9189419572975099</c:v>
                </c:pt>
                <c:pt idx="37">
                  <c:v>4.9185461729448496</c:v>
                </c:pt>
                <c:pt idx="38">
                  <c:v>4.9188982825677403</c:v>
                </c:pt>
                <c:pt idx="39">
                  <c:v>4.9189015115149797</c:v>
                </c:pt>
                <c:pt idx="40">
                  <c:v>4.9183792792379704</c:v>
                </c:pt>
                <c:pt idx="41">
                  <c:v>4.9191047723421102</c:v>
                </c:pt>
                <c:pt idx="42">
                  <c:v>4.9187795890696098</c:v>
                </c:pt>
                <c:pt idx="43">
                  <c:v>4.9194802246471996</c:v>
                </c:pt>
                <c:pt idx="44">
                  <c:v>4.9189213166088903</c:v>
                </c:pt>
                <c:pt idx="45">
                  <c:v>4.91911603496564</c:v>
                </c:pt>
                <c:pt idx="46">
                  <c:v>4.9182573046966702</c:v>
                </c:pt>
                <c:pt idx="47">
                  <c:v>4.9187574630707998</c:v>
                </c:pt>
                <c:pt idx="48">
                  <c:v>4.9186523599076803</c:v>
                </c:pt>
                <c:pt idx="49">
                  <c:v>4.8739879320348498</c:v>
                </c:pt>
                <c:pt idx="50">
                  <c:v>5.1579234076808103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3-4812-8E77-6F64DCBE52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2122943"/>
        <c:axId val="198034335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6666666666666666"/>
                  <c:y val="0.1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D3-4812-8E77-6F64DCBE52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1" i="1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Sheet1!$AA$17</c:f>
              <c:numCache>
                <c:formatCode>General</c:formatCode>
                <c:ptCount val="1"/>
                <c:pt idx="0">
                  <c:v>4.84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FD3-4812-8E77-6F64DCBE52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62122943"/>
        <c:axId val="1980343359"/>
      </c:scatterChart>
      <c:catAx>
        <c:axId val="1962122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80343359"/>
        <c:crosses val="autoZero"/>
        <c:auto val="1"/>
        <c:lblAlgn val="ctr"/>
        <c:lblOffset val="100"/>
        <c:noMultiLvlLbl val="0"/>
      </c:catAx>
      <c:valAx>
        <c:axId val="1980343359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Reflux ratio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6212294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Operating pressure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'result_constrain_low (1)'!$D$1</c:f>
              <c:strCache>
                <c:ptCount val="1"/>
                <c:pt idx="0">
                  <c:v>TopPres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'result_constrain_low (1)'!$D$2:$D$52</c:f>
              <c:numCache>
                <c:formatCode>General</c:formatCode>
                <c:ptCount val="51"/>
                <c:pt idx="0">
                  <c:v>4.5955477589521996</c:v>
                </c:pt>
                <c:pt idx="1">
                  <c:v>3.59864125945131</c:v>
                </c:pt>
                <c:pt idx="2">
                  <c:v>3.5061573112256301</c:v>
                </c:pt>
                <c:pt idx="3">
                  <c:v>3.63481097421489</c:v>
                </c:pt>
                <c:pt idx="4">
                  <c:v>3.5316687460690299</c:v>
                </c:pt>
                <c:pt idx="5">
                  <c:v>3.6273926253203199</c:v>
                </c:pt>
                <c:pt idx="6">
                  <c:v>3.56455815353825</c:v>
                </c:pt>
                <c:pt idx="7">
                  <c:v>3.5149920603098201</c:v>
                </c:pt>
                <c:pt idx="8">
                  <c:v>3.50225404551581</c:v>
                </c:pt>
                <c:pt idx="9">
                  <c:v>3.5000056708876501</c:v>
                </c:pt>
                <c:pt idx="10">
                  <c:v>3.5000008810588201</c:v>
                </c:pt>
                <c:pt idx="11">
                  <c:v>3.5000032643613999</c:v>
                </c:pt>
                <c:pt idx="12">
                  <c:v>3.5000010673669499</c:v>
                </c:pt>
                <c:pt idx="13">
                  <c:v>3.5000041793706198</c:v>
                </c:pt>
                <c:pt idx="14">
                  <c:v>3.5000047052248102</c:v>
                </c:pt>
                <c:pt idx="15">
                  <c:v>3.5000001181843601</c:v>
                </c:pt>
                <c:pt idx="16">
                  <c:v>3.5000057322330602</c:v>
                </c:pt>
                <c:pt idx="17">
                  <c:v>3.5000014503493602</c:v>
                </c:pt>
                <c:pt idx="18">
                  <c:v>3.5000049062637499</c:v>
                </c:pt>
                <c:pt idx="19">
                  <c:v>3.5000008597134999</c:v>
                </c:pt>
                <c:pt idx="20">
                  <c:v>3.5000009882146399</c:v>
                </c:pt>
                <c:pt idx="21">
                  <c:v>3.5000065870645098</c:v>
                </c:pt>
                <c:pt idx="22">
                  <c:v>3.50000293475598</c:v>
                </c:pt>
                <c:pt idx="23">
                  <c:v>3.5000066355732602</c:v>
                </c:pt>
                <c:pt idx="24">
                  <c:v>3.50000390272419</c:v>
                </c:pt>
                <c:pt idx="25">
                  <c:v>3.50000138605603</c:v>
                </c:pt>
                <c:pt idx="26">
                  <c:v>3.5000071099359098</c:v>
                </c:pt>
                <c:pt idx="27">
                  <c:v>3.5000263905648401</c:v>
                </c:pt>
                <c:pt idx="28">
                  <c:v>3.5000068540505902</c:v>
                </c:pt>
                <c:pt idx="29">
                  <c:v>3.5000077811902699</c:v>
                </c:pt>
                <c:pt idx="30">
                  <c:v>3.5000073432901999</c:v>
                </c:pt>
                <c:pt idx="31">
                  <c:v>3.50000967368941</c:v>
                </c:pt>
                <c:pt idx="32">
                  <c:v>3.5000059600039002</c:v>
                </c:pt>
                <c:pt idx="33">
                  <c:v>3.5000059758751401</c:v>
                </c:pt>
                <c:pt idx="34">
                  <c:v>3.5000083031437099</c:v>
                </c:pt>
                <c:pt idx="35">
                  <c:v>3.5000081502662601</c:v>
                </c:pt>
                <c:pt idx="36">
                  <c:v>3.5000075845335399</c:v>
                </c:pt>
                <c:pt idx="37">
                  <c:v>3.5000385329664101</c:v>
                </c:pt>
                <c:pt idx="38">
                  <c:v>3.5000065891726901</c:v>
                </c:pt>
                <c:pt idx="39">
                  <c:v>3.5000170195678102</c:v>
                </c:pt>
                <c:pt idx="40">
                  <c:v>3.5000098168293499</c:v>
                </c:pt>
                <c:pt idx="41">
                  <c:v>3.5000122971790599</c:v>
                </c:pt>
                <c:pt idx="42">
                  <c:v>3.5000045737450698</c:v>
                </c:pt>
                <c:pt idx="43">
                  <c:v>3.5000128064048002</c:v>
                </c:pt>
                <c:pt idx="44">
                  <c:v>3.5000059782914201</c:v>
                </c:pt>
                <c:pt idx="45">
                  <c:v>3.5000065341768001</c:v>
                </c:pt>
                <c:pt idx="46">
                  <c:v>3.5000093340887002</c:v>
                </c:pt>
                <c:pt idx="47">
                  <c:v>3.5000080348711999</c:v>
                </c:pt>
                <c:pt idx="48">
                  <c:v>3.50000908168869</c:v>
                </c:pt>
                <c:pt idx="49">
                  <c:v>3.5000025270173798</c:v>
                </c:pt>
                <c:pt idx="50">
                  <c:v>3.5000021546968201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E-4B26-8945-9DABE55C64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9009471"/>
        <c:axId val="198033663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3447018284724288"/>
                  <c:y val="-0.173137808870353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AE-4B26-8945-9DABE55C64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1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Sheet1!$AA$19</c:f>
              <c:numCache>
                <c:formatCode>General</c:formatCode>
                <c:ptCount val="1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9AE-4B26-8945-9DABE55C64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69009471"/>
        <c:axId val="1980336639"/>
      </c:scatterChart>
      <c:catAx>
        <c:axId val="1969009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80336639"/>
        <c:crosses val="autoZero"/>
        <c:auto val="1"/>
        <c:lblAlgn val="ctr"/>
        <c:lblOffset val="100"/>
        <c:noMultiLvlLbl val="0"/>
      </c:catAx>
      <c:valAx>
        <c:axId val="1980336639"/>
        <c:scaling>
          <c:orientation val="minMax"/>
          <c:max val="6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Operating pressure</a:t>
                </a:r>
              </a:p>
              <a:p>
                <a:pPr algn="ctr" rtl="0">
                  <a:defRPr lang="en-GB" sz="12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cs typeface="Times New Roman" panose="02020603050405020304" pitchFamily="18" charset="0"/>
                  </a:defRPr>
                </a:pPr>
                <a:endPara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8892705343106482E-2"/>
              <c:y val="0.25330499125521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69009471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950" b="1" i="0" u="none" strike="noStrike" kern="1200" baseline="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+mn-cs"/>
        </a:defRPr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Solvent to feed ratio v/s Iterations</a:t>
            </a:r>
          </a:p>
        </c:rich>
      </c:tx>
      <c:layout>
        <c:manualLayout>
          <c:xMode val="edge"/>
          <c:yMode val="edge"/>
          <c:x val="0.29515216192390631"/>
          <c:y val="3.5704963284139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'result_constrain_low (1)'!$E$1</c:f>
              <c:strCache>
                <c:ptCount val="1"/>
                <c:pt idx="0">
                  <c:v>StoF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'result_constrain_low (1)'!$E$2:$E$52</c:f>
              <c:numCache>
                <c:formatCode>General</c:formatCode>
                <c:ptCount val="51"/>
                <c:pt idx="0">
                  <c:v>4.55824865572525</c:v>
                </c:pt>
                <c:pt idx="1">
                  <c:v>3.5439021350777899</c:v>
                </c:pt>
                <c:pt idx="2">
                  <c:v>1.8780742818860201</c:v>
                </c:pt>
                <c:pt idx="3">
                  <c:v>3.29407641498024</c:v>
                </c:pt>
                <c:pt idx="4">
                  <c:v>3.0454605179456999</c:v>
                </c:pt>
                <c:pt idx="5">
                  <c:v>1.5771453942989799</c:v>
                </c:pt>
                <c:pt idx="6">
                  <c:v>3.036657976086</c:v>
                </c:pt>
                <c:pt idx="7">
                  <c:v>2.8899667028230298</c:v>
                </c:pt>
                <c:pt idx="8">
                  <c:v>2.91126896693725</c:v>
                </c:pt>
                <c:pt idx="9">
                  <c:v>2.9570613116088</c:v>
                </c:pt>
                <c:pt idx="10">
                  <c:v>2.9522079245192701</c:v>
                </c:pt>
                <c:pt idx="11">
                  <c:v>2.9504483856062498</c:v>
                </c:pt>
                <c:pt idx="12">
                  <c:v>2.9494016137021002</c:v>
                </c:pt>
                <c:pt idx="13">
                  <c:v>2.9487226154886601</c:v>
                </c:pt>
                <c:pt idx="14">
                  <c:v>2.9482063496992099</c:v>
                </c:pt>
                <c:pt idx="15">
                  <c:v>2.9478900787015099</c:v>
                </c:pt>
                <c:pt idx="16">
                  <c:v>2.9475678885367498</c:v>
                </c:pt>
                <c:pt idx="17">
                  <c:v>2.9473104313648402</c:v>
                </c:pt>
                <c:pt idx="18">
                  <c:v>2.9471176208927301</c:v>
                </c:pt>
                <c:pt idx="19">
                  <c:v>2.9469109582709199</c:v>
                </c:pt>
                <c:pt idx="20">
                  <c:v>2.9467408030357198</c:v>
                </c:pt>
                <c:pt idx="21">
                  <c:v>2.9465920654890101</c:v>
                </c:pt>
                <c:pt idx="22">
                  <c:v>2.9464365930877801</c:v>
                </c:pt>
                <c:pt idx="23">
                  <c:v>2.9464442582452399</c:v>
                </c:pt>
                <c:pt idx="24">
                  <c:v>2.94616163325944</c:v>
                </c:pt>
                <c:pt idx="25">
                  <c:v>2.9461309133012001</c:v>
                </c:pt>
                <c:pt idx="26">
                  <c:v>2.9460125236058499</c:v>
                </c:pt>
                <c:pt idx="27">
                  <c:v>2.94598035128785</c:v>
                </c:pt>
                <c:pt idx="28">
                  <c:v>2.9458929579427</c:v>
                </c:pt>
                <c:pt idx="29">
                  <c:v>2.9458449179564101</c:v>
                </c:pt>
                <c:pt idx="30">
                  <c:v>2.9457874361853702</c:v>
                </c:pt>
                <c:pt idx="31">
                  <c:v>2.9457226347402501</c:v>
                </c:pt>
                <c:pt idx="32">
                  <c:v>2.9456374881785501</c:v>
                </c:pt>
                <c:pt idx="33">
                  <c:v>2.9456543169179201</c:v>
                </c:pt>
                <c:pt idx="34">
                  <c:v>2.9456055463900599</c:v>
                </c:pt>
                <c:pt idx="35">
                  <c:v>2.94564403791441</c:v>
                </c:pt>
                <c:pt idx="36">
                  <c:v>2.94550750615169</c:v>
                </c:pt>
                <c:pt idx="37">
                  <c:v>2.94560368672771</c:v>
                </c:pt>
                <c:pt idx="38">
                  <c:v>2.9455190141071199</c:v>
                </c:pt>
                <c:pt idx="39">
                  <c:v>2.9455212032107201</c:v>
                </c:pt>
                <c:pt idx="40">
                  <c:v>2.94562219221379</c:v>
                </c:pt>
                <c:pt idx="41">
                  <c:v>2.9454865244977499</c:v>
                </c:pt>
                <c:pt idx="42">
                  <c:v>2.94554626839837</c:v>
                </c:pt>
                <c:pt idx="43">
                  <c:v>2.9454167029413698</c:v>
                </c:pt>
                <c:pt idx="44">
                  <c:v>2.9455245756627102</c:v>
                </c:pt>
                <c:pt idx="45">
                  <c:v>2.9454837286618201</c:v>
                </c:pt>
                <c:pt idx="46">
                  <c:v>2.9456517988659998</c:v>
                </c:pt>
                <c:pt idx="47">
                  <c:v>2.9455570417394998</c:v>
                </c:pt>
                <c:pt idx="48">
                  <c:v>2.9455776519960901</c:v>
                </c:pt>
                <c:pt idx="49">
                  <c:v>2.9782279484485699</c:v>
                </c:pt>
                <c:pt idx="50">
                  <c:v>2.80039633788869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A3-4DF6-A9A2-B815608941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1922367"/>
        <c:axId val="1980338079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5330705212439769"/>
                  <c:y val="-0.152777777777777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A3-4DF6-A9A2-B815608941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 rtl="0">
                  <a:defRPr lang="en-US" sz="900" b="1" i="1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Sheet1!$AA$21</c:f>
              <c:numCache>
                <c:formatCode>General</c:formatCode>
                <c:ptCount val="1"/>
                <c:pt idx="0">
                  <c:v>2.95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A3-4DF6-A9A2-B815608941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922367"/>
        <c:axId val="1980338079"/>
      </c:scatterChart>
      <c:catAx>
        <c:axId val="1791922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80338079"/>
        <c:crosses val="autoZero"/>
        <c:auto val="1"/>
        <c:lblAlgn val="ctr"/>
        <c:lblOffset val="100"/>
        <c:noMultiLvlLbl val="0"/>
      </c:catAx>
      <c:valAx>
        <c:axId val="1980338079"/>
        <c:scaling>
          <c:orientation val="minMax"/>
          <c:max val="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Solvent to feed ratio</a:t>
                </a:r>
              </a:p>
              <a:p>
                <a:pPr algn="ctr" rtl="0">
                  <a:defRPr/>
                </a:pP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791922367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1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82414698162729"/>
          <c:y val="0.1805650335374745"/>
          <c:w val="0.82895734908136487"/>
          <c:h val="0.60895632837561975"/>
        </c:manualLayout>
      </c:layout>
      <c:lineChart>
        <c:grouping val="standard"/>
        <c:varyColors val="0"/>
        <c:ser>
          <c:idx val="0"/>
          <c:order val="0"/>
          <c:tx>
            <c:v>Simulated Product purity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(2)'!$G$2:$G$52</c:f>
              <c:numCache>
                <c:formatCode>General</c:formatCode>
                <c:ptCount val="51"/>
                <c:pt idx="0">
                  <c:v>0.99670493800000004</c:v>
                </c:pt>
                <c:pt idx="1">
                  <c:v>0.87387937999999998</c:v>
                </c:pt>
                <c:pt idx="2">
                  <c:v>0.99607897499999998</c:v>
                </c:pt>
                <c:pt idx="3">
                  <c:v>0.99636276599999996</c:v>
                </c:pt>
                <c:pt idx="4">
                  <c:v>0.99553553900000002</c:v>
                </c:pt>
                <c:pt idx="5">
                  <c:v>0.99470547499999995</c:v>
                </c:pt>
                <c:pt idx="6">
                  <c:v>0.99524393099999997</c:v>
                </c:pt>
                <c:pt idx="7">
                  <c:v>0.99473032299999997</c:v>
                </c:pt>
                <c:pt idx="8">
                  <c:v>0.972567403</c:v>
                </c:pt>
                <c:pt idx="9">
                  <c:v>0.99497354500000001</c:v>
                </c:pt>
                <c:pt idx="10">
                  <c:v>0.99502309</c:v>
                </c:pt>
                <c:pt idx="11">
                  <c:v>0.99491250799999997</c:v>
                </c:pt>
                <c:pt idx="12">
                  <c:v>0.99569062900000005</c:v>
                </c:pt>
                <c:pt idx="13">
                  <c:v>0.89974131899999998</c:v>
                </c:pt>
                <c:pt idx="14">
                  <c:v>0.76715549900000002</c:v>
                </c:pt>
                <c:pt idx="15">
                  <c:v>0.99390810699999999</c:v>
                </c:pt>
                <c:pt idx="16">
                  <c:v>0.96766537100000005</c:v>
                </c:pt>
                <c:pt idx="17">
                  <c:v>0.99560867200000003</c:v>
                </c:pt>
                <c:pt idx="18">
                  <c:v>0.97142898300000002</c:v>
                </c:pt>
                <c:pt idx="19">
                  <c:v>0.98536886000000001</c:v>
                </c:pt>
                <c:pt idx="20">
                  <c:v>0.99421073000000004</c:v>
                </c:pt>
                <c:pt idx="21">
                  <c:v>0.99495268800000003</c:v>
                </c:pt>
                <c:pt idx="22">
                  <c:v>0.99499573500000005</c:v>
                </c:pt>
                <c:pt idx="23">
                  <c:v>0.99499753499999999</c:v>
                </c:pt>
                <c:pt idx="24">
                  <c:v>0.99499816299999999</c:v>
                </c:pt>
                <c:pt idx="25">
                  <c:v>0.994998402</c:v>
                </c:pt>
                <c:pt idx="26">
                  <c:v>0.99499852300000002</c:v>
                </c:pt>
                <c:pt idx="27">
                  <c:v>0.99499869399999996</c:v>
                </c:pt>
                <c:pt idx="28">
                  <c:v>0.99499848599999996</c:v>
                </c:pt>
                <c:pt idx="29">
                  <c:v>0.99499899000000003</c:v>
                </c:pt>
                <c:pt idx="30">
                  <c:v>0.99499895400000005</c:v>
                </c:pt>
                <c:pt idx="31">
                  <c:v>0.99499902200000001</c:v>
                </c:pt>
                <c:pt idx="32">
                  <c:v>0.994998999</c:v>
                </c:pt>
                <c:pt idx="33">
                  <c:v>0.99499909099999995</c:v>
                </c:pt>
                <c:pt idx="34">
                  <c:v>0.99499906500000002</c:v>
                </c:pt>
                <c:pt idx="35">
                  <c:v>0.99499925899999997</c:v>
                </c:pt>
                <c:pt idx="36">
                  <c:v>0.99499914899999997</c:v>
                </c:pt>
                <c:pt idx="37">
                  <c:v>0.994999419</c:v>
                </c:pt>
                <c:pt idx="38">
                  <c:v>0.99499918499999995</c:v>
                </c:pt>
                <c:pt idx="39">
                  <c:v>0.99499936</c:v>
                </c:pt>
                <c:pt idx="40">
                  <c:v>0.994999509</c:v>
                </c:pt>
                <c:pt idx="41">
                  <c:v>0.99499934999999995</c:v>
                </c:pt>
                <c:pt idx="42">
                  <c:v>0.994999462</c:v>
                </c:pt>
                <c:pt idx="43">
                  <c:v>0.99499932700000004</c:v>
                </c:pt>
                <c:pt idx="44">
                  <c:v>0.99499974599999996</c:v>
                </c:pt>
                <c:pt idx="45">
                  <c:v>0.99499945400000001</c:v>
                </c:pt>
                <c:pt idx="46">
                  <c:v>0.99499952199999997</c:v>
                </c:pt>
                <c:pt idx="47">
                  <c:v>0.99499977699999997</c:v>
                </c:pt>
                <c:pt idx="48">
                  <c:v>0.994999941</c:v>
                </c:pt>
                <c:pt idx="49">
                  <c:v>0.99499968100000002</c:v>
                </c:pt>
                <c:pt idx="50">
                  <c:v>0.99501950699999997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BA-4ECE-8EB8-C3F5F2438D36}"/>
            </c:ext>
          </c:extLst>
        </c:ser>
        <c:ser>
          <c:idx val="1"/>
          <c:order val="1"/>
          <c:tx>
            <c:v>Predicted Product purity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(2)'!$L$2:$L$52</c:f>
              <c:numCache>
                <c:formatCode>General</c:formatCode>
                <c:ptCount val="51"/>
                <c:pt idx="0">
                  <c:v>0.99726743458121103</c:v>
                </c:pt>
                <c:pt idx="1">
                  <c:v>0.995542481588089</c:v>
                </c:pt>
                <c:pt idx="2">
                  <c:v>0.99802621836371797</c:v>
                </c:pt>
                <c:pt idx="3">
                  <c:v>0.99590540720458798</c:v>
                </c:pt>
                <c:pt idx="4">
                  <c:v>0.99557116060230799</c:v>
                </c:pt>
                <c:pt idx="5">
                  <c:v>0.99514530198871098</c:v>
                </c:pt>
                <c:pt idx="6">
                  <c:v>0.99524703123482305</c:v>
                </c:pt>
                <c:pt idx="7">
                  <c:v>0.99500435956984001</c:v>
                </c:pt>
                <c:pt idx="8">
                  <c:v>0.99500000411655398</c:v>
                </c:pt>
                <c:pt idx="9">
                  <c:v>0.99500288087900701</c:v>
                </c:pt>
                <c:pt idx="10">
                  <c:v>0.99500042034838798</c:v>
                </c:pt>
                <c:pt idx="11">
                  <c:v>0.99500004635697603</c:v>
                </c:pt>
                <c:pt idx="12">
                  <c:v>0.99500006891868698</c:v>
                </c:pt>
                <c:pt idx="13">
                  <c:v>0.99500006602408297</c:v>
                </c:pt>
                <c:pt idx="14">
                  <c:v>0.99500000017783097</c:v>
                </c:pt>
                <c:pt idx="15">
                  <c:v>0.99500000171367098</c:v>
                </c:pt>
                <c:pt idx="16">
                  <c:v>0.99500001057676901</c:v>
                </c:pt>
                <c:pt idx="17">
                  <c:v>0.99500002362797102</c:v>
                </c:pt>
                <c:pt idx="18">
                  <c:v>0.99500005399541802</c:v>
                </c:pt>
                <c:pt idx="19">
                  <c:v>0.99500000976619496</c:v>
                </c:pt>
                <c:pt idx="20">
                  <c:v>0.99500003264621995</c:v>
                </c:pt>
                <c:pt idx="21">
                  <c:v>0.99500000051805104</c:v>
                </c:pt>
                <c:pt idx="22">
                  <c:v>0.99500004492538296</c:v>
                </c:pt>
                <c:pt idx="23">
                  <c:v>0.99500003033241102</c:v>
                </c:pt>
                <c:pt idx="24">
                  <c:v>0.99500007244752198</c:v>
                </c:pt>
                <c:pt idx="25">
                  <c:v>0.99500002360900597</c:v>
                </c:pt>
                <c:pt idx="26">
                  <c:v>0.99500001688639295</c:v>
                </c:pt>
                <c:pt idx="27">
                  <c:v>0.99500005190391805</c:v>
                </c:pt>
                <c:pt idx="28">
                  <c:v>0.99500001182166398</c:v>
                </c:pt>
                <c:pt idx="29">
                  <c:v>0.995000056684336</c:v>
                </c:pt>
                <c:pt idx="30">
                  <c:v>0.99500007154725001</c:v>
                </c:pt>
                <c:pt idx="31">
                  <c:v>0.99500007129238499</c:v>
                </c:pt>
                <c:pt idx="32">
                  <c:v>0.99500002208898997</c:v>
                </c:pt>
                <c:pt idx="33">
                  <c:v>0.99500014448096996</c:v>
                </c:pt>
                <c:pt idx="34">
                  <c:v>0.99500008324783595</c:v>
                </c:pt>
                <c:pt idx="35">
                  <c:v>0.99500007518731604</c:v>
                </c:pt>
                <c:pt idx="36">
                  <c:v>0.99500003655102198</c:v>
                </c:pt>
                <c:pt idx="37">
                  <c:v>0.99500006811838004</c:v>
                </c:pt>
                <c:pt idx="38">
                  <c:v>0.99500002214125904</c:v>
                </c:pt>
                <c:pt idx="39">
                  <c:v>0.99500002102873497</c:v>
                </c:pt>
                <c:pt idx="40">
                  <c:v>0.99500005095366095</c:v>
                </c:pt>
                <c:pt idx="41">
                  <c:v>0.99500014704314099</c:v>
                </c:pt>
                <c:pt idx="42">
                  <c:v>0.99500001887524603</c:v>
                </c:pt>
                <c:pt idx="43">
                  <c:v>0.99500002307477697</c:v>
                </c:pt>
                <c:pt idx="44">
                  <c:v>0.99500003391923897</c:v>
                </c:pt>
                <c:pt idx="45">
                  <c:v>0.99500014049738295</c:v>
                </c:pt>
                <c:pt idx="46">
                  <c:v>0.99500018640680599</c:v>
                </c:pt>
                <c:pt idx="47">
                  <c:v>0.99500014172565399</c:v>
                </c:pt>
                <c:pt idx="48">
                  <c:v>0.99500016360194798</c:v>
                </c:pt>
                <c:pt idx="49">
                  <c:v>0.99500007449608996</c:v>
                </c:pt>
                <c:pt idx="50">
                  <c:v>0.99500005125060298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BA-4ECE-8EB8-C3F5F2438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894383"/>
        <c:axId val="1400908239"/>
      </c:lineChart>
      <c:catAx>
        <c:axId val="1703894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400908239"/>
        <c:crosses val="autoZero"/>
        <c:auto val="1"/>
        <c:lblAlgn val="ctr"/>
        <c:lblOffset val="100"/>
        <c:noMultiLvlLbl val="0"/>
      </c:catAx>
      <c:valAx>
        <c:axId val="14009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Product purity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70389438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1.3499999999999998E-2"/>
          <c:y val="1.3888888888888888E-2"/>
          <c:w val="0.92855555555555536"/>
          <c:h val="0.18056503353747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Modelled heat duty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(2)'!$F$2:$F$52</c:f>
              <c:numCache>
                <c:formatCode>General</c:formatCode>
                <c:ptCount val="51"/>
                <c:pt idx="0">
                  <c:v>30076.261715439799</c:v>
                </c:pt>
                <c:pt idx="1">
                  <c:v>13598.007181113</c:v>
                </c:pt>
                <c:pt idx="2">
                  <c:v>21844.1636271362</c:v>
                </c:pt>
                <c:pt idx="3">
                  <c:v>20920.818601557599</c:v>
                </c:pt>
                <c:pt idx="4">
                  <c:v>19855.372504148901</c:v>
                </c:pt>
                <c:pt idx="5">
                  <c:v>17957.401351635901</c:v>
                </c:pt>
                <c:pt idx="6">
                  <c:v>17848.082311188999</c:v>
                </c:pt>
                <c:pt idx="7">
                  <c:v>17187.1109722847</c:v>
                </c:pt>
                <c:pt idx="8">
                  <c:v>15231.3490336666</c:v>
                </c:pt>
                <c:pt idx="9">
                  <c:v>17460.2155099827</c:v>
                </c:pt>
                <c:pt idx="10">
                  <c:v>17507.8833422063</c:v>
                </c:pt>
                <c:pt idx="11">
                  <c:v>17469.210412321201</c:v>
                </c:pt>
                <c:pt idx="12">
                  <c:v>17576.486382770901</c:v>
                </c:pt>
                <c:pt idx="13">
                  <c:v>6398.8380094958702</c:v>
                </c:pt>
                <c:pt idx="14">
                  <c:v>4882.2021624204999</c:v>
                </c:pt>
                <c:pt idx="15">
                  <c:v>15751.8568105718</c:v>
                </c:pt>
                <c:pt idx="16">
                  <c:v>15648.3571312362</c:v>
                </c:pt>
                <c:pt idx="17">
                  <c:v>16953.031797337899</c:v>
                </c:pt>
                <c:pt idx="18">
                  <c:v>16039.702385435699</c:v>
                </c:pt>
                <c:pt idx="19">
                  <c:v>15931.1886154596</c:v>
                </c:pt>
                <c:pt idx="20">
                  <c:v>16356.692893904299</c:v>
                </c:pt>
                <c:pt idx="21">
                  <c:v>16556.006836155499</c:v>
                </c:pt>
                <c:pt idx="22">
                  <c:v>16585.900047564799</c:v>
                </c:pt>
                <c:pt idx="23">
                  <c:v>16585.6397309817</c:v>
                </c:pt>
                <c:pt idx="24">
                  <c:v>16585.101685299898</c:v>
                </c:pt>
                <c:pt idx="25">
                  <c:v>16584.611710539699</c:v>
                </c:pt>
                <c:pt idx="26">
                  <c:v>16584.2578827406</c:v>
                </c:pt>
                <c:pt idx="27">
                  <c:v>16583.9872117054</c:v>
                </c:pt>
                <c:pt idx="28">
                  <c:v>16583.696956501499</c:v>
                </c:pt>
                <c:pt idx="29">
                  <c:v>16583.579284490999</c:v>
                </c:pt>
                <c:pt idx="30">
                  <c:v>16583.452982609098</c:v>
                </c:pt>
                <c:pt idx="31">
                  <c:v>16583.305267343199</c:v>
                </c:pt>
                <c:pt idx="32">
                  <c:v>16583.133418601701</c:v>
                </c:pt>
                <c:pt idx="33">
                  <c:v>16583.218904822799</c:v>
                </c:pt>
                <c:pt idx="34">
                  <c:v>16583.037769097798</c:v>
                </c:pt>
                <c:pt idx="35">
                  <c:v>16582.957293728101</c:v>
                </c:pt>
                <c:pt idx="36">
                  <c:v>16582.8321746488</c:v>
                </c:pt>
                <c:pt idx="37">
                  <c:v>16582.820021284799</c:v>
                </c:pt>
                <c:pt idx="38">
                  <c:v>16582.716841964899</c:v>
                </c:pt>
                <c:pt idx="39">
                  <c:v>16582.6691201213</c:v>
                </c:pt>
                <c:pt idx="40">
                  <c:v>16582.648376690799</c:v>
                </c:pt>
                <c:pt idx="41">
                  <c:v>16582.753047259899</c:v>
                </c:pt>
                <c:pt idx="42">
                  <c:v>16582.552513500999</c:v>
                </c:pt>
                <c:pt idx="43">
                  <c:v>16582.51749817</c:v>
                </c:pt>
                <c:pt idx="44">
                  <c:v>16582.4954366774</c:v>
                </c:pt>
                <c:pt idx="45">
                  <c:v>16582.581871226001</c:v>
                </c:pt>
                <c:pt idx="46">
                  <c:v>16582.556276465799</c:v>
                </c:pt>
                <c:pt idx="47">
                  <c:v>16582.510287516299</c:v>
                </c:pt>
                <c:pt idx="48">
                  <c:v>16582.554090012101</c:v>
                </c:pt>
                <c:pt idx="49">
                  <c:v>16582.426092897898</c:v>
                </c:pt>
                <c:pt idx="50">
                  <c:v>16606.781764778301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5-4CD4-95B9-47C5D22E7559}"/>
            </c:ext>
          </c:extLst>
        </c:ser>
        <c:ser>
          <c:idx val="1"/>
          <c:order val="1"/>
          <c:tx>
            <c:v>Simulated heat duty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(2)'!$I$2:$I$52</c:f>
              <c:numCache>
                <c:formatCode>General</c:formatCode>
                <c:ptCount val="51"/>
                <c:pt idx="0">
                  <c:v>29441.978500000001</c:v>
                </c:pt>
                <c:pt idx="1">
                  <c:v>12090.209199999999</c:v>
                </c:pt>
                <c:pt idx="2">
                  <c:v>23452.967700000001</c:v>
                </c:pt>
                <c:pt idx="3">
                  <c:v>21614.2909</c:v>
                </c:pt>
                <c:pt idx="4">
                  <c:v>19361.9061</c:v>
                </c:pt>
                <c:pt idx="5">
                  <c:v>17436.124299999999</c:v>
                </c:pt>
                <c:pt idx="6">
                  <c:v>17765.6711</c:v>
                </c:pt>
                <c:pt idx="7">
                  <c:v>17387.397499999999</c:v>
                </c:pt>
                <c:pt idx="8">
                  <c:v>17784.7336</c:v>
                </c:pt>
                <c:pt idx="9">
                  <c:v>17536.0432</c:v>
                </c:pt>
                <c:pt idx="10">
                  <c:v>17501.804599999999</c:v>
                </c:pt>
                <c:pt idx="11">
                  <c:v>17610.2291</c:v>
                </c:pt>
                <c:pt idx="12">
                  <c:v>17648.123500000002</c:v>
                </c:pt>
                <c:pt idx="13">
                  <c:v>13546.1734</c:v>
                </c:pt>
                <c:pt idx="14">
                  <c:v>6367.6813700000002</c:v>
                </c:pt>
                <c:pt idx="15">
                  <c:v>16321.7407</c:v>
                </c:pt>
                <c:pt idx="16">
                  <c:v>18083.188399999999</c:v>
                </c:pt>
                <c:pt idx="17">
                  <c:v>16988.3109</c:v>
                </c:pt>
                <c:pt idx="18">
                  <c:v>16197.0448</c:v>
                </c:pt>
                <c:pt idx="19">
                  <c:v>15362.2551</c:v>
                </c:pt>
                <c:pt idx="20">
                  <c:v>16523.203799999999</c:v>
                </c:pt>
                <c:pt idx="21">
                  <c:v>16556.324700000001</c:v>
                </c:pt>
                <c:pt idx="22">
                  <c:v>16579.244500000001</c:v>
                </c:pt>
                <c:pt idx="23">
                  <c:v>16580.264500000001</c:v>
                </c:pt>
                <c:pt idx="24">
                  <c:v>16580.656800000001</c:v>
                </c:pt>
                <c:pt idx="25">
                  <c:v>16580.8469</c:v>
                </c:pt>
                <c:pt idx="26">
                  <c:v>16580.9866</c:v>
                </c:pt>
                <c:pt idx="27">
                  <c:v>16581.107100000001</c:v>
                </c:pt>
                <c:pt idx="28">
                  <c:v>16581.1073</c:v>
                </c:pt>
                <c:pt idx="29">
                  <c:v>16581.282999999999</c:v>
                </c:pt>
                <c:pt idx="30">
                  <c:v>16581.3436</c:v>
                </c:pt>
                <c:pt idx="31">
                  <c:v>16581.384300000002</c:v>
                </c:pt>
                <c:pt idx="32">
                  <c:v>16581.380300000001</c:v>
                </c:pt>
                <c:pt idx="33">
                  <c:v>16581.535400000001</c:v>
                </c:pt>
                <c:pt idx="34">
                  <c:v>16581.500700000001</c:v>
                </c:pt>
                <c:pt idx="35">
                  <c:v>16581.550899999998</c:v>
                </c:pt>
                <c:pt idx="36">
                  <c:v>16581.519</c:v>
                </c:pt>
                <c:pt idx="37">
                  <c:v>16581.606800000001</c:v>
                </c:pt>
                <c:pt idx="38">
                  <c:v>16581.5576</c:v>
                </c:pt>
                <c:pt idx="39">
                  <c:v>16581.598900000001</c:v>
                </c:pt>
                <c:pt idx="40">
                  <c:v>16581.647199999999</c:v>
                </c:pt>
                <c:pt idx="41">
                  <c:v>16581.7215</c:v>
                </c:pt>
                <c:pt idx="42">
                  <c:v>16581.651999999998</c:v>
                </c:pt>
                <c:pt idx="43">
                  <c:v>16581.638599999998</c:v>
                </c:pt>
                <c:pt idx="44">
                  <c:v>16581.716400000001</c:v>
                </c:pt>
                <c:pt idx="45">
                  <c:v>16581.7454</c:v>
                </c:pt>
                <c:pt idx="46">
                  <c:v>16581.760200000001</c:v>
                </c:pt>
                <c:pt idx="47">
                  <c:v>16581.795300000002</c:v>
                </c:pt>
                <c:pt idx="48">
                  <c:v>16581.868399999999</c:v>
                </c:pt>
                <c:pt idx="49">
                  <c:v>16581.769899999999</c:v>
                </c:pt>
                <c:pt idx="50">
                  <c:v>16665.771700000001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45-4CD4-95B9-47C5D22E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4328367"/>
        <c:axId val="878452767"/>
      </c:lineChart>
      <c:scatterChart>
        <c:scatterStyle val="lineMarker"/>
        <c:varyColors val="0"/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05"/>
                  <c:y val="0.16203703703703695"/>
                </c:manualLayout>
              </c:layout>
              <c:tx>
                <c:rich>
                  <a:bodyPr/>
                  <a:lstStyle/>
                  <a:p>
                    <a:fld id="{DFD12C9E-954A-4134-B9A5-C89066160D6A}" type="YVALUE">
                      <a:rPr 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[Y VALUE]</a:t>
                    </a:fld>
                    <a:endParaRPr lang="en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B45-4CD4-95B9-47C5D22E7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Sheet1!$Q$18</c:f>
              <c:numCache>
                <c:formatCode>General</c:formatCode>
                <c:ptCount val="1"/>
                <c:pt idx="0">
                  <c:v>16580.849999999999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45-4CD4-95B9-47C5D22E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328367"/>
        <c:axId val="878452767"/>
      </c:scatterChart>
      <c:catAx>
        <c:axId val="824328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78452767"/>
        <c:crosses val="autoZero"/>
        <c:auto val="1"/>
        <c:lblAlgn val="ctr"/>
        <c:lblOffset val="100"/>
        <c:noMultiLvlLbl val="0"/>
      </c:catAx>
      <c:valAx>
        <c:axId val="87845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Heat duty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824328367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 of stages v/s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'result_constrain_high (2)'!$B$1</c:f>
              <c:strCache>
                <c:ptCount val="1"/>
                <c:pt idx="0">
                  <c:v>NStage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'result_constrain_high (2)'!$B$2:$B$52</c:f>
              <c:numCache>
                <c:formatCode>General</c:formatCode>
                <c:ptCount val="51"/>
                <c:pt idx="0">
                  <c:v>69</c:v>
                </c:pt>
                <c:pt idx="1">
                  <c:v>77</c:v>
                </c:pt>
                <c:pt idx="2">
                  <c:v>68</c:v>
                </c:pt>
                <c:pt idx="3">
                  <c:v>68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46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71</c:v>
                </c:pt>
                <c:pt idx="13">
                  <c:v>80</c:v>
                </c:pt>
                <c:pt idx="14">
                  <c:v>57</c:v>
                </c:pt>
                <c:pt idx="15">
                  <c:v>73</c:v>
                </c:pt>
                <c:pt idx="16">
                  <c:v>62</c:v>
                </c:pt>
                <c:pt idx="17">
                  <c:v>73</c:v>
                </c:pt>
                <c:pt idx="18">
                  <c:v>73</c:v>
                </c:pt>
                <c:pt idx="19">
                  <c:v>65</c:v>
                </c:pt>
                <c:pt idx="20">
                  <c:v>72</c:v>
                </c:pt>
                <c:pt idx="21">
                  <c:v>74</c:v>
                </c:pt>
                <c:pt idx="22">
                  <c:v>74</c:v>
                </c:pt>
                <c:pt idx="23">
                  <c:v>74</c:v>
                </c:pt>
                <c:pt idx="24">
                  <c:v>74</c:v>
                </c:pt>
                <c:pt idx="25">
                  <c:v>74</c:v>
                </c:pt>
                <c:pt idx="26">
                  <c:v>74</c:v>
                </c:pt>
                <c:pt idx="27">
                  <c:v>74</c:v>
                </c:pt>
                <c:pt idx="28">
                  <c:v>74</c:v>
                </c:pt>
                <c:pt idx="29">
                  <c:v>74</c:v>
                </c:pt>
                <c:pt idx="30">
                  <c:v>74</c:v>
                </c:pt>
                <c:pt idx="31">
                  <c:v>74</c:v>
                </c:pt>
                <c:pt idx="32">
                  <c:v>74</c:v>
                </c:pt>
                <c:pt idx="33">
                  <c:v>74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74</c:v>
                </c:pt>
                <c:pt idx="40">
                  <c:v>74</c:v>
                </c:pt>
                <c:pt idx="41">
                  <c:v>74</c:v>
                </c:pt>
                <c:pt idx="42">
                  <c:v>74</c:v>
                </c:pt>
                <c:pt idx="43">
                  <c:v>74</c:v>
                </c:pt>
                <c:pt idx="44">
                  <c:v>74</c:v>
                </c:pt>
                <c:pt idx="45">
                  <c:v>74</c:v>
                </c:pt>
                <c:pt idx="46">
                  <c:v>74</c:v>
                </c:pt>
                <c:pt idx="47">
                  <c:v>74</c:v>
                </c:pt>
                <c:pt idx="48">
                  <c:v>74</c:v>
                </c:pt>
                <c:pt idx="49">
                  <c:v>74</c:v>
                </c:pt>
                <c:pt idx="50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11-4F02-BE10-B5B9201DD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647439"/>
        <c:axId val="1952470815"/>
      </c:line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2096467609971224E-2"/>
                  <c:y val="0.21866665710119609"/>
                </c:manualLayout>
              </c:layout>
              <c:tx>
                <c:rich>
                  <a:bodyPr/>
                  <a:lstStyle/>
                  <a:p>
                    <a:fld id="{8D7FF8C2-E8DF-469D-9E72-B586416DF425}" type="YVALUE">
                      <a:rPr lang="en-US" sz="10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[Y VALUE]</a:t>
                    </a:fld>
                    <a:endParaRPr lang="en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11-4F02-BE10-B5B9201DD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587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ysDash"/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2"/>
                <c:pt idx="0">
                  <c:v>50</c:v>
                </c:pt>
                <c:pt idx="1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0.5</c:v>
                </c:pt>
              </c:numLit>
            </c:minus>
            <c:spPr>
              <a:noFill/>
              <a:ln w="19050" cap="flat" cmpd="sng" algn="ctr">
                <a:solidFill>
                  <a:srgbClr val="00B050"/>
                </a:solidFill>
                <a:prstDash val="dash"/>
                <a:round/>
              </a:ln>
              <a:effectLst/>
            </c:spPr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Sheet1!$AA$20</c:f>
              <c:numCache>
                <c:formatCode>General</c:formatCode>
                <c:ptCount val="1"/>
                <c:pt idx="0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11-4F02-BE10-B5B9201DD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5647439"/>
        <c:axId val="1952470815"/>
      </c:scatterChart>
      <c:catAx>
        <c:axId val="196564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52470815"/>
        <c:crosses val="autoZero"/>
        <c:auto val="1"/>
        <c:lblAlgn val="ctr"/>
        <c:lblOffset val="100"/>
        <c:noMultiLvlLbl val="0"/>
      </c:catAx>
      <c:valAx>
        <c:axId val="1952470815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No. of Stages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DE"/>
          </a:p>
        </c:txPr>
        <c:crossAx val="19656474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3" y="1143001"/>
            <a:ext cx="11383432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3571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571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71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571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571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344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44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44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445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" y="685800"/>
            <a:ext cx="1138343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7A003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7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"/>
          <p:cNvGrpSpPr/>
          <p:nvPr/>
        </p:nvGrpSpPr>
        <p:grpSpPr>
          <a:xfrm>
            <a:off x="9951" y="5981767"/>
            <a:ext cx="12172099" cy="779519"/>
            <a:chOff x="0" y="4595236"/>
            <a:chExt cx="9129074" cy="577468"/>
          </a:xfrm>
        </p:grpSpPr>
        <p:grpSp>
          <p:nvGrpSpPr>
            <p:cNvPr id="95" name="Google Shape;95;p1"/>
            <p:cNvGrpSpPr/>
            <p:nvPr/>
          </p:nvGrpSpPr>
          <p:grpSpPr>
            <a:xfrm>
              <a:off x="0" y="4595236"/>
              <a:ext cx="9129074" cy="577468"/>
              <a:chOff x="0" y="4595236"/>
              <a:chExt cx="9129074" cy="577468"/>
            </a:xfrm>
          </p:grpSpPr>
          <p:cxnSp>
            <p:nvCxnSpPr>
              <p:cNvPr id="96" name="Google Shape;96;p1"/>
              <p:cNvCxnSpPr/>
              <p:nvPr/>
            </p:nvCxnSpPr>
            <p:spPr>
              <a:xfrm>
                <a:off x="0" y="4876006"/>
                <a:ext cx="9129074" cy="0"/>
              </a:xfrm>
              <a:prstGeom prst="straightConnector1">
                <a:avLst/>
              </a:prstGeom>
              <a:solidFill>
                <a:srgbClr val="A3331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7" name="Google Shape;97;p1"/>
              <p:cNvSpPr txBox="1"/>
              <p:nvPr/>
            </p:nvSpPr>
            <p:spPr>
              <a:xfrm>
                <a:off x="323528" y="4595236"/>
                <a:ext cx="3168352" cy="577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3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133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Magdeburg, 28. </a:t>
                </a:r>
                <a:r>
                  <a:rPr lang="en-GB" sz="2133" b="0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March 2023 </a:t>
                </a:r>
                <a:endParaRPr sz="1867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1"/>
            <p:cNvSpPr txBox="1"/>
            <p:nvPr/>
          </p:nvSpPr>
          <p:spPr>
            <a:xfrm>
              <a:off x="6264188" y="4595236"/>
              <a:ext cx="1656184" cy="577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33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www.ovgu.de</a:t>
              </a:r>
              <a:endParaRPr sz="213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2746673" y="3009701"/>
            <a:ext cx="6654304" cy="381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M.Sc.- Chemical and Energy Engineering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 für Verfahrenstechnik [ IVT ]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Reviewer </a:t>
            </a:r>
            <a:r>
              <a:rPr lang="en-GB" sz="21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Kai Sundmacher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Ph.D. Xiang Zhang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67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Supervisors</a:t>
            </a: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M.Sc. Zihao Wang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M.Sc. Edgar Ivan Sanchez Medina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19096" y="8083"/>
            <a:ext cx="12153003" cy="1308683"/>
            <a:chOff x="14322" y="6062"/>
            <a:chExt cx="9114752" cy="981512"/>
          </a:xfrm>
        </p:grpSpPr>
        <p:sp>
          <p:nvSpPr>
            <p:cNvPr id="101" name="Google Shape;101;p1"/>
            <p:cNvSpPr/>
            <p:nvPr/>
          </p:nvSpPr>
          <p:spPr>
            <a:xfrm>
              <a:off x="2865074" y="40837"/>
              <a:ext cx="6264000" cy="738000"/>
            </a:xfrm>
            <a:prstGeom prst="roundRect">
              <a:avLst>
                <a:gd name="adj" fmla="val 0"/>
              </a:avLst>
            </a:prstGeom>
            <a:solidFill>
              <a:srgbClr val="79064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grpSp>
          <p:nvGrpSpPr>
            <p:cNvPr id="102" name="Google Shape;102;p1"/>
            <p:cNvGrpSpPr/>
            <p:nvPr/>
          </p:nvGrpSpPr>
          <p:grpSpPr>
            <a:xfrm>
              <a:off x="14322" y="6062"/>
              <a:ext cx="8436506" cy="981512"/>
              <a:chOff x="14322" y="6062"/>
              <a:chExt cx="8436506" cy="981512"/>
            </a:xfrm>
          </p:grpSpPr>
          <p:pic>
            <p:nvPicPr>
              <p:cNvPr id="103" name="Google Shape;103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322" y="6062"/>
                <a:ext cx="2829486" cy="9815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Google Shape;104;p1"/>
              <p:cNvSpPr txBox="1"/>
              <p:nvPr/>
            </p:nvSpPr>
            <p:spPr>
              <a:xfrm>
                <a:off x="2483768" y="94002"/>
                <a:ext cx="596706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50800" rIns="121900" bIns="60925" anchor="t" anchorCtr="0">
                <a:noAutofit/>
              </a:bodyPr>
              <a:lstStyle/>
              <a:p>
                <a:pPr marL="533387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FAKULTÄT FÜR</a:t>
                </a: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33387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VERFAHRENS- UND SYSTEMTECHNIK</a:t>
                </a: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33387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i="0" u="none" strike="noStrike" cap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sp>
        <p:nvSpPr>
          <p:cNvPr id="105" name="Google Shape;105;p1"/>
          <p:cNvSpPr txBox="1"/>
          <p:nvPr/>
        </p:nvSpPr>
        <p:spPr>
          <a:xfrm>
            <a:off x="90798" y="1124744"/>
            <a:ext cx="1208130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40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2D47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SURROGATE BASED OPTIMIZATION OF EXTRACTIVE DISTILLATION PROCESSES USING ACTIVE LEARNING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8592279" y="5009303"/>
            <a:ext cx="5244176" cy="11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By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Saikiran Davangam Sreedhar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Matriculation ID: 229971</a:t>
            </a:r>
            <a:endParaRPr sz="2133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sldNum" idx="12"/>
          </p:nvPr>
        </p:nvSpPr>
        <p:spPr>
          <a:xfrm>
            <a:off x="8788400" y="190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Low-quality data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0" name="Google Shape;240;p11"/>
          <p:cNvGraphicFramePr/>
          <p:nvPr/>
        </p:nvGraphicFramePr>
        <p:xfrm>
          <a:off x="744071" y="4569839"/>
          <a:ext cx="10609725" cy="1985450"/>
        </p:xfrm>
        <a:graphic>
          <a:graphicData uri="http://schemas.openxmlformats.org/drawingml/2006/table">
            <a:tbl>
              <a:tblPr firstRow="1" bandRow="1">
                <a:noFill/>
                <a:tableStyleId>{5CECFA3E-15CF-4A5B-9BCD-F3C64437E5DB}</a:tableStyleId>
              </a:tblPr>
              <a:tblGrid>
                <a:gridCol w="48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Convergence for low-quality data occurs at input variables: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stages: 69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Reflux ratio: </a:t>
                      </a: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Operating pressure: 3.50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Solvent-to-feed ratio: 2.95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Iterations required for low-quality data: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 duty for low-quality data: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17461.98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Sampling time for low-quality data: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17.32  seconds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" name="Google Shape;241;p11"/>
          <p:cNvGraphicFramePr/>
          <p:nvPr/>
        </p:nvGraphicFramePr>
        <p:xfrm>
          <a:off x="5832538" y="1165665"/>
          <a:ext cx="4572000" cy="295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2" name="Google Shape;242;p11"/>
          <p:cNvGraphicFramePr/>
          <p:nvPr/>
        </p:nvGraphicFramePr>
        <p:xfrm>
          <a:off x="373417" y="1323026"/>
          <a:ext cx="5043485" cy="2861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3" name="Google Shape;243;p11"/>
          <p:cNvGraphicFramePr/>
          <p:nvPr/>
        </p:nvGraphicFramePr>
        <p:xfrm>
          <a:off x="744070" y="4182509"/>
          <a:ext cx="10609725" cy="370850"/>
        </p:xfrm>
        <a:graphic>
          <a:graphicData uri="http://schemas.openxmlformats.org/drawingml/2006/table">
            <a:tbl>
              <a:tblPr firstRow="1" bandRow="1">
                <a:noFill/>
                <a:tableStyleId>{5CECFA3E-15CF-4A5B-9BCD-F3C64437E5DB}</a:tableStyleId>
              </a:tblPr>
              <a:tblGrid>
                <a:gridCol w="10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Low-quality data refers to not considering purity for initial training data. 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8704729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1: Low-quality data  </a:t>
            </a:r>
          </a:p>
        </p:txBody>
      </p:sp>
      <p:graphicFrame>
        <p:nvGraphicFramePr>
          <p:cNvPr id="250" name="Google Shape;250;p12"/>
          <p:cNvGraphicFramePr/>
          <p:nvPr>
            <p:extLst>
              <p:ext uri="{D42A27DB-BD31-4B8C-83A1-F6EECF244321}">
                <p14:modId xmlns:p14="http://schemas.microsoft.com/office/powerpoint/2010/main" val="3834065530"/>
              </p:ext>
            </p:extLst>
          </p:nvPr>
        </p:nvGraphicFramePr>
        <p:xfrm>
          <a:off x="744070" y="1054038"/>
          <a:ext cx="5271247" cy="259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1" name="Google Shape;251;p12"/>
          <p:cNvGraphicFramePr/>
          <p:nvPr>
            <p:extLst>
              <p:ext uri="{D42A27DB-BD31-4B8C-83A1-F6EECF244321}">
                <p14:modId xmlns:p14="http://schemas.microsoft.com/office/powerpoint/2010/main" val="1469186743"/>
              </p:ext>
            </p:extLst>
          </p:nvPr>
        </p:nvGraphicFramePr>
        <p:xfrm>
          <a:off x="6418728" y="1054038"/>
          <a:ext cx="4935071" cy="255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2" name="Google Shape;252;p12"/>
          <p:cNvGraphicFramePr/>
          <p:nvPr>
            <p:extLst>
              <p:ext uri="{D42A27DB-BD31-4B8C-83A1-F6EECF244321}">
                <p14:modId xmlns:p14="http://schemas.microsoft.com/office/powerpoint/2010/main" val="2160820492"/>
              </p:ext>
            </p:extLst>
          </p:nvPr>
        </p:nvGraphicFramePr>
        <p:xfrm>
          <a:off x="744070" y="3817931"/>
          <a:ext cx="5195049" cy="278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3" name="Google Shape;253;p12"/>
          <p:cNvGraphicFramePr/>
          <p:nvPr>
            <p:extLst>
              <p:ext uri="{D42A27DB-BD31-4B8C-83A1-F6EECF244321}">
                <p14:modId xmlns:p14="http://schemas.microsoft.com/office/powerpoint/2010/main" val="968541558"/>
              </p:ext>
            </p:extLst>
          </p:nvPr>
        </p:nvGraphicFramePr>
        <p:xfrm>
          <a:off x="6374572" y="3817931"/>
          <a:ext cx="5073358" cy="255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8822267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High-quality data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0" name="Google Shape;260;p13"/>
          <p:cNvGraphicFramePr/>
          <p:nvPr/>
        </p:nvGraphicFramePr>
        <p:xfrm>
          <a:off x="858867" y="4543593"/>
          <a:ext cx="10609750" cy="2034185"/>
        </p:xfrm>
        <a:graphic>
          <a:graphicData uri="http://schemas.openxmlformats.org/drawingml/2006/table">
            <a:tbl>
              <a:tblPr firstRow="1" bandRow="1">
                <a:noFill/>
                <a:tableStyleId>{5CECFA3E-15CF-4A5B-9BCD-F3C64437E5DB}</a:tableStyleId>
              </a:tblPr>
              <a:tblGrid>
                <a:gridCol w="524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Convergence for high-quality data occurs at the input variables: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stages:74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Reflux ratio: 4.56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Operating pressure:3.50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Solvent-to-feed ratio: 2.84</a:t>
                      </a:r>
                      <a:endParaRPr sz="1400" b="0" i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Iterations required for high-quality data: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 duty for high-quality data: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16580.85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sampling time for high-quality data: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43.40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1" name="Google Shape;261;p13"/>
          <p:cNvGraphicFramePr/>
          <p:nvPr/>
        </p:nvGraphicFramePr>
        <p:xfrm>
          <a:off x="6096000" y="1297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2" name="Google Shape;262;p13"/>
          <p:cNvGraphicFramePr/>
          <p:nvPr/>
        </p:nvGraphicFramePr>
        <p:xfrm>
          <a:off x="858867" y="13300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3" name="Google Shape;263;p13"/>
          <p:cNvGraphicFramePr/>
          <p:nvPr/>
        </p:nvGraphicFramePr>
        <p:xfrm>
          <a:off x="858867" y="4172753"/>
          <a:ext cx="10609725" cy="370850"/>
        </p:xfrm>
        <a:graphic>
          <a:graphicData uri="http://schemas.openxmlformats.org/drawingml/2006/table">
            <a:tbl>
              <a:tblPr firstRow="1" bandRow="1">
                <a:noFill/>
                <a:tableStyleId>{5CECFA3E-15CF-4A5B-9BCD-F3C64437E5DB}</a:tableStyleId>
              </a:tblPr>
              <a:tblGrid>
                <a:gridCol w="10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High-quality data refers to considering purity &gt;= 0.995  for initial training data. 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A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sldNum" idx="12"/>
          </p:nvPr>
        </p:nvSpPr>
        <p:spPr>
          <a:xfrm>
            <a:off x="8928846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 High-quality data  </a:t>
            </a:r>
          </a:p>
        </p:txBody>
      </p:sp>
      <p:graphicFrame>
        <p:nvGraphicFramePr>
          <p:cNvPr id="270" name="Google Shape;270;p14"/>
          <p:cNvGraphicFramePr/>
          <p:nvPr>
            <p:extLst>
              <p:ext uri="{D42A27DB-BD31-4B8C-83A1-F6EECF244321}">
                <p14:modId xmlns:p14="http://schemas.microsoft.com/office/powerpoint/2010/main" val="2492762570"/>
              </p:ext>
            </p:extLst>
          </p:nvPr>
        </p:nvGraphicFramePr>
        <p:xfrm>
          <a:off x="744069" y="1075851"/>
          <a:ext cx="4556064" cy="2770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1" name="Google Shape;271;p14"/>
          <p:cNvGraphicFramePr/>
          <p:nvPr/>
        </p:nvGraphicFramePr>
        <p:xfrm>
          <a:off x="6158752" y="1075851"/>
          <a:ext cx="4572000" cy="264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2" name="Google Shape;272;p14"/>
          <p:cNvGraphicFramePr/>
          <p:nvPr/>
        </p:nvGraphicFramePr>
        <p:xfrm>
          <a:off x="744068" y="3845978"/>
          <a:ext cx="4556063" cy="260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3" name="Google Shape;273;p14"/>
          <p:cNvGraphicFramePr/>
          <p:nvPr>
            <p:extLst>
              <p:ext uri="{D42A27DB-BD31-4B8C-83A1-F6EECF244321}">
                <p14:modId xmlns:p14="http://schemas.microsoft.com/office/powerpoint/2010/main" val="1152746939"/>
              </p:ext>
            </p:extLst>
          </p:nvPr>
        </p:nvGraphicFramePr>
        <p:xfrm>
          <a:off x="6158752" y="3915149"/>
          <a:ext cx="4572000" cy="253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0" name="Google Shape;280;p15"/>
          <p:cNvGraphicFramePr/>
          <p:nvPr>
            <p:extLst>
              <p:ext uri="{D42A27DB-BD31-4B8C-83A1-F6EECF244321}">
                <p14:modId xmlns:p14="http://schemas.microsoft.com/office/powerpoint/2010/main" val="1856017716"/>
              </p:ext>
            </p:extLst>
          </p:nvPr>
        </p:nvGraphicFramePr>
        <p:xfrm>
          <a:off x="373417" y="1716073"/>
          <a:ext cx="5043485" cy="258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1" name="Google Shape;281;p15"/>
          <p:cNvGraphicFramePr/>
          <p:nvPr>
            <p:extLst>
              <p:ext uri="{D42A27DB-BD31-4B8C-83A1-F6EECF244321}">
                <p14:modId xmlns:p14="http://schemas.microsoft.com/office/powerpoint/2010/main" val="2368213796"/>
              </p:ext>
            </p:extLst>
          </p:nvPr>
        </p:nvGraphicFramePr>
        <p:xfrm>
          <a:off x="6096000" y="1716073"/>
          <a:ext cx="4940799" cy="258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45614" y="1319753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9969" y="1319753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30767"/>
              </p:ext>
            </p:extLst>
          </p:nvPr>
        </p:nvGraphicFramePr>
        <p:xfrm>
          <a:off x="2403189" y="4526788"/>
          <a:ext cx="6858000" cy="1175125"/>
        </p:xfrm>
        <a:graphic>
          <a:graphicData uri="http://schemas.openxmlformats.org/drawingml/2006/table">
            <a:tbl>
              <a:tblPr firstRow="1" bandRow="1">
                <a:tableStyleId>{5CECFA3E-15CF-4A5B-9BCD-F3C64437E5DB}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05295713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058286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398178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80793179"/>
                    </a:ext>
                  </a:extLst>
                </a:gridCol>
              </a:tblGrid>
              <a:tr h="388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duty (kW)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purity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905486"/>
                  </a:ext>
                </a:extLst>
              </a:tr>
              <a:tr h="3932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Low-quality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17461.98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DE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0.995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3092355"/>
                  </a:ext>
                </a:extLst>
              </a:tr>
              <a:tr h="3932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High-quality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16580.85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DE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0.995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5988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194" y="5930456"/>
            <a:ext cx="112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high-quality data, active learning needs more iterations, but </a:t>
            </a:r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achieves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process 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8923602" y="1996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649179" y="3553071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prospective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649179" y="4093639"/>
            <a:ext cx="10609731" cy="1863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for a complete extractive distillation process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evaluation can be considered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82;p15"/>
          <p:cNvSpPr txBox="1"/>
          <p:nvPr/>
        </p:nvSpPr>
        <p:spPr>
          <a:xfrm>
            <a:off x="666911" y="670619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83;p15"/>
          <p:cNvSpPr/>
          <p:nvPr/>
        </p:nvSpPr>
        <p:spPr>
          <a:xfrm>
            <a:off x="666911" y="1188466"/>
            <a:ext cx="11017623" cy="10678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SzPts val="14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learning offers a cheaper approach for surrogate modeling and process optimization</a:t>
            </a:r>
          </a:p>
          <a:p>
            <a:pPr marL="285750" indent="-285750">
              <a:buSzPts val="1400"/>
              <a:buFont typeface="Arial"/>
              <a:buChar char="•"/>
            </a:pPr>
            <a:endParaRPr lang="en-GB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process performance achieved using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high-quality data in active learning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comes in many different applications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72" y="1238250"/>
            <a:ext cx="5351928" cy="250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4324" y="1238251"/>
            <a:ext cx="5377370" cy="250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4070" y="3810221"/>
            <a:ext cx="5351927" cy="269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4323" y="3810220"/>
            <a:ext cx="5377369" cy="26921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018492" y="629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9289426" y="648866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many many more….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problems come in a variety of flavours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165599" y="2654300"/>
            <a:ext cx="3860801" cy="154940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 b="-387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9102662" y="1236137"/>
            <a:ext cx="2345267" cy="1329266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functions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multiple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 of fidelity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or slow to compute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 or black-box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 flipH="1">
            <a:off x="6510867" y="1833034"/>
            <a:ext cx="3007160" cy="952499"/>
          </a:xfrm>
          <a:prstGeom prst="straightConnector1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744071" y="1244603"/>
            <a:ext cx="2345267" cy="1329266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box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Linear/non-linear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 to  compute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“Hidden”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3"/>
          <p:cNvCxnSpPr>
            <a:stCxn id="127" idx="3"/>
          </p:cNvCxnSpPr>
          <p:nvPr/>
        </p:nvCxnSpPr>
        <p:spPr>
          <a:xfrm>
            <a:off x="3089338" y="1909236"/>
            <a:ext cx="1931400" cy="1519800"/>
          </a:xfrm>
          <a:prstGeom prst="straightConnector1">
            <a:avLst/>
          </a:prstGeom>
          <a:noFill/>
          <a:ln w="2857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3"/>
          <p:cNvSpPr/>
          <p:nvPr/>
        </p:nvSpPr>
        <p:spPr>
          <a:xfrm>
            <a:off x="9102662" y="4957230"/>
            <a:ext cx="2345267" cy="1329266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Mixed-Integer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3"/>
          <p:cNvCxnSpPr>
            <a:stCxn id="129" idx="1"/>
          </p:cNvCxnSpPr>
          <p:nvPr/>
        </p:nvCxnSpPr>
        <p:spPr>
          <a:xfrm rot="10800000">
            <a:off x="6333062" y="4140163"/>
            <a:ext cx="2769600" cy="1481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3"/>
          <p:cNvSpPr/>
          <p:nvPr/>
        </p:nvSpPr>
        <p:spPr>
          <a:xfrm>
            <a:off x="744071" y="4881027"/>
            <a:ext cx="4378262" cy="1329266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Stochasticity in simulation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Noise/heterogeneity in observations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objective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constraint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268133" y="6356350"/>
            <a:ext cx="78485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problem's characteristics must inform the optimization strategy that is used.</a:t>
            </a:r>
            <a:endParaRPr sz="16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sldNum" idx="12"/>
          </p:nvPr>
        </p:nvSpPr>
        <p:spPr>
          <a:xfrm>
            <a:off x="8704729" y="8943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8704729" y="1970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There’s a special class of optimization problems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44071" y="1311564"/>
            <a:ext cx="3500581" cy="12653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6003636" y="1311564"/>
            <a:ext cx="1191491" cy="40011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Box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176982" y="1373119"/>
            <a:ext cx="388503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62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633278" y="1392933"/>
            <a:ext cx="378691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029" t="-2172" r="-48382" b="-32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5615133" y="1505528"/>
            <a:ext cx="388503" cy="518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195127" y="1505528"/>
            <a:ext cx="438151" cy="518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44071" y="2923624"/>
            <a:ext cx="5508947" cy="709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function involves a computer simulation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182254" y="3362037"/>
            <a:ext cx="6012873" cy="11736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analytic description of the objective function(black-box)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gradient information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Multimodal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743935" y="4775581"/>
            <a:ext cx="5508947" cy="709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simulation is time-consuming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322617" y="5394085"/>
            <a:ext cx="5310909" cy="7096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72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3297382" y="5595783"/>
            <a:ext cx="947270" cy="2586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583709" y="6099131"/>
            <a:ext cx="6142182" cy="4358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is to quickly and effectively identify the answer.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65231" y="2342343"/>
            <a:ext cx="3482698" cy="203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6881091" y="3122141"/>
            <a:ext cx="1080932" cy="2886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6144" b="-1998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sldNum" idx="12"/>
          </p:nvPr>
        </p:nvSpPr>
        <p:spPr>
          <a:xfrm>
            <a:off x="8704729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those surrogate models?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831356" y="4613835"/>
            <a:ext cx="3435928" cy="14870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36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071" y="127170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3278909" y="1518440"/>
            <a:ext cx="3870036" cy="9790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54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51365" y="2592397"/>
            <a:ext cx="2710329" cy="2203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/>
          <p:nvPr/>
        </p:nvSpPr>
        <p:spPr>
          <a:xfrm>
            <a:off x="6088871" y="3103620"/>
            <a:ext cx="2962494" cy="11815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33" t="-7651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12319" r="13733"/>
          <a:stretch/>
        </p:blipFill>
        <p:spPr>
          <a:xfrm>
            <a:off x="744071" y="4325608"/>
            <a:ext cx="4087285" cy="20635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698790" y="248130"/>
            <a:ext cx="2749139" cy="31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of the surrogate model algorithm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3466706" y="1125453"/>
            <a:ext cx="4034616" cy="5139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466706" y="1905940"/>
            <a:ext cx="4034616" cy="5139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466706" y="2708457"/>
            <a:ext cx="4034617" cy="5139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3466704" y="3507162"/>
            <a:ext cx="4034618" cy="5139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4124029" y="4431643"/>
            <a:ext cx="2587930" cy="1283141"/>
          </a:xfrm>
          <a:prstGeom prst="diamond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Converged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350114" y="1639430"/>
            <a:ext cx="67880" cy="2716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353464" y="2436784"/>
            <a:ext cx="67880" cy="2716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359117" y="3247528"/>
            <a:ext cx="67880" cy="2716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400388" y="4055532"/>
            <a:ext cx="45719" cy="3706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6"/>
          <p:cNvCxnSpPr>
            <a:stCxn id="178" idx="2"/>
          </p:cNvCxnSpPr>
          <p:nvPr/>
        </p:nvCxnSpPr>
        <p:spPr>
          <a:xfrm rot="-5400000" flipH="1">
            <a:off x="6534744" y="4598034"/>
            <a:ext cx="838500" cy="3072000"/>
          </a:xfrm>
          <a:prstGeom prst="bentConnector2">
            <a:avLst/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6"/>
          <p:cNvSpPr/>
          <p:nvPr/>
        </p:nvSpPr>
        <p:spPr>
          <a:xfrm>
            <a:off x="8489956" y="6380649"/>
            <a:ext cx="1603664" cy="3450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6"/>
          <p:cNvCxnSpPr>
            <a:stCxn id="178" idx="3"/>
          </p:cNvCxnSpPr>
          <p:nvPr/>
        </p:nvCxnSpPr>
        <p:spPr>
          <a:xfrm rot="10800000" flipH="1">
            <a:off x="6711959" y="4055614"/>
            <a:ext cx="3035400" cy="1017600"/>
          </a:xfrm>
          <a:prstGeom prst="bentConnector3">
            <a:avLst>
              <a:gd name="adj1" fmla="val 50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/>
          <p:nvPr/>
        </p:nvSpPr>
        <p:spPr>
          <a:xfrm>
            <a:off x="9742883" y="3828562"/>
            <a:ext cx="2025784" cy="53600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sample initial dataset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6"/>
          <p:cNvCxnSpPr>
            <a:stCxn id="186" idx="0"/>
            <a:endCxn id="176" idx="3"/>
          </p:cNvCxnSpPr>
          <p:nvPr/>
        </p:nvCxnSpPr>
        <p:spPr>
          <a:xfrm rot="5400000" flipH="1">
            <a:off x="8697025" y="1769812"/>
            <a:ext cx="863100" cy="3254400"/>
          </a:xfrm>
          <a:prstGeom prst="bentConnector2">
            <a:avLst/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6"/>
          <p:cNvSpPr/>
          <p:nvPr/>
        </p:nvSpPr>
        <p:spPr>
          <a:xfrm>
            <a:off x="6484075" y="6090894"/>
            <a:ext cx="939800" cy="3725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038011" y="4601532"/>
            <a:ext cx="939800" cy="3725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704729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Surrogate models and active learning comes into work.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744071" y="1302327"/>
            <a:ext cx="11017623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42" t="-5659" b="-132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960582" y="5939377"/>
            <a:ext cx="4451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an initial experimental 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88" y="2952174"/>
            <a:ext cx="346228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31" y="2952174"/>
            <a:ext cx="3600009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9055" y="2369617"/>
            <a:ext cx="423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(x * 6 - 2) ** 2 *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(x*12 – 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8704729" y="1996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learning tells us where to sample next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8097666" y="1271963"/>
            <a:ext cx="3789534" cy="1117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new evaluation point to run the simulation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8239311" y="3955026"/>
            <a:ext cx="3674036" cy="1026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new piece of information to update the surrogate model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3" y="1126320"/>
            <a:ext cx="3462281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87" y="1126320"/>
            <a:ext cx="346228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3" y="3934503"/>
            <a:ext cx="346228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87" y="3934503"/>
            <a:ext cx="346228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10"/>
          <p:cNvSpPr/>
          <p:nvPr/>
        </p:nvSpPr>
        <p:spPr>
          <a:xfrm>
            <a:off x="3196617" y="1080639"/>
            <a:ext cx="5749420" cy="38674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flow sheet of extractive distillation column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9"/>
          <p:cNvSpPr txBox="1">
            <a:spLocks noGrp="1"/>
          </p:cNvSpPr>
          <p:nvPr>
            <p:ph type="sldNum" idx="12"/>
          </p:nvPr>
        </p:nvSpPr>
        <p:spPr>
          <a:xfrm>
            <a:off x="8704729" y="1894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744071" y="564776"/>
            <a:ext cx="11017623" cy="400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44071" y="3915159"/>
            <a:ext cx="4456082" cy="23496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variables</a:t>
            </a:r>
          </a:p>
          <a:p>
            <a:pPr marL="457200" lvl="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 of 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stages: [40, 80]</a:t>
            </a:r>
            <a:endParaRPr lang="en-GB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pressure: [1, 10]</a:t>
            </a:r>
            <a:endParaRPr lang="en-GB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reflux ratio: [3.5, 6]</a:t>
            </a:r>
            <a:endParaRPr lang="en-GB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olvent to feed 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ratio: [1, 8]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variables</a:t>
            </a:r>
          </a:p>
          <a:p>
            <a:pPr marL="45720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reboiler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heat duty</a:t>
            </a:r>
          </a:p>
          <a:p>
            <a:pPr marL="45720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purity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0173" y="4060916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samples: 16 data points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Surrogate modeling method: Gaussian process regression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Acquisition function</a:t>
            </a:r>
          </a:p>
          <a:p>
            <a:pPr marL="45720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aximum probability of improvement</a:t>
            </a:r>
          </a:p>
          <a:p>
            <a:pPr marL="457200" indent="-27432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confidence bound</a:t>
            </a:r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algorithm: differential evolution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2010" y="3218913"/>
            <a:ext cx="7332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1-butane/1,3-butadiene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using N-methyl-2-pyrrolidone (NMP)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solvent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E33D0-DBEA-9A83-E7B3-D493A0D2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41" y="1534542"/>
            <a:ext cx="5596725" cy="1671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8E22C1-AB20-4DC3-019A-1F5EBCDDF186}"/>
              </a:ext>
            </a:extLst>
          </p:cNvPr>
          <p:cNvSpPr/>
          <p:nvPr/>
        </p:nvSpPr>
        <p:spPr>
          <a:xfrm>
            <a:off x="7114279" y="1690169"/>
            <a:ext cx="4904896" cy="652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C4H8+C4H6+NMP                          C4H8  , C4H6 + NMP        </a:t>
            </a:r>
            <a:endParaRPr lang="en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4172C1-E367-C3B3-2D72-C4BB8E9DC837}"/>
              </a:ext>
            </a:extLst>
          </p:cNvPr>
          <p:cNvSpPr/>
          <p:nvPr/>
        </p:nvSpPr>
        <p:spPr>
          <a:xfrm>
            <a:off x="8823489" y="1997305"/>
            <a:ext cx="904973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218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Merriweather Sans</vt:lpstr>
      <vt:lpstr>Arial</vt:lpstr>
      <vt:lpstr>Calibri</vt:lpstr>
      <vt:lpstr>Times New Roman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Davangam Sreedhar</dc:creator>
  <cp:lastModifiedBy>saikiran Davangam Sreedhar</cp:lastModifiedBy>
  <cp:revision>34</cp:revision>
  <dcterms:created xsi:type="dcterms:W3CDTF">2023-03-21T09:41:52Z</dcterms:created>
  <dcterms:modified xsi:type="dcterms:W3CDTF">2023-03-28T08:08:17Z</dcterms:modified>
</cp:coreProperties>
</file>