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6410" autoAdjust="0"/>
  </p:normalViewPr>
  <p:slideViewPr>
    <p:cSldViewPr snapToGrid="0" snapToObjects="1">
      <p:cViewPr varScale="1">
        <p:scale>
          <a:sx n="70" d="100"/>
          <a:sy n="70" d="100"/>
        </p:scale>
        <p:origin x="1166"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A0488-85E2-4818-AD12-E01B81989A4E}" type="datetimeFigureOut">
              <a:rPr lang="en-IN" smtClean="0"/>
              <a:t>30-11-2022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70744E-5F0C-4F88-B93B-5A71FE16F5EF}" type="slidenum">
              <a:rPr lang="en-IN" smtClean="0"/>
              <a:t>‹#›</a:t>
            </a:fld>
            <a:endParaRPr lang="en-IN"/>
          </a:p>
        </p:txBody>
      </p:sp>
    </p:spTree>
    <p:extLst>
      <p:ext uri="{BB962C8B-B14F-4D97-AF65-F5344CB8AC3E}">
        <p14:creationId xmlns:p14="http://schemas.microsoft.com/office/powerpoint/2010/main" val="3732740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Main Page</a:t>
            </a:r>
            <a:endParaRPr dirty="0"/>
          </a:p>
          <a:p>
            <a:r>
              <a:rPr b="0" dirty="0"/>
              <a:t>Main Page</a:t>
            </a:r>
            <a:endParaRPr dirty="0"/>
          </a:p>
          <a:p>
            <a:endParaRPr dirty="0"/>
          </a:p>
          <a:p>
            <a:r>
              <a:rPr b="1" dirty="0"/>
              <a:t>actionButton</a:t>
            </a:r>
            <a:endParaRPr dirty="0"/>
          </a:p>
          <a:p>
            <a:r>
              <a:rPr b="0" dirty="0"/>
              <a:t>Main Page</a:t>
            </a:r>
            <a:endParaRPr dirty="0"/>
          </a:p>
          <a:p>
            <a:endParaRPr dirty="0"/>
          </a:p>
          <a:p>
            <a:r>
              <a:rPr b="1" dirty="0"/>
              <a:t>actionButton</a:t>
            </a:r>
            <a:endParaRPr dirty="0"/>
          </a:p>
          <a:p>
            <a:r>
              <a:rPr b="0" dirty="0"/>
              <a:t>Main Page</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Main Page</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Year and Total customers wise category types</a:t>
            </a:r>
            <a:endParaRPr dirty="0"/>
          </a:p>
          <a:p>
            <a:r>
              <a:rPr b="0" dirty="0"/>
              <a:t>No alt text provided</a:t>
            </a:r>
            <a:endParaRPr dirty="0"/>
          </a:p>
          <a:p>
            <a:endParaRPr dirty="0"/>
          </a:p>
          <a:p>
            <a:r>
              <a:rPr b="1" dirty="0"/>
              <a:t>Exit Customers &amp; Previous month Exit Customers by Month name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Exit Customers by Credit type</a:t>
            </a:r>
            <a:endParaRPr dirty="0"/>
          </a:p>
          <a:p>
            <a:r>
              <a:rPr b="0" dirty="0"/>
              <a:t>No alt text provided</a:t>
            </a:r>
            <a:endParaRPr dirty="0"/>
          </a:p>
          <a:p>
            <a:endParaRPr dirty="0"/>
          </a:p>
          <a:p>
            <a:r>
              <a:rPr b="1" dirty="0"/>
              <a:t>Exit Customers by Credit category</a:t>
            </a:r>
            <a:endParaRPr dirty="0"/>
          </a:p>
          <a:p>
            <a:r>
              <a:rPr b="0" dirty="0"/>
              <a:t>No alt text provided</a:t>
            </a:r>
            <a:endParaRPr dirty="0"/>
          </a:p>
          <a:p>
            <a:endParaRPr dirty="0"/>
          </a:p>
          <a:p>
            <a:r>
              <a:rPr b="1" dirty="0"/>
              <a:t>Smart Narrative</a:t>
            </a:r>
            <a:endParaRPr dirty="0"/>
          </a:p>
          <a:p>
            <a:r>
              <a:rPr b="0" dirty="0"/>
              <a:t>No alt text provided</a:t>
            </a:r>
            <a:endParaRPr dirty="0"/>
          </a:p>
          <a:p>
            <a:endParaRPr dirty="0"/>
          </a:p>
          <a:p>
            <a:r>
              <a:rPr b="1" dirty="0"/>
              <a:t>bookmarkNavigator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Churn percentage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Total Customers by Geography Location</a:t>
            </a:r>
            <a:endParaRPr dirty="0"/>
          </a:p>
          <a:p>
            <a:r>
              <a:rPr b="0" dirty="0"/>
              <a:t>No alt text provided</a:t>
            </a:r>
            <a:endParaRPr dirty="0"/>
          </a:p>
          <a:p>
            <a:endParaRPr dirty="0"/>
          </a:p>
          <a:p>
            <a:r>
              <a:rPr b="1" dirty="0"/>
              <a:t>funnel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4143f2a4-f0b0-420b-95af-f9a5a4f1ef8c?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4143f2a4-f0b0-420b-95af-f9a5a4f1ef8c/?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4143f2a4-f0b0-420b-95af-f9a5a4f1ef8c/?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4143f2a4-f0b0-420b-95af-f9a5a4f1ef8c/?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4143f2a4-f0b0-420b-95af-f9a5a4f1ef8c/?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BankCustomerChurnFinal</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image ,actionButton ,Main Page ,actionButton ,actionButton ,textbox ,image ,image ,actionButton ,textbox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MainPage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card ,card ,textbox ,shape ,card ,card ,card ,card ,slicer ,slicer ,slicer ,slicer ,slicer ,slicer ,shape ,Year and Total customers wise category types ,Exit Customers &amp; Previous month Exit Customers by Month name ,donutChart ,Exit Customers by Credit type ,Exit Customers by Credit category ,Smart Narrative ,bookmarkNavigator ,actionButton ,shape ,shape ,shape ,shape ,imag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HomePage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hurn percentage ,actionButton ,Total Customers by Geography Location ,funnel ,shape ,shape ,actionButton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ChurnPercentagePage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image ,actionButton ,actionButton ,image. Please refer to the notes on this slide for details">
            <a:hlinkClick r:id="rId3"/>
          </p:cNvPr>
          <p:cNvPicPr>
            <a:picLocks noChangeAspect="1"/>
          </p:cNvPicPr>
          <p:nvPr/>
        </p:nvPicPr>
        <p:blipFill>
          <a:blip r:embed="rId4"/>
          <a:stretch>
            <a:fillRect/>
          </a:stretch>
        </p:blipFill>
        <p:spPr>
          <a:xfrm>
            <a:off x="76200" y="-10886"/>
            <a:ext cx="12020550" cy="6858000"/>
          </a:xfrm>
          <a:prstGeom prst="rect">
            <a:avLst/>
          </a:prstGeom>
          <a:noFill/>
        </p:spPr>
      </p:pic>
      <p:sp>
        <p:nvSpPr>
          <p:cNvPr id="4" name="Title" hidden="1"/>
          <p:cNvSpPr>
            <a:spLocks noGrp="1"/>
          </p:cNvSpPr>
          <p:nvPr>
            <p:ph type="title"/>
          </p:nvPr>
        </p:nvSpPr>
        <p:spPr/>
        <p:txBody>
          <a:bodyPr/>
          <a:lstStyle/>
          <a:p>
            <a:r>
              <a:t>SummaryPage</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TotalTime>
  <Words>306</Words>
  <Application>Microsoft Office PowerPoint</Application>
  <PresentationFormat>Widescreen</PresentationFormat>
  <Paragraphs>167</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Segoe UI</vt:lpstr>
      <vt:lpstr>Segoe UI Light</vt:lpstr>
      <vt:lpstr>Custom Design</vt:lpstr>
      <vt:lpstr>BankCustomerChurnFinal</vt:lpstr>
      <vt:lpstr>MainPage</vt:lpstr>
      <vt:lpstr>HomePage</vt:lpstr>
      <vt:lpstr>ChurnPercentagePage</vt:lpstr>
      <vt:lpstr>SummaryPage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Sai dasari</cp:lastModifiedBy>
  <cp:revision>5</cp:revision>
  <dcterms:created xsi:type="dcterms:W3CDTF">2016-09-04T11:54:55Z</dcterms:created>
  <dcterms:modified xsi:type="dcterms:W3CDTF">2022-11-30T12:22:45Z</dcterms:modified>
</cp:coreProperties>
</file>