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  <p:sldId id="264" r:id="rId12"/>
    <p:sldId id="267" r:id="rId13"/>
    <p:sldId id="269" r:id="rId14"/>
    <p:sldId id="268" r:id="rId15"/>
    <p:sldId id="270" r:id="rId16"/>
    <p:sldId id="271" r:id="rId17"/>
    <p:sldId id="279" r:id="rId18"/>
    <p:sldId id="286" r:id="rId19"/>
    <p:sldId id="281" r:id="rId20"/>
    <p:sldId id="284" r:id="rId21"/>
    <p:sldId id="282" r:id="rId22"/>
    <p:sldId id="283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C13E3-081C-401B-92E5-EFF7619D07AC}" v="1137" dt="2025-09-08T09:07:50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95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39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84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51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336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3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6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24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4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6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01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8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39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82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464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BrowserStack</a:t>
            </a:r>
            <a:r>
              <a:rPr dirty="0">
                <a:latin typeface="Times New Roman"/>
                <a:cs typeface="Times New Roman"/>
              </a:rPr>
              <a:t>Demo Automation Testing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Using </a:t>
            </a:r>
            <a:r>
              <a:rPr lang="en-IN" dirty="0">
                <a:latin typeface="Times New Roman"/>
                <a:cs typeface="Times New Roman"/>
              </a:rPr>
              <a:t>Cucumber </a:t>
            </a:r>
            <a:r>
              <a:rPr dirty="0">
                <a:latin typeface="Times New Roman"/>
                <a:cs typeface="Times New Roman"/>
              </a:rPr>
              <a:t>BDD Framework with Page Object Model</a:t>
            </a:r>
            <a:endParaRPr lang="en-US"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Under the guidance of: Mrs. Vaishali</a:t>
            </a:r>
            <a:r>
              <a:rPr lang="en-IN" dirty="0">
                <a:latin typeface="Times New Roman"/>
                <a:cs typeface="Times New Roman"/>
              </a:rPr>
              <a:t> Sonanis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Madam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7</a:t>
            </a:r>
            <a:r>
              <a:rPr dirty="0">
                <a:latin typeface="Times New Roman"/>
                <a:cs typeface="Times New Roman"/>
              </a:rPr>
              <a:t>: F</a:t>
            </a:r>
            <a:r>
              <a:rPr lang="en-US" dirty="0">
                <a:latin typeface="Times New Roman"/>
                <a:cs typeface="Times New Roman"/>
              </a:rPr>
              <a:t>ilters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sorting and filtering via dropdown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Used dropdown to filter by "Lowest Price" and other criteria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product order changed accordingly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8</a:t>
            </a:r>
            <a:r>
              <a:rPr dirty="0">
                <a:latin typeface="Times New Roman"/>
                <a:cs typeface="Times New Roman"/>
              </a:rPr>
              <a:t>: V</a:t>
            </a:r>
            <a:r>
              <a:rPr lang="en-US" dirty="0">
                <a:latin typeface="Times New Roman"/>
                <a:cs typeface="Times New Roman"/>
              </a:rPr>
              <a:t>endors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vendor-based filtering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Selected and deselected vendors (Samsung, Google, Apple, OnePlus)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that product listings updated according to vendor selection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9: F</a:t>
            </a:r>
            <a:r>
              <a:rPr lang="en-US" dirty="0">
                <a:latin typeface="Times New Roman"/>
                <a:cs typeface="Times New Roman"/>
              </a:rPr>
              <a:t>ooter links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footer navigation links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Clicked the "Privacy Policy" link in the footer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the page loaded correctly and returned to homepage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1</a:t>
            </a:r>
            <a:r>
              <a:rPr lang="en-US" dirty="0">
                <a:latin typeface="Times New Roman"/>
                <a:cs typeface="Times New Roman"/>
              </a:rPr>
              <a:t>0</a:t>
            </a:r>
            <a:r>
              <a:rPr dirty="0">
                <a:latin typeface="Times New Roman"/>
                <a:cs typeface="Times New Roman"/>
              </a:rPr>
              <a:t>: H</a:t>
            </a:r>
            <a:r>
              <a:rPr lang="en-US" dirty="0">
                <a:latin typeface="Times New Roman"/>
                <a:cs typeface="Times New Roman"/>
              </a:rPr>
              <a:t>eader links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header navigation links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Navigated to "Offers", "Orders", and "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" via header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correct redirection and page content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1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Subscription to news letter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1" y="2201779"/>
            <a:ext cx="7377443" cy="3839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email subscription functionality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Entered email into the newsletter subscription field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input acceptance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12: L</a:t>
            </a:r>
            <a:r>
              <a:rPr lang="en-US" dirty="0">
                <a:latin typeface="Times New Roman"/>
                <a:cs typeface="Times New Roman"/>
              </a:rPr>
              <a:t>ogout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 secure session </a:t>
            </a:r>
            <a:r>
              <a:rPr lang="en-US" sz="2400" dirty="0">
                <a:latin typeface="Times New Roman"/>
                <a:cs typeface="Times New Roman"/>
              </a:rPr>
              <a:t>termination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Tests</a:t>
            </a:r>
            <a:r>
              <a:rPr sz="2400" dirty="0">
                <a:latin typeface="Times New Roman"/>
                <a:cs typeface="Times New Roman"/>
              </a:rPr>
              <a:t> Performed: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Logged out via account menu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redirection to the homepage and session clearance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694370" cy="899984"/>
          </a:xfrm>
        </p:spPr>
        <p:txBody>
          <a:bodyPr/>
          <a:lstStyle/>
          <a:p>
            <a:r>
              <a:rPr lang="en-US" dirty="0"/>
              <a:t>Defects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233FF-F687-1A44-B851-F3BC3578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While running a testcase at certain point some fields are not working as it is expected which is nothing but a defect, so I have created a Defect report on those defects.</a:t>
            </a: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6BA3-0875-7DCC-08B3-316CFE7D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20" y="329532"/>
            <a:ext cx="7596874" cy="57118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:D_001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 </a:t>
            </a:r>
            <a:r>
              <a:rPr lang="en-US" dirty="0">
                <a:latin typeface="Times New Roman"/>
                <a:cs typeface="Times New Roman"/>
              </a:rPr>
              <a:t>Search Option is not working as per the requested search 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TC_001,TC_002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 search, bstack_ invalidsearch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 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Search Bar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When we search for "Samsung" then the search is not highlighting the requested search or not yielding proper search related to the requested search text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 </a:t>
            </a:r>
            <a:r>
              <a:rPr lang="en-US" dirty="0">
                <a:latin typeface="Times New Roman"/>
                <a:cs typeface="Times New Roman"/>
              </a:rPr>
              <a:t>Medium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 </a:t>
            </a:r>
            <a:r>
              <a:rPr lang="en-US" dirty="0">
                <a:latin typeface="Times New Roman"/>
                <a:cs typeface="Times New Roman"/>
              </a:rPr>
              <a:t>Medium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 </a:t>
            </a:r>
            <a:r>
              <a:rPr lang="en-US" dirty="0">
                <a:latin typeface="Times New Roman"/>
                <a:cs typeface="Times New Roman"/>
              </a:rPr>
              <a:t>T. Sai Kiran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 To: 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 </a:t>
            </a:r>
            <a:r>
              <a:rPr lang="en-US" dirty="0">
                <a:latin typeface="Times New Roman"/>
                <a:cs typeface="Times New Roman"/>
              </a:rPr>
              <a:t>Pending</a:t>
            </a:r>
          </a:p>
          <a:p>
            <a:r>
              <a:rPr lang="en-US" b="1" dirty="0">
                <a:latin typeface="Times New Roman"/>
                <a:cs typeface="Times New Roman"/>
              </a:rPr>
              <a:t>Fixed By: 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63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8952CFAB-3079-0E22-95D6-60554CBD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5" y="987969"/>
            <a:ext cx="6353434" cy="1772279"/>
          </a:xfrm>
          <a:prstGeom prst="rect">
            <a:avLst/>
          </a:prstGeom>
        </p:spPr>
      </p:pic>
      <p:pic>
        <p:nvPicPr>
          <p:cNvPr id="8" name="Content Placeholder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19289C9-889B-2057-BC0B-64354725C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004" y="3131824"/>
            <a:ext cx="6347714" cy="26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822-4F15-B2ED-9EC9-915F324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4" y="327672"/>
            <a:ext cx="6708119" cy="57136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:D_002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Privacy policy read more is not redirecting to the privacy policies page 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TC_001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bstack_privacy_policyreadmore.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 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Footer Links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while clicking on readmore the page is refreshing but not navigating to the expected privacy policy page.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 </a:t>
            </a:r>
            <a:r>
              <a:rPr lang="en-US" dirty="0">
                <a:latin typeface="Times New Roman"/>
                <a:cs typeface="Times New Roman"/>
              </a:rPr>
              <a:t>T. Sai Kiran 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 To: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 </a:t>
            </a:r>
            <a:r>
              <a:rPr lang="en-US" dirty="0">
                <a:latin typeface="Times New Roman"/>
                <a:cs typeface="Times New Roman"/>
              </a:rPr>
              <a:t>Pending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Fixed By: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39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25" y="210066"/>
            <a:ext cx="8435775" cy="1229498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25" y="1709352"/>
            <a:ext cx="6808803" cy="4290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BrowserStackDemo</a:t>
            </a:r>
            <a:r>
              <a:rPr sz="2400" dirty="0">
                <a:latin typeface="Times New Roman"/>
                <a:cs typeface="Times New Roman"/>
              </a:rPr>
              <a:t> is a sample e-commerce website used for testing and automation practice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Calibri"/>
            </a:endParaRPr>
          </a:p>
          <a:p>
            <a:r>
              <a:rPr sz="2400" dirty="0">
                <a:latin typeface="Times New Roman"/>
                <a:cs typeface="Times New Roman"/>
              </a:rPr>
              <a:t>It simulates real-world user flows like login, search, cart, checkout, and more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Calibri"/>
            </a:endParaRPr>
          </a:p>
          <a:p>
            <a:r>
              <a:rPr sz="2400" dirty="0">
                <a:latin typeface="Times New Roman"/>
                <a:cs typeface="Times New Roman"/>
              </a:rPr>
              <a:t>This project involved automating end-to-end user scenarios using Selenium WebDriver, and Cucumber (BDD)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DC0485F-5423-97A7-C205-EDE99AF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8" y="1732189"/>
            <a:ext cx="6341465" cy="77742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C42FA5-016A-BDD0-D94C-2C14F65A5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7" y="2625272"/>
            <a:ext cx="6347716" cy="769382"/>
          </a:xfrm>
        </p:spPr>
        <p:txBody>
          <a:bodyPr/>
          <a:lstStyle/>
          <a:p>
            <a:r>
              <a:rPr lang="en-US" dirty="0"/>
              <a:t>Redirecting to Homepage:</a:t>
            </a:r>
          </a:p>
        </p:txBody>
      </p:sp>
      <p:pic>
        <p:nvPicPr>
          <p:cNvPr id="10" name="Content Placeholder 9" descr="A white background with text overlay&#10;&#10;AI-generated content may be incorrect.">
            <a:extLst>
              <a:ext uri="{FF2B5EF4-FFF2-40B4-BE49-F238E27FC236}">
                <a16:creationId xmlns:a16="http://schemas.microsoft.com/office/drawing/2014/main" id="{6BDE4FC5-1549-3DA5-25A6-BA4E33023C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731963"/>
            <a:ext cx="6346825" cy="779462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E8961EE5-4D3B-61A8-40CA-0A15DDBE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2" y="3360591"/>
            <a:ext cx="6541634" cy="23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4676-9CA5-6568-2A46-60F468D5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07" y="272599"/>
            <a:ext cx="6715106" cy="57687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:D_003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Subscribe email is not working properly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TC_002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bstack_subscribe email valid email</a:t>
            </a:r>
            <a:endParaRPr lang="en-US" b="1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 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Subscribe email 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When we enter any maild either valid or invalid we are not getting any mail to the valid mail id that you are subscribed to offers 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 </a:t>
            </a:r>
            <a:r>
              <a:rPr lang="en-US" dirty="0">
                <a:latin typeface="Times New Roman"/>
                <a:cs typeface="Times New Roman"/>
              </a:rPr>
              <a:t>T. Sai Kiran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 To: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 </a:t>
            </a:r>
            <a:r>
              <a:rPr lang="en-US" dirty="0">
                <a:latin typeface="Times New Roman"/>
                <a:cs typeface="Times New Roman"/>
              </a:rPr>
              <a:t>Pending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Fixed By: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36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876E5AFB-5EE4-CD2E-0398-6F093A69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51" y="920021"/>
            <a:ext cx="6439562" cy="10755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6923BC-7470-A9BF-C0A8-DF5063968DF1}"/>
              </a:ext>
            </a:extLst>
          </p:cNvPr>
          <p:cNvSpPr>
            <a:spLocks noGrp="1"/>
          </p:cNvSpPr>
          <p:nvPr/>
        </p:nvSpPr>
        <p:spPr>
          <a:xfrm>
            <a:off x="609599" y="2477180"/>
            <a:ext cx="6347713" cy="1382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No message related to Subscription</a:t>
            </a:r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B97E833A-384F-964A-F8D0-5C5CE4CE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3" y="3686154"/>
            <a:ext cx="7062108" cy="29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8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8533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Challenges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54893"/>
            <a:ext cx="6613154" cy="3281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Handling dynamic elements and hover menus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Login module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21"/>
            <a:ext cx="7704667" cy="93087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Experience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23" y="803190"/>
            <a:ext cx="7045640" cy="61439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400" dirty="0">
                <a:latin typeface="Times New Roman"/>
                <a:cs typeface="Times New Roman"/>
              </a:rPr>
              <a:t>Gained hands-on experience in Selenium WebDriver, and Cucumber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Integrated tests with Maven and Jenkins for CI/CD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Developed skills in cross-browser testing and automation reporting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50092"/>
          </a:xfrm>
        </p:spPr>
        <p:txBody>
          <a:bodyPr/>
          <a:lstStyle/>
          <a:p>
            <a:r>
              <a:rPr>
                <a:latin typeface="Times New Roman"/>
                <a:cs typeface="Times New Roman"/>
              </a:rPr>
              <a:t>Test Execution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63811"/>
            <a:ext cx="7704667" cy="4136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All 1</a:t>
            </a:r>
            <a:r>
              <a:rPr lang="en-IN" sz="240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 test scenarios passed successfully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Total execution time: ~</a:t>
            </a:r>
            <a:r>
              <a:rPr lang="en-IN"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minutes (Maven) / ~2</a:t>
            </a:r>
            <a:r>
              <a:rPr lang="en-IN" sz="2400" dirty="0">
                <a:latin typeface="Times New Roman"/>
                <a:cs typeface="Times New Roman"/>
              </a:rPr>
              <a:t>.5</a:t>
            </a:r>
            <a:r>
              <a:rPr sz="2400" dirty="0">
                <a:latin typeface="Times New Roman"/>
                <a:cs typeface="Times New Roman"/>
              </a:rPr>
              <a:t> minutes (Jenkins)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Reports generated in HTML, JSON, and JUnit formats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61428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Special thanks to Mrs. Vaishali</a:t>
            </a:r>
            <a:r>
              <a:rPr lang="en-US" sz="2400" dirty="0">
                <a:latin typeface="Times New Roman"/>
                <a:cs typeface="Times New Roman"/>
              </a:rPr>
              <a:t> Sonanis Madam for</a:t>
            </a:r>
            <a:r>
              <a:rPr sz="2400" dirty="0">
                <a:latin typeface="Times New Roman"/>
                <a:cs typeface="Times New Roman"/>
              </a:rPr>
              <a:t> guidance and support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23" y="457201"/>
            <a:ext cx="8425477" cy="879390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28" y="1338649"/>
            <a:ext cx="6891181" cy="46611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000" dirty="0">
                <a:latin typeface="Times New Roman"/>
                <a:cs typeface="Times New Roman"/>
              </a:rPr>
              <a:t>Automated 12+ modules including login, </a:t>
            </a:r>
            <a:r>
              <a:rPr lang="en-US" sz="2000" dirty="0">
                <a:latin typeface="Times New Roman"/>
                <a:cs typeface="Times New Roman"/>
              </a:rPr>
              <a:t>favorites</a:t>
            </a:r>
            <a:r>
              <a:rPr sz="2000" dirty="0">
                <a:latin typeface="Times New Roman"/>
                <a:cs typeface="Times New Roman"/>
              </a:rPr>
              <a:t>, cart, checkout, filters, search, and more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Used Page Object Model (POM) for maintainable and scalable code</a:t>
            </a:r>
            <a:endParaRPr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Implemented </a:t>
            </a:r>
            <a:r>
              <a:rPr lang="en-IN" sz="2000" dirty="0">
                <a:latin typeface="Times New Roman"/>
                <a:cs typeface="Times New Roman"/>
              </a:rPr>
              <a:t>Cucumber BDD </a:t>
            </a:r>
            <a:r>
              <a:rPr sz="2000" dirty="0">
                <a:latin typeface="Times New Roman"/>
                <a:cs typeface="Times New Roman"/>
              </a:rPr>
              <a:t>framework for structured testing</a:t>
            </a:r>
            <a:endParaRPr sz="2000" dirty="0">
              <a:latin typeface="Times New Roman"/>
              <a:ea typeface="Calibri"/>
              <a:cs typeface="Times New Roman"/>
            </a:endParaRPr>
          </a:p>
          <a:p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Integrated with Maven and Jenkins for CI/CD pipeline</a:t>
            </a:r>
            <a:endParaRPr sz="20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0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25146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1: </a:t>
            </a:r>
            <a:r>
              <a:rPr lang="en-US" dirty="0">
                <a:latin typeface="Times New Roman"/>
                <a:cs typeface="Times New Roman"/>
              </a:rPr>
              <a:t>Sign 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Verified the functionality of </a:t>
            </a:r>
            <a:r>
              <a:rPr lang="en-US" sz="2400" dirty="0">
                <a:latin typeface="Times New Roman"/>
                <a:cs typeface="Times New Roman"/>
              </a:rPr>
              <a:t>BStacks </a:t>
            </a:r>
            <a:r>
              <a:rPr sz="2400" dirty="0">
                <a:latin typeface="Times New Roman"/>
                <a:cs typeface="Times New Roman"/>
              </a:rPr>
              <a:t>sign-in system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Validated username and password fields with demo credentials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Checked successful login and session initiation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Confirmed redirection to the homepage post-login</a:t>
            </a:r>
            <a:endParaRPr sz="240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2</a:t>
            </a:r>
            <a:r>
              <a:rPr dirty="0"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cs typeface="Times New Roman"/>
              </a:rPr>
              <a:t>Search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the search feature returns accurate results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Tested with multiple search terms: "Apple", "Google", "Samsung", etc.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search results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3</a:t>
            </a:r>
            <a:r>
              <a:rPr dirty="0"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Favorites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users can add and remove items from </a:t>
            </a:r>
            <a:r>
              <a:rPr lang="bn-IN" sz="2400" noProof="1">
                <a:latin typeface="Times New Roman"/>
                <a:cs typeface="Times New Roman"/>
              </a:rPr>
              <a:t>favourites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lang="en-US" sz="2400" dirty="0" err="1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an item to 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 and verified the addition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Navigated to the 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 section to confirm visibility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Removed the item and confirmed the update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4</a:t>
            </a:r>
            <a:r>
              <a:rPr dirty="0">
                <a:latin typeface="Times New Roman"/>
                <a:cs typeface="Times New Roman"/>
              </a:rPr>
              <a:t>: A</a:t>
            </a:r>
            <a:r>
              <a:rPr lang="en-US" dirty="0">
                <a:latin typeface="Times New Roman"/>
                <a:cs typeface="Times New Roman"/>
              </a:rPr>
              <a:t>dd to cart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the cart workflow for a seamless shopping experience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a specific item to the cart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cart icon updated with the item count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Closed the cart popup and continued shopping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5</a:t>
            </a:r>
            <a:r>
              <a:rPr dirty="0">
                <a:latin typeface="Times New Roman"/>
                <a:cs typeface="Times New Roman"/>
              </a:rPr>
              <a:t>: R</a:t>
            </a:r>
            <a:r>
              <a:rPr lang="en-US" dirty="0">
                <a:latin typeface="Times New Roman"/>
                <a:cs typeface="Times New Roman"/>
              </a:rPr>
              <a:t>emove from cart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users can easily modify their cart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Opened the cart and removed the added item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cart updates and emptiness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Closed the cart post-removal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</a:t>
            </a:r>
            <a:r>
              <a:rPr lang="en-IN" dirty="0">
                <a:latin typeface="Times New Roman"/>
                <a:cs typeface="Times New Roman"/>
              </a:rPr>
              <a:t>6</a:t>
            </a:r>
            <a:r>
              <a:rPr dirty="0">
                <a:latin typeface="Times New Roman"/>
                <a:cs typeface="Times New Roman"/>
              </a:rPr>
              <a:t>: C</a:t>
            </a:r>
            <a:r>
              <a:rPr lang="en-US" dirty="0">
                <a:latin typeface="Times New Roman"/>
                <a:cs typeface="Times New Roman"/>
              </a:rPr>
              <a:t>heckout Process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end-to-end checkout functionality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item to cart and proceeded to checkout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Filled in address details (name, address, province, postal code)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Downloaded order PDF and continued shopping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142</TotalTime>
  <Words>1009</Words>
  <Application>Microsoft Office PowerPoint</Application>
  <PresentationFormat>On-screen Show (4:3)</PresentationFormat>
  <Paragraphs>158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Times New Roman</vt:lpstr>
      <vt:lpstr>Trebuchet MS</vt:lpstr>
      <vt:lpstr>Wingdings</vt:lpstr>
      <vt:lpstr>Wingdings 3</vt:lpstr>
      <vt:lpstr>Wingdings,Sans-Serif</vt:lpstr>
      <vt:lpstr>Facet</vt:lpstr>
      <vt:lpstr>BrowserStackDemo Automation Testing</vt:lpstr>
      <vt:lpstr>Introduction</vt:lpstr>
      <vt:lpstr>Overview</vt:lpstr>
      <vt:lpstr>Module 1: Sign in Page</vt:lpstr>
      <vt:lpstr>Module 2: Search</vt:lpstr>
      <vt:lpstr>Module 3:Favorites</vt:lpstr>
      <vt:lpstr>Module 4: Add to cart</vt:lpstr>
      <vt:lpstr>Module 5: Remove from cart</vt:lpstr>
      <vt:lpstr>Module 6: Checkout Process</vt:lpstr>
      <vt:lpstr>Module 7: Filters</vt:lpstr>
      <vt:lpstr>Module 8: Vendors</vt:lpstr>
      <vt:lpstr>Module 9: Footer links</vt:lpstr>
      <vt:lpstr>Module 10: Header links</vt:lpstr>
      <vt:lpstr>Module 11: Subscription to news letter</vt:lpstr>
      <vt:lpstr>Module 12: Logout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  <vt:lpstr>Test Execution Results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THOTAKURI SAI KIRAN</cp:lastModifiedBy>
  <cp:revision>504</cp:revision>
  <dcterms:created xsi:type="dcterms:W3CDTF">2013-01-27T09:14:16Z</dcterms:created>
  <dcterms:modified xsi:type="dcterms:W3CDTF">2025-09-09T04:37:51Z</dcterms:modified>
  <cp:category/>
</cp:coreProperties>
</file>