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Franklin Gothic Medium Cond" panose="020B0606030402020204" pitchFamily="34" charset="0"/>
      <p:regular r:id="rId18"/>
    </p:embeddedFont>
    <p:embeddedFont>
      <p:font typeface="Ovo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4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8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9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3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2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1943100"/>
            <a:ext cx="16352353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807"/>
              </a:lnSpc>
            </a:pPr>
            <a:r>
              <a:rPr lang="en-US" sz="12807" spc="-128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Smart Sorting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53000" y="3658714"/>
            <a:ext cx="16352353" cy="531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93"/>
              </a:lnSpc>
            </a:pPr>
            <a:r>
              <a:rPr lang="en-US" sz="3661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Transfer learning for identifying rotten fruits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084664" y="6362700"/>
            <a:ext cx="9484528" cy="2597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1"/>
              </a:lnSpc>
            </a:pPr>
            <a:r>
              <a:rPr lang="en-US" sz="3384" u="sng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Team members:</a:t>
            </a:r>
          </a:p>
          <a:p>
            <a:pPr algn="ctr">
              <a:lnSpc>
                <a:spcPts val="4061"/>
              </a:lnSpc>
            </a:pPr>
            <a:r>
              <a:rPr lang="en-US" sz="3384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                         Syamala Sai Kiran Reddy</a:t>
            </a:r>
          </a:p>
          <a:p>
            <a:pPr algn="ctr">
              <a:lnSpc>
                <a:spcPts val="4061"/>
              </a:lnSpc>
            </a:pPr>
            <a:r>
              <a:rPr lang="en-US" sz="3384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                                        Tammana Rithika Dhana Varshini</a:t>
            </a:r>
          </a:p>
          <a:p>
            <a:pPr algn="ctr">
              <a:lnSpc>
                <a:spcPts val="4061"/>
              </a:lnSpc>
            </a:pPr>
            <a:r>
              <a:rPr lang="en-US" sz="3384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    Potla Ravi Teja</a:t>
            </a:r>
          </a:p>
          <a:p>
            <a:pPr algn="ctr">
              <a:lnSpc>
                <a:spcPts val="4061"/>
              </a:lnSpc>
            </a:pPr>
            <a:r>
              <a:rPr lang="en-US" sz="3384" dirty="0">
                <a:solidFill>
                  <a:srgbClr val="160F0C"/>
                </a:solidFill>
                <a:latin typeface="Franklin Gothic Medium Cond" panose="020B0606030402020204" pitchFamily="34" charset="0"/>
                <a:ea typeface="Ovo"/>
                <a:cs typeface="Ovo"/>
                <a:sym typeface="Ovo"/>
              </a:rPr>
              <a:t>           Reddy Sudha Sree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81600" y="571500"/>
            <a:ext cx="5788842" cy="580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160F0C"/>
                </a:solidFill>
                <a:latin typeface="Franklin Gothic Medium Cond" panose="020B0606030402020204" pitchFamily="34" charset="0"/>
                <a:ea typeface="Canva Sans"/>
                <a:cs typeface="Canva Sans"/>
                <a:sym typeface="Canva Sans"/>
              </a:rPr>
              <a:t>SMARTBRIDGE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404583"/>
            <a:ext cx="16208479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51"/>
              </a:lnSpc>
            </a:pPr>
            <a:r>
              <a:rPr lang="en-US" sz="295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The project demonstrates the effectiveness of transfer learning in identifying rotten fruits and vegetables, paving the way for smarter sorting solutions in agriculture.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212194"/>
            <a:chOff x="0" y="0"/>
            <a:chExt cx="6216242" cy="2949592"/>
          </a:xfrm>
        </p:grpSpPr>
        <p:sp>
          <p:nvSpPr>
            <p:cNvPr id="6" name="TextBox 6"/>
            <p:cNvSpPr txBox="1"/>
            <p:nvPr/>
          </p:nvSpPr>
          <p:spPr>
            <a:xfrm>
              <a:off x="0" y="769105"/>
              <a:ext cx="6216242" cy="2180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25"/>
                </a:lnSpc>
              </a:pPr>
              <a:r>
                <a:rPr lang="en-US" sz="2481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This technology can enhance food safety and reduce waste through more efficient sorting mechanisms.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100"/>
              <a:ext cx="6216242" cy="465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81"/>
                </a:lnSpc>
              </a:pPr>
              <a:r>
                <a:rPr lang="en-US" sz="2481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Future Implications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277909"/>
            <a:chOff x="0" y="0"/>
            <a:chExt cx="6245731" cy="3037212"/>
          </a:xfrm>
        </p:grpSpPr>
        <p:sp>
          <p:nvSpPr>
            <p:cNvPr id="9" name="TextBox 9"/>
            <p:cNvSpPr txBox="1"/>
            <p:nvPr/>
          </p:nvSpPr>
          <p:spPr>
            <a:xfrm>
              <a:off x="0" y="861577"/>
              <a:ext cx="6245731" cy="2175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25"/>
                </a:lnSpc>
                <a:spcBef>
                  <a:spcPct val="0"/>
                </a:spcBef>
              </a:pPr>
              <a:r>
                <a:rPr lang="en-US" sz="2481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Utilizing AI and machine learning, we are advancing the capabilities of agricultural practices with improved accuracy.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7625"/>
              <a:ext cx="6245731" cy="54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60"/>
                </a:lnSpc>
                <a:spcBef>
                  <a:spcPct val="0"/>
                </a:spcBef>
              </a:pPr>
              <a:r>
                <a:rPr lang="en-US" sz="2960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Technological Advancement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277909"/>
            <a:chOff x="0" y="0"/>
            <a:chExt cx="6245731" cy="303721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61577"/>
              <a:ext cx="6245731" cy="2175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25"/>
                </a:lnSpc>
                <a:spcBef>
                  <a:spcPct val="0"/>
                </a:spcBef>
              </a:pPr>
              <a:r>
                <a:rPr lang="en-US" sz="2481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This project contributes to a sustainable future by minimizing food waste and promoting healthier consumption habits.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7625"/>
              <a:ext cx="6245731" cy="5479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60"/>
                </a:lnSpc>
                <a:spcBef>
                  <a:spcPct val="0"/>
                </a:spcBef>
              </a:pPr>
              <a:r>
                <a:rPr lang="en-US" sz="2960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Sustainability Focus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Future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The future of Smart Sorting involves enhancing accuracy, expanding to other produce types, and integrating AI for better results.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1987645"/>
            <a:chOff x="0" y="0"/>
            <a:chExt cx="6216242" cy="2650193"/>
          </a:xfrm>
        </p:grpSpPr>
        <p:sp>
          <p:nvSpPr>
            <p:cNvPr id="6" name="TextBox 6"/>
            <p:cNvSpPr txBox="1"/>
            <p:nvPr/>
          </p:nvSpPr>
          <p:spPr>
            <a:xfrm>
              <a:off x="0" y="840231"/>
              <a:ext cx="6216242" cy="180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Using advanced algorithms for precise detection of spoilage and quality.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6216242" cy="507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9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Enhanced Accuracy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057046"/>
            <a:chOff x="0" y="0"/>
            <a:chExt cx="6245731" cy="2742728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182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Adapting the technology for various fruits, vegetables, and other perishable goods.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Broader Applications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517723"/>
            <a:chOff x="0" y="0"/>
            <a:chExt cx="6245731" cy="335696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438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Incorporating machine learning to continuously improve sorting processes and outcomes.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AI Integration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952137" y="-26467"/>
            <a:ext cx="9449899" cy="13298553"/>
          </a:xfrm>
          <a:custGeom>
            <a:avLst/>
            <a:gdLst/>
            <a:ahLst/>
            <a:cxnLst/>
            <a:rect l="l" t="t" r="r" b="b"/>
            <a:pathLst>
              <a:path w="9449899" h="13298553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21586" y="2980171"/>
            <a:ext cx="4973512" cy="352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500"/>
              </a:lnSpc>
            </a:pPr>
            <a:r>
              <a:rPr lang="en-US" sz="13500" u="none" spc="-135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Abstract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This project focuses on using transfer learning techniques to accurately identify rotten fruits and vegetables, enhancing sorting efficiency in the agricultural sector.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Utilizes pre-trained models to improve accuracy in recognizing rotten produce, saving time and resources.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Transfer Learning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30116"/>
            <a:chOff x="0" y="0"/>
            <a:chExt cx="6245731" cy="324015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Incorporates advanced algorithms for real-time detection, ensuring quality control in food supply chains.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Identification Process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Aims to reduce waste and improve sustainability, benefiting both consumers and producers in the agricultural market.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Impact on Industry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Smart Sorting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 dirty="0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Smart Sorting utilizes advanced transfer learning techniques to accurately identify rotten fruits and vegetables, enhancing food quality and reducing waste effectively.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786189"/>
            <a:chOff x="0" y="0"/>
            <a:chExt cx="6216242" cy="37149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904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Transfer learning leverages existing models to recognize specific features in new tasks, improving identification accuracy and efficiency.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Transfer Learning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30116"/>
            <a:chOff x="0" y="0"/>
            <a:chExt cx="6245731" cy="324015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Machine learning algorithms analyze large datasets to learn patterns, enabling automated recognition of rotten produce.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Machine Learning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Implementing smart sorting can significantly lower food waste levels, contributing to sustainable practices in agriculture and consumption.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Waste Reduction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The issue of identifying rotten fruits and vegetables affects both consumers and retailers, leading to economic losses and health concerns.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Various methods are used for detecting spoilage, including visual inspection and chemical analysis.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Detection Techniques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868502"/>
            <a:chOff x="0" y="0"/>
            <a:chExt cx="6245731" cy="3824670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Implementing machine learning and AI can enhance detection efficiency and accuracy in identifying rotten produce.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Technology Integration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430116"/>
            <a:chOff x="0" y="0"/>
            <a:chExt cx="6245731" cy="324015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Raising awareness about the importance of freshness can lead to better purchasing decisions and reduced waste.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Consumer Awareness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Requirements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The project requires advanced technology for identifying rotten fruits and vegetables, integrating machine learning and image processing techniques to enhance accuracy.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444845"/>
            <a:chOff x="0" y="0"/>
            <a:chExt cx="6216242" cy="3259793"/>
          </a:xfrm>
        </p:grpSpPr>
        <p:sp>
          <p:nvSpPr>
            <p:cNvPr id="6" name="TextBox 6"/>
            <p:cNvSpPr txBox="1"/>
            <p:nvPr/>
          </p:nvSpPr>
          <p:spPr>
            <a:xfrm>
              <a:off x="0" y="840231"/>
              <a:ext cx="6216242" cy="2419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Utilizes algorithms for analyzing data to classify fruits and vegetables effectively.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6216242" cy="507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9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Machine Learning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057046"/>
            <a:chOff x="0" y="0"/>
            <a:chExt cx="6245731" cy="2742728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182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Involves techniques to enhance visual features for better detection of spoilage.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Image Processing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057046"/>
            <a:chOff x="0" y="0"/>
            <a:chExt cx="6245731" cy="27427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182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Employs various sensors to collect real-time data on fruit and vegetable conditions.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Sensors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212539" y="3355205"/>
            <a:ext cx="8898194" cy="6284970"/>
          </a:xfrm>
          <a:custGeom>
            <a:avLst/>
            <a:gdLst/>
            <a:ahLst/>
            <a:cxnLst/>
            <a:rect l="l" t="t" r="r" b="b"/>
            <a:pathLst>
              <a:path w="8898194" h="6284970">
                <a:moveTo>
                  <a:pt x="0" y="0"/>
                </a:moveTo>
                <a:lnTo>
                  <a:pt x="8898194" y="0"/>
                </a:lnTo>
                <a:lnTo>
                  <a:pt x="8898194" y="6284970"/>
                </a:lnTo>
                <a:lnTo>
                  <a:pt x="0" y="62849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19438" y="1152525"/>
            <a:ext cx="3585961" cy="949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Project Design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The design incorporates advanced algorithms for identifying rotten produce, enabling efficient sorting for better quality control in the food supply chain.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Utilizes transfer learning for enhanced accuracy in recognizing rotten fruits and vegetables.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Algorithm Development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868502"/>
            <a:chOff x="0" y="0"/>
            <a:chExt cx="6245731" cy="3824670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Gathers diverse and extensive datasets to train models effectively, ensuring robust performance across various conditions.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Data Collection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1991729"/>
            <a:chOff x="0" y="0"/>
            <a:chExt cx="6245731" cy="265563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1736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Features a simple, intuitive interface for easy operation and real-time feedback.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User Interface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3373415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92375" y="4386878"/>
            <a:ext cx="3366041" cy="2824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199" u="sng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Model</a:t>
            </a:r>
          </a:p>
          <a:p>
            <a:pPr algn="ctr">
              <a:lnSpc>
                <a:spcPts val="3199"/>
              </a:lnSpc>
            </a:pPr>
            <a:endParaRPr lang="en-US" sz="3199" u="sng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marL="690879" lvl="1" indent="-345439" algn="ctr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DenseNet121</a:t>
            </a:r>
          </a:p>
          <a:p>
            <a:pPr marL="690879" lvl="1" indent="-345439" algn="ctr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MobileNetV2</a:t>
            </a:r>
          </a:p>
          <a:p>
            <a:pPr marL="690879" lvl="1" indent="-345439" algn="ctr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ResNet-50</a:t>
            </a:r>
          </a:p>
          <a:p>
            <a:pPr marL="690879" lvl="1" indent="-345439" algn="ctr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Xception</a:t>
            </a:r>
          </a:p>
          <a:p>
            <a:pPr marL="690879" lvl="1" indent="-345439" algn="ctr">
              <a:lnSpc>
                <a:spcPts val="319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Efficient NetB7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72590" y="4377353"/>
            <a:ext cx="1628330" cy="2834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u="sng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Accuracy</a:t>
            </a:r>
          </a:p>
          <a:p>
            <a:pPr algn="ctr">
              <a:lnSpc>
                <a:spcPts val="3200"/>
              </a:lnSpc>
            </a:pPr>
            <a:endParaRPr lang="en-US" sz="3200" u="sng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marL="690881" lvl="1" indent="-345440" algn="ctr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93.3</a:t>
            </a:r>
          </a:p>
          <a:p>
            <a:pPr marL="690881" lvl="1" indent="-345440" algn="ctr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93.0</a:t>
            </a:r>
          </a:p>
          <a:p>
            <a:pPr marL="690881" lvl="1" indent="-345440" algn="ctr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92</a:t>
            </a:r>
          </a:p>
          <a:p>
            <a:pPr marL="690881" lvl="1" indent="-345440" algn="ctr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92.5</a:t>
            </a:r>
          </a:p>
          <a:p>
            <a:pPr marL="690881" lvl="1" indent="-345440" algn="ctr">
              <a:lnSpc>
                <a:spcPts val="32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87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581823" y="1609129"/>
            <a:ext cx="17407809" cy="9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Model Selection and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Pros and Cons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160F0C"/>
                </a:solidFill>
                <a:latin typeface="Ovo"/>
                <a:ea typeface="Ovo"/>
                <a:cs typeface="Ovo"/>
                <a:sym typeface="Ovo"/>
              </a:rPr>
              <a:t>This section analyzes the advantages and disadvantages of using smart sorting technology for identifying rotten fruits and vegetables.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1530445"/>
            <a:chOff x="0" y="0"/>
            <a:chExt cx="6216242" cy="2040593"/>
          </a:xfrm>
        </p:grpSpPr>
        <p:sp>
          <p:nvSpPr>
            <p:cNvPr id="6" name="TextBox 6"/>
            <p:cNvSpPr txBox="1"/>
            <p:nvPr/>
          </p:nvSpPr>
          <p:spPr>
            <a:xfrm>
              <a:off x="0" y="840231"/>
              <a:ext cx="6216242" cy="1200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Increased efficiency in sorting reduces waste significantly.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6216242" cy="507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99"/>
                </a:lnSpc>
              </a:pPr>
              <a:r>
                <a:rPr lang="en-US" sz="2799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Advantage 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057046"/>
            <a:chOff x="0" y="0"/>
            <a:chExt cx="6245731" cy="2742728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1823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Cost-effective solution for farmers, leading to higher profits.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Advantage 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1596369"/>
            <a:chOff x="0" y="0"/>
            <a:chExt cx="6245731" cy="212849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1209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Initial setup costs can be high for small farms.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160F0C"/>
                  </a:solidFill>
                  <a:latin typeface="Ovo"/>
                  <a:ea typeface="Ovo"/>
                  <a:cs typeface="Ovo"/>
                  <a:sym typeface="Ovo"/>
                </a:rPr>
                <a:t>Disadvantage 1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9C685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9C685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34</TotalTime>
  <Words>641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Franklin Gothic Medium Cond</vt:lpstr>
      <vt:lpstr>Ovo</vt:lpstr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Smart Sorting</dc:title>
  <dc:creator>Sai Kiran Reddy</dc:creator>
  <dc:description>Presentation - Smart Sorting</dc:description>
  <cp:lastModifiedBy>Sai Kiran Reddy</cp:lastModifiedBy>
  <cp:revision>3</cp:revision>
  <dcterms:created xsi:type="dcterms:W3CDTF">2006-08-16T00:00:00Z</dcterms:created>
  <dcterms:modified xsi:type="dcterms:W3CDTF">2025-06-28T06:31:05Z</dcterms:modified>
  <dc:identifier>DAGrdkP2hHM</dc:identifier>
</cp:coreProperties>
</file>