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ags/tag1.xml" ContentType="application/vnd.openxmlformats-officedocument.presentationml.tags+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1" r:id="rId5"/>
  </p:sldMasterIdLst>
  <p:notesMasterIdLst>
    <p:notesMasterId r:id="rId13"/>
  </p:notesMasterIdLst>
  <p:sldIdLst>
    <p:sldId id="256" r:id="rId6"/>
    <p:sldId id="257" r:id="rId7"/>
    <p:sldId id="258" r:id="rId8"/>
    <p:sldId id="259" r:id="rId9"/>
    <p:sldId id="260" r:id="rId10"/>
    <p:sldId id="261" r:id="rId11"/>
    <p:sldId id="262"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zhalika Levandouskaya" initials="AL" lastIdx="43" clrIdx="0">
    <p:extLst>
      <p:ext uri="{19B8F6BF-5375-455C-9EA6-DF929625EA0E}">
        <p15:presenceInfo xmlns:p15="http://schemas.microsoft.com/office/powerpoint/2012/main" userId="S::Anzhalika_Levandouskaya@epam.com::92adfee3-e19f-494c-b48e-2a057e813db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85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2498" autoAdjust="0"/>
  </p:normalViewPr>
  <p:slideViewPr>
    <p:cSldViewPr snapToGrid="0">
      <p:cViewPr varScale="1">
        <p:scale>
          <a:sx n="67" d="100"/>
          <a:sy n="67" d="100"/>
        </p:scale>
        <p:origin x="644" y="4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1.xml"/><Relationship Id="rId15" Type="http://schemas.openxmlformats.org/officeDocument/2006/relationships/presProps" Target="presProps.xml"/><Relationship Id="rId10" Type="http://schemas.openxmlformats.org/officeDocument/2006/relationships/slide" Target="slides/slide5.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6DA449-81D0-4C65-80FA-E84926361CC3}" type="datetimeFigureOut">
              <a:rPr lang="en-US" smtClean="0"/>
              <a:t>2/14/2023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A5C3A5-A464-4897-B884-BB9B35180A5B}" type="slidenum">
              <a:rPr lang="en-US" smtClean="0"/>
              <a:t>‹#›</a:t>
            </a:fld>
            <a:endParaRPr lang="en-US"/>
          </a:p>
        </p:txBody>
      </p:sp>
    </p:spTree>
    <p:extLst>
      <p:ext uri="{BB962C8B-B14F-4D97-AF65-F5344CB8AC3E}">
        <p14:creationId xmlns:p14="http://schemas.microsoft.com/office/powerpoint/2010/main" val="11175708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1.xml"/><Relationship Id="rId5" Type="http://schemas.openxmlformats.org/officeDocument/2006/relationships/image" Target="../media/image14.svg"/><Relationship Id="rId4" Type="http://schemas.openxmlformats.org/officeDocument/2006/relationships/image" Target="../media/image1.png"/></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 Id="rId4" Type="http://schemas.openxmlformats.org/officeDocument/2006/relationships/hyperlink" Target="https://epa.ms/stories" TargetMode="Externa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Black">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339377C-8642-441F-BDC6-500DB01AD362}"/>
              </a:ext>
            </a:extLst>
          </p:cNvPr>
          <p:cNvSpPr/>
          <p:nvPr userDrawn="1"/>
        </p:nvSpPr>
        <p:spPr bwMode="auto">
          <a:xfrm>
            <a:off x="0" y="0"/>
            <a:ext cx="12192000" cy="6858000"/>
          </a:xfrm>
          <a:prstGeom prst="rect">
            <a:avLst/>
          </a:prstGeom>
          <a:solidFill>
            <a:schemeClr val="tx1"/>
          </a:solidFill>
          <a:ln>
            <a:noFill/>
          </a:ln>
          <a:effectLst/>
        </p:spPr>
        <p:txBody>
          <a:bodyPr wrap="none" rtlCol="0" anchor="ctr"/>
          <a:lstStyle/>
          <a:p>
            <a:pPr algn="ctr"/>
            <a:endParaRPr lang="en-US" sz="2400" err="1">
              <a:solidFill>
                <a:schemeClr val="bg1"/>
              </a:solidFill>
              <a:latin typeface="Calibri Light" panose="020F0302020204030204" pitchFamily="34" charset="0"/>
              <a:ea typeface="Human Sans ExtraLight" charset="0"/>
              <a:cs typeface="Human Sans ExtraLight" charset="0"/>
            </a:endParaRPr>
          </a:p>
        </p:txBody>
      </p:sp>
      <p:sp>
        <p:nvSpPr>
          <p:cNvPr id="13" name="Text Placeholder 4">
            <a:extLst>
              <a:ext uri="{FF2B5EF4-FFF2-40B4-BE49-F238E27FC236}">
                <a16:creationId xmlns:a16="http://schemas.microsoft.com/office/drawing/2014/main" id="{B8E369A2-FC86-4140-9080-E549260B9180}"/>
              </a:ext>
            </a:extLst>
          </p:cNvPr>
          <p:cNvSpPr>
            <a:spLocks noGrp="1"/>
          </p:cNvSpPr>
          <p:nvPr>
            <p:ph type="body" sz="quarter" idx="11" hasCustomPrompt="1"/>
          </p:nvPr>
        </p:nvSpPr>
        <p:spPr>
          <a:xfrm>
            <a:off x="468775" y="4663440"/>
            <a:ext cx="6489700" cy="369332"/>
          </a:xfrm>
          <a:prstGeom prst="rect">
            <a:avLst/>
          </a:prstGeom>
        </p:spPr>
        <p:txBody>
          <a:bodyPr>
            <a:spAutoFit/>
          </a:bodyPr>
          <a:lstStyle>
            <a:lvl1pPr>
              <a:lnSpc>
                <a:spcPct val="100000"/>
              </a:lnSpc>
              <a:spcBef>
                <a:spcPts val="0"/>
              </a:spcBef>
              <a:defRPr sz="2400">
                <a:solidFill>
                  <a:schemeClr val="bg1"/>
                </a:solidFill>
                <a:latin typeface="Calibri Light" panose="020F0302020204030204" pitchFamily="34" charset="0"/>
                <a:cs typeface="Calibri Light" panose="020F0302020204030204" pitchFamily="34" charset="0"/>
              </a:defRPr>
            </a:lvl1pPr>
            <a:lvl2pPr>
              <a:buNone/>
              <a:defRPr/>
            </a:lvl2pPr>
          </a:lstStyle>
          <a:p>
            <a:pPr lvl="0"/>
            <a:r>
              <a:rPr lang="en-US">
                <a:effectLst/>
              </a:rPr>
              <a:t>Sub-description text goes here over one or two lines</a:t>
            </a:r>
            <a:endParaRPr lang="en-US"/>
          </a:p>
        </p:txBody>
      </p:sp>
      <p:sp>
        <p:nvSpPr>
          <p:cNvPr id="14" name="Text Placeholder 4">
            <a:extLst>
              <a:ext uri="{FF2B5EF4-FFF2-40B4-BE49-F238E27FC236}">
                <a16:creationId xmlns:a16="http://schemas.microsoft.com/office/drawing/2014/main" id="{2F6A18E7-9305-4C6B-A5A3-4962D30A22A2}"/>
              </a:ext>
            </a:extLst>
          </p:cNvPr>
          <p:cNvSpPr>
            <a:spLocks noGrp="1"/>
          </p:cNvSpPr>
          <p:nvPr>
            <p:ph type="body" sz="quarter" idx="12" hasCustomPrompt="1"/>
          </p:nvPr>
        </p:nvSpPr>
        <p:spPr>
          <a:xfrm>
            <a:off x="468775" y="5245390"/>
            <a:ext cx="6489700" cy="215444"/>
          </a:xfrm>
          <a:prstGeom prst="rect">
            <a:avLst/>
          </a:prstGeom>
        </p:spPr>
        <p:txBody>
          <a:bodyPr>
            <a:spAutoFit/>
          </a:bodyPr>
          <a:lstStyle>
            <a:lvl1pPr>
              <a:lnSpc>
                <a:spcPct val="100000"/>
              </a:lnSpc>
              <a:spcBef>
                <a:spcPts val="0"/>
              </a:spcBef>
              <a:defRPr sz="1400" spc="300">
                <a:solidFill>
                  <a:schemeClr val="bg2"/>
                </a:solidFill>
              </a:defRPr>
            </a:lvl1pPr>
            <a:lvl2pPr>
              <a:buNone/>
              <a:defRPr/>
            </a:lvl2pPr>
          </a:lstStyle>
          <a:p>
            <a:pPr lvl="0"/>
            <a:r>
              <a:rPr lang="en-US" dirty="0">
                <a:effectLst/>
              </a:rPr>
              <a:t>JANUARY 2022</a:t>
            </a:r>
            <a:endParaRPr lang="en-US" dirty="0"/>
          </a:p>
        </p:txBody>
      </p:sp>
      <p:pic>
        <p:nvPicPr>
          <p:cNvPr id="2" name="Graphic 1">
            <a:extLst>
              <a:ext uri="{FF2B5EF4-FFF2-40B4-BE49-F238E27FC236}">
                <a16:creationId xmlns:a16="http://schemas.microsoft.com/office/drawing/2014/main" id="{3421FFBE-FD73-4914-B88C-A205297E29C5}"/>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68776" y="610099"/>
            <a:ext cx="1070464" cy="377256"/>
          </a:xfrm>
          <a:prstGeom prst="rect">
            <a:avLst/>
          </a:prstGeom>
        </p:spPr>
      </p:pic>
      <p:sp>
        <p:nvSpPr>
          <p:cNvPr id="3" name="Title 2">
            <a:extLst>
              <a:ext uri="{FF2B5EF4-FFF2-40B4-BE49-F238E27FC236}">
                <a16:creationId xmlns:a16="http://schemas.microsoft.com/office/drawing/2014/main" id="{81FA7817-3B6C-3F4A-B7B9-1C24248B02A6}"/>
              </a:ext>
            </a:extLst>
          </p:cNvPr>
          <p:cNvSpPr>
            <a:spLocks noGrp="1"/>
          </p:cNvSpPr>
          <p:nvPr>
            <p:ph type="title"/>
          </p:nvPr>
        </p:nvSpPr>
        <p:spPr>
          <a:xfrm>
            <a:off x="466165" y="1965960"/>
            <a:ext cx="5764213" cy="1846659"/>
          </a:xfrm>
        </p:spPr>
        <p:txBody>
          <a:bodyPr vert="horz" wrap="square" lIns="0" tIns="0" rIns="0" bIns="0" rtlCol="0">
            <a:spAutoFit/>
          </a:bodyPr>
          <a:lstStyle>
            <a:lvl1pPr>
              <a:defRPr lang="en-US" sz="6000" b="0" dirty="0">
                <a:solidFill>
                  <a:schemeClr val="bg1"/>
                </a:solidFill>
                <a:latin typeface="Calibri Light" panose="020F0302020204030204" pitchFamily="34" charset="0"/>
                <a:cs typeface="Calibri Light" panose="020F0302020204030204" pitchFamily="34" charset="0"/>
              </a:defRPr>
            </a:lvl1pPr>
          </a:lstStyle>
          <a:p>
            <a:pPr marL="0" lvl="0" indent="0">
              <a:spcBef>
                <a:spcPts val="0"/>
              </a:spcBef>
              <a:spcAft>
                <a:spcPts val="0"/>
              </a:spcAft>
              <a:buFont typeface="Arial" panose="020B0604020202020204" pitchFamily="34" charset="0"/>
            </a:pPr>
            <a:r>
              <a:rPr lang="en-US"/>
              <a:t>Click to edit Master title style</a:t>
            </a:r>
          </a:p>
        </p:txBody>
      </p:sp>
    </p:spTree>
    <p:extLst>
      <p:ext uri="{BB962C8B-B14F-4D97-AF65-F5344CB8AC3E}">
        <p14:creationId xmlns:p14="http://schemas.microsoft.com/office/powerpoint/2010/main" val="321794483"/>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11" name="Title 1"/>
          <p:cNvSpPr>
            <a:spLocks noGrp="1"/>
          </p:cNvSpPr>
          <p:nvPr>
            <p:ph type="title"/>
          </p:nvPr>
        </p:nvSpPr>
        <p:spPr>
          <a:xfrm>
            <a:off x="457200" y="457200"/>
            <a:ext cx="11274552" cy="457200"/>
          </a:xfrm>
        </p:spPr>
        <p:txBody>
          <a:bodyPr/>
          <a:lstStyle>
            <a:lvl1pPr>
              <a:defRPr b="1">
                <a:latin typeface="+mn-lt"/>
              </a:defRPr>
            </a:lvl1pPr>
          </a:lstStyle>
          <a:p>
            <a:r>
              <a:rPr lang="en-US"/>
              <a:t>Click to edit Master title style</a:t>
            </a:r>
          </a:p>
        </p:txBody>
      </p:sp>
    </p:spTree>
    <p:extLst>
      <p:ext uri="{BB962C8B-B14F-4D97-AF65-F5344CB8AC3E}">
        <p14:creationId xmlns:p14="http://schemas.microsoft.com/office/powerpoint/2010/main" val="2284684018"/>
      </p:ext>
    </p:extLst>
  </p:cSld>
  <p:clrMapOvr>
    <a:masterClrMapping/>
  </p:clrMapOvr>
  <p:extLst>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UpSubtitle">
    <p:spTree>
      <p:nvGrpSpPr>
        <p:cNvPr id="1" name=""/>
        <p:cNvGrpSpPr/>
        <p:nvPr/>
      </p:nvGrpSpPr>
      <p:grpSpPr>
        <a:xfrm>
          <a:off x="0" y="0"/>
          <a:ext cx="0" cy="0"/>
          <a:chOff x="0" y="0"/>
          <a:chExt cx="0" cy="0"/>
        </a:xfrm>
      </p:grpSpPr>
      <p:sp>
        <p:nvSpPr>
          <p:cNvPr id="11" name="Title 1"/>
          <p:cNvSpPr>
            <a:spLocks noGrp="1"/>
          </p:cNvSpPr>
          <p:nvPr>
            <p:ph type="title"/>
          </p:nvPr>
        </p:nvSpPr>
        <p:spPr>
          <a:xfrm>
            <a:off x="457200" y="457200"/>
            <a:ext cx="11274552" cy="457200"/>
          </a:xfrm>
        </p:spPr>
        <p:txBody>
          <a:bodyPr/>
          <a:lstStyle>
            <a:lvl1pPr>
              <a:defRPr b="1">
                <a:latin typeface="+mn-lt"/>
              </a:defRPr>
            </a:lvl1pPr>
          </a:lstStyle>
          <a:p>
            <a:r>
              <a:rPr lang="en-US"/>
              <a:t>Click to edit Master title style</a:t>
            </a:r>
          </a:p>
        </p:txBody>
      </p:sp>
      <p:sp>
        <p:nvSpPr>
          <p:cNvPr id="12" name="Text Placeholder 10"/>
          <p:cNvSpPr>
            <a:spLocks noGrp="1"/>
          </p:cNvSpPr>
          <p:nvPr>
            <p:ph type="body" sz="quarter" idx="15" hasCustomPrompt="1"/>
          </p:nvPr>
        </p:nvSpPr>
        <p:spPr>
          <a:xfrm>
            <a:off x="457200" y="231494"/>
            <a:ext cx="3611880" cy="225706"/>
          </a:xfrm>
          <a:prstGeom prst="rect">
            <a:avLst/>
          </a:prstGeom>
        </p:spPr>
        <p:txBody>
          <a:bodyPr/>
          <a:lstStyle>
            <a:lvl1pPr>
              <a:defRPr sz="1000" b="1" cap="all" baseline="0">
                <a:solidFill>
                  <a:schemeClr val="tx2"/>
                </a:solidFill>
                <a:latin typeface="+mn-lt"/>
              </a:defRPr>
            </a:lvl1pPr>
          </a:lstStyle>
          <a:p>
            <a:pPr lvl="0"/>
            <a:r>
              <a:rPr lang="en-US"/>
              <a:t>Click to add section title</a:t>
            </a:r>
          </a:p>
        </p:txBody>
      </p:sp>
    </p:spTree>
    <p:extLst>
      <p:ext uri="{BB962C8B-B14F-4D97-AF65-F5344CB8AC3E}">
        <p14:creationId xmlns:p14="http://schemas.microsoft.com/office/powerpoint/2010/main" val="84546525"/>
      </p:ext>
    </p:extLst>
  </p:cSld>
  <p:clrMapOvr>
    <a:masterClrMapping/>
  </p:clrMapOvr>
  <p:extLst>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Subtitle">
    <p:spTree>
      <p:nvGrpSpPr>
        <p:cNvPr id="1" name=""/>
        <p:cNvGrpSpPr/>
        <p:nvPr/>
      </p:nvGrpSpPr>
      <p:grpSpPr>
        <a:xfrm>
          <a:off x="0" y="0"/>
          <a:ext cx="0" cy="0"/>
          <a:chOff x="0" y="0"/>
          <a:chExt cx="0" cy="0"/>
        </a:xfrm>
      </p:grpSpPr>
      <p:sp>
        <p:nvSpPr>
          <p:cNvPr id="11" name="Title 1"/>
          <p:cNvSpPr>
            <a:spLocks noGrp="1"/>
          </p:cNvSpPr>
          <p:nvPr>
            <p:ph type="title"/>
          </p:nvPr>
        </p:nvSpPr>
        <p:spPr>
          <a:xfrm>
            <a:off x="457200" y="457200"/>
            <a:ext cx="11274552" cy="457200"/>
          </a:xfrm>
        </p:spPr>
        <p:txBody>
          <a:bodyPr/>
          <a:lstStyle>
            <a:lvl1pPr>
              <a:defRPr b="1">
                <a:latin typeface="+mn-lt"/>
              </a:defRPr>
            </a:lvl1pPr>
          </a:lstStyle>
          <a:p>
            <a:r>
              <a:rPr lang="en-US"/>
              <a:t>Click to edit Master title style</a:t>
            </a:r>
          </a:p>
        </p:txBody>
      </p:sp>
      <p:sp>
        <p:nvSpPr>
          <p:cNvPr id="12" name="Text Placeholder 10"/>
          <p:cNvSpPr>
            <a:spLocks noGrp="1"/>
          </p:cNvSpPr>
          <p:nvPr>
            <p:ph type="body" sz="quarter" idx="15" hasCustomPrompt="1"/>
          </p:nvPr>
        </p:nvSpPr>
        <p:spPr>
          <a:xfrm>
            <a:off x="457200" y="231494"/>
            <a:ext cx="3611880" cy="225706"/>
          </a:xfrm>
          <a:prstGeom prst="rect">
            <a:avLst/>
          </a:prstGeom>
        </p:spPr>
        <p:txBody>
          <a:bodyPr/>
          <a:lstStyle>
            <a:lvl1pPr>
              <a:defRPr sz="1000" b="1" cap="all" baseline="0">
                <a:solidFill>
                  <a:schemeClr val="tx2"/>
                </a:solidFill>
                <a:latin typeface="+mn-lt"/>
              </a:defRPr>
            </a:lvl1pPr>
          </a:lstStyle>
          <a:p>
            <a:pPr lvl="0"/>
            <a:r>
              <a:rPr lang="en-US"/>
              <a:t>Click to add section title</a:t>
            </a:r>
          </a:p>
        </p:txBody>
      </p:sp>
      <p:sp>
        <p:nvSpPr>
          <p:cNvPr id="6" name="Text Placeholder 8">
            <a:extLst>
              <a:ext uri="{FF2B5EF4-FFF2-40B4-BE49-F238E27FC236}">
                <a16:creationId xmlns:a16="http://schemas.microsoft.com/office/drawing/2014/main" id="{E4F57360-96E0-124A-8B27-F0C4589ED94D}"/>
              </a:ext>
            </a:extLst>
          </p:cNvPr>
          <p:cNvSpPr>
            <a:spLocks noGrp="1"/>
          </p:cNvSpPr>
          <p:nvPr>
            <p:ph type="body" sz="quarter" idx="11"/>
          </p:nvPr>
        </p:nvSpPr>
        <p:spPr>
          <a:xfrm>
            <a:off x="457200" y="912147"/>
            <a:ext cx="11274552" cy="276999"/>
          </a:xfrm>
          <a:prstGeom prst="rect">
            <a:avLst/>
          </a:prstGeom>
        </p:spPr>
        <p:txBody>
          <a:bodyPr wrap="square" lIns="0" tIns="0" rIns="0" bIns="0" anchor="t" anchorCtr="0">
            <a:spAutoFit/>
          </a:bodyPr>
          <a:lstStyle>
            <a:lvl1pPr marL="0" indent="0">
              <a:lnSpc>
                <a:spcPct val="100000"/>
              </a:lnSpc>
              <a:spcBef>
                <a:spcPts val="0"/>
              </a:spcBef>
              <a:buNone/>
              <a:defRPr sz="1800" b="0" i="0">
                <a:solidFill>
                  <a:schemeClr val="accent2"/>
                </a:solidFill>
              </a:defRPr>
            </a:lvl1pPr>
          </a:lstStyle>
          <a:p>
            <a:pPr lvl="0"/>
            <a:r>
              <a:rPr lang="en-US"/>
              <a:t>Click to edit Master text styles</a:t>
            </a:r>
          </a:p>
        </p:txBody>
      </p:sp>
    </p:spTree>
    <p:extLst>
      <p:ext uri="{BB962C8B-B14F-4D97-AF65-F5344CB8AC3E}">
        <p14:creationId xmlns:p14="http://schemas.microsoft.com/office/powerpoint/2010/main" val="3025929093"/>
      </p:ext>
    </p:extLst>
  </p:cSld>
  <p:clrMapOvr>
    <a:masterClrMapping/>
  </p:clrMapOvr>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78315740"/>
      </p:ext>
    </p:extLst>
  </p:cSld>
  <p:clrMapOvr>
    <a:masterClrMapping/>
  </p:clrMapOvr>
  <p:extLst>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Black">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6190717A-8E85-0A40-B27D-E9A4F8826E8E}"/>
              </a:ext>
            </a:extLst>
          </p:cNvPr>
          <p:cNvSpPr/>
          <p:nvPr userDrawn="1"/>
        </p:nvSpPr>
        <p:spPr bwMode="auto">
          <a:xfrm>
            <a:off x="0" y="0"/>
            <a:ext cx="12192000" cy="6858000"/>
          </a:xfrm>
          <a:prstGeom prst="rect">
            <a:avLst/>
          </a:prstGeom>
          <a:solidFill>
            <a:schemeClr val="tx1"/>
          </a:solidFill>
          <a:ln>
            <a:noFill/>
          </a:ln>
          <a:effectLst/>
        </p:spPr>
        <p:txBody>
          <a:bodyPr wrap="none" rtlCol="0" anchor="ctr"/>
          <a:lstStyle/>
          <a:p>
            <a:pPr algn="ctr"/>
            <a:endParaRPr lang="en-US" sz="2400" err="1">
              <a:solidFill>
                <a:schemeClr val="bg1"/>
              </a:solidFill>
              <a:latin typeface="Calibri Light" panose="020F0302020204030204" pitchFamily="34" charset="0"/>
              <a:ea typeface="Human Sans ExtraLight" charset="0"/>
              <a:cs typeface="Human Sans ExtraLight" charset="0"/>
            </a:endParaRPr>
          </a:p>
        </p:txBody>
      </p:sp>
      <p:pic>
        <p:nvPicPr>
          <p:cNvPr id="7" name="Graphic 6">
            <a:extLst>
              <a:ext uri="{FF2B5EF4-FFF2-40B4-BE49-F238E27FC236}">
                <a16:creationId xmlns:a16="http://schemas.microsoft.com/office/drawing/2014/main" id="{218CE59C-541D-F946-A8DA-A4B9F8BF479B}"/>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7201" y="6438901"/>
            <a:ext cx="540540" cy="190499"/>
          </a:xfrm>
          <a:prstGeom prst="rect">
            <a:avLst/>
          </a:prstGeom>
        </p:spPr>
      </p:pic>
      <p:sp>
        <p:nvSpPr>
          <p:cNvPr id="10" name="TextBox 9">
            <a:extLst>
              <a:ext uri="{FF2B5EF4-FFF2-40B4-BE49-F238E27FC236}">
                <a16:creationId xmlns:a16="http://schemas.microsoft.com/office/drawing/2014/main" id="{3F83E1B4-D017-3E4B-8268-79DFC41DB4DB}"/>
              </a:ext>
            </a:extLst>
          </p:cNvPr>
          <p:cNvSpPr txBox="1"/>
          <p:nvPr userDrawn="1"/>
        </p:nvSpPr>
        <p:spPr>
          <a:xfrm>
            <a:off x="10505872" y="6406591"/>
            <a:ext cx="939818" cy="218934"/>
          </a:xfrm>
          <a:prstGeom prst="rect">
            <a:avLst/>
          </a:prstGeom>
        </p:spPr>
        <p:txBody>
          <a:bodyPr vert="horz" lIns="0" tIns="0" rIns="0" bIns="0" rtlCol="0" anchor="ctr" anchorCtr="0">
            <a:noAutofit/>
          </a:bodyPr>
          <a:lstStyle>
            <a:defPPr>
              <a:defRPr lang="en-US"/>
            </a:defPPr>
            <a:lvl1pPr algn="r">
              <a:defRPr kumimoji="0" sz="6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stStyle>
          <a:p>
            <a:pPr lvl="0"/>
            <a:r>
              <a:rPr lang="en-US">
                <a:solidFill>
                  <a:schemeClr val="bg1"/>
                </a:solidFill>
              </a:rPr>
              <a:t>CONFIDENTIAL. Copyright ©</a:t>
            </a:r>
          </a:p>
        </p:txBody>
      </p:sp>
      <p:sp>
        <p:nvSpPr>
          <p:cNvPr id="8" name="Title 1">
            <a:extLst>
              <a:ext uri="{FF2B5EF4-FFF2-40B4-BE49-F238E27FC236}">
                <a16:creationId xmlns:a16="http://schemas.microsoft.com/office/drawing/2014/main" id="{267E2E61-17F9-0842-9210-A1111E25B866}"/>
              </a:ext>
            </a:extLst>
          </p:cNvPr>
          <p:cNvSpPr>
            <a:spLocks noGrp="1"/>
          </p:cNvSpPr>
          <p:nvPr>
            <p:ph type="title"/>
          </p:nvPr>
        </p:nvSpPr>
        <p:spPr>
          <a:xfrm>
            <a:off x="457200" y="457200"/>
            <a:ext cx="11274552" cy="457200"/>
          </a:xfrm>
        </p:spPr>
        <p:txBody>
          <a:bodyPr/>
          <a:lstStyle>
            <a:lvl1pPr>
              <a:defRPr b="1">
                <a:solidFill>
                  <a:schemeClr val="bg1"/>
                </a:solidFill>
                <a:latin typeface="+mn-lt"/>
              </a:defRPr>
            </a:lvl1pPr>
          </a:lstStyle>
          <a:p>
            <a:r>
              <a:rPr lang="en-US"/>
              <a:t>Click to edit Master title style</a:t>
            </a:r>
          </a:p>
        </p:txBody>
      </p:sp>
      <p:sp>
        <p:nvSpPr>
          <p:cNvPr id="9" name="Text Placeholder 10">
            <a:extLst>
              <a:ext uri="{FF2B5EF4-FFF2-40B4-BE49-F238E27FC236}">
                <a16:creationId xmlns:a16="http://schemas.microsoft.com/office/drawing/2014/main" id="{0548B8AD-0CC3-5248-932C-F8A325C1B475}"/>
              </a:ext>
            </a:extLst>
          </p:cNvPr>
          <p:cNvSpPr>
            <a:spLocks noGrp="1"/>
          </p:cNvSpPr>
          <p:nvPr>
            <p:ph type="body" sz="quarter" idx="15" hasCustomPrompt="1"/>
          </p:nvPr>
        </p:nvSpPr>
        <p:spPr>
          <a:xfrm>
            <a:off x="457200" y="231494"/>
            <a:ext cx="3611880" cy="225706"/>
          </a:xfrm>
          <a:prstGeom prst="rect">
            <a:avLst/>
          </a:prstGeom>
        </p:spPr>
        <p:txBody>
          <a:bodyPr/>
          <a:lstStyle>
            <a:lvl1pPr>
              <a:defRPr sz="1000" b="1" cap="all" baseline="0">
                <a:solidFill>
                  <a:schemeClr val="tx2"/>
                </a:solidFill>
                <a:latin typeface="+mn-lt"/>
              </a:defRPr>
            </a:lvl1pPr>
          </a:lstStyle>
          <a:p>
            <a:pPr lvl="0"/>
            <a:r>
              <a:rPr lang="en-US"/>
              <a:t>Click to add section title</a:t>
            </a:r>
          </a:p>
        </p:txBody>
      </p:sp>
      <p:sp>
        <p:nvSpPr>
          <p:cNvPr id="12" name="Text Placeholder 3">
            <a:extLst>
              <a:ext uri="{FF2B5EF4-FFF2-40B4-BE49-F238E27FC236}">
                <a16:creationId xmlns:a16="http://schemas.microsoft.com/office/drawing/2014/main" id="{E4D782FD-394E-974B-830A-5392AB47CB04}"/>
              </a:ext>
            </a:extLst>
          </p:cNvPr>
          <p:cNvSpPr txBox="1">
            <a:spLocks/>
          </p:cNvSpPr>
          <p:nvPr userDrawn="1"/>
        </p:nvSpPr>
        <p:spPr>
          <a:xfrm>
            <a:off x="11498094" y="6406591"/>
            <a:ext cx="242932" cy="218934"/>
          </a:xfrm>
          <a:prstGeom prst="rect">
            <a:avLst/>
          </a:prstGeom>
        </p:spPr>
        <p:txBody>
          <a:bodyPr vert="horz" lIns="0" tIns="0" rIns="0" bIns="0" rtlCol="0" anchor="ctr">
            <a:noAutofit/>
          </a:bodyPr>
          <a:lstStyle>
            <a:defPPr>
              <a:defRPr lang="en-US"/>
            </a:defPPr>
            <a:lvl1pPr algn="r">
              <a:defRPr kumimoji="0" sz="8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vl2pPr marL="182880" indent="-182880" algn="l" defTabSz="914400" rtl="0" eaLnBrk="1" latinLnBrk="0" hangingPunct="1">
              <a:lnSpc>
                <a:spcPct val="100000"/>
              </a:lnSpc>
              <a:spcBef>
                <a:spcPts val="600"/>
              </a:spcBef>
              <a:buClr>
                <a:schemeClr val="accent2"/>
              </a:buClr>
              <a:buFont typeface="Arial" panose="020B0604020202020204" pitchFamily="34" charset="0"/>
              <a:buChar char="•"/>
              <a:defRPr sz="16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fld id="{07FA7470-6506-4B71-AD87-6F7FA0DD0168}" type="slidenum">
              <a:rPr lang="en-US" sz="1000" smtClean="0">
                <a:solidFill>
                  <a:schemeClr val="bg1"/>
                </a:solidFill>
              </a:rPr>
              <a:pPr lvl="0"/>
              <a:t>‹#›</a:t>
            </a:fld>
            <a:endParaRPr lang="en-US" sz="1000">
              <a:solidFill>
                <a:schemeClr val="bg1"/>
              </a:solidFill>
            </a:endParaRPr>
          </a:p>
        </p:txBody>
      </p:sp>
    </p:spTree>
    <p:extLst>
      <p:ext uri="{BB962C8B-B14F-4D97-AF65-F5344CB8AC3E}">
        <p14:creationId xmlns:p14="http://schemas.microsoft.com/office/powerpoint/2010/main" val="3108431852"/>
      </p:ext>
    </p:extLst>
  </p:cSld>
  <p:clrMapOvr>
    <a:masterClrMapping/>
  </p:clrMapOvr>
  <p:extLst>
    <p:ext uri="{DCECCB84-F9BA-43D5-87BE-67443E8EF086}">
      <p15:sldGuideLst xmlns:p15="http://schemas.microsoft.com/office/powerpoint/2012/main"/>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rrow">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17DFB89-A9BD-47AC-B57A-7869039229B5}"/>
              </a:ext>
            </a:extLst>
          </p:cNvPr>
          <p:cNvSpPr/>
          <p:nvPr userDrawn="1"/>
        </p:nvSpPr>
        <p:spPr bwMode="auto">
          <a:xfrm>
            <a:off x="-34032" y="0"/>
            <a:ext cx="6022081" cy="6858000"/>
          </a:xfrm>
          <a:prstGeom prst="rect">
            <a:avLst/>
          </a:prstGeom>
          <a:solidFill>
            <a:schemeClr val="accent4"/>
          </a:solidFill>
          <a:ln>
            <a:noFill/>
          </a:ln>
          <a:effectLst/>
        </p:spPr>
        <p:txBody>
          <a:bodyPr wrap="none" rtlCol="0" anchor="ctr"/>
          <a:lstStyle/>
          <a:p>
            <a:pPr algn="ctr"/>
            <a:endParaRPr lang="en-US" sz="2400" err="1">
              <a:solidFill>
                <a:schemeClr val="bg1"/>
              </a:solidFill>
              <a:latin typeface="Calibri Light" panose="020F0302020204030204" pitchFamily="34" charset="0"/>
              <a:ea typeface="Human Sans ExtraLight" charset="0"/>
              <a:cs typeface="Human Sans ExtraLight" charset="0"/>
            </a:endParaRPr>
          </a:p>
        </p:txBody>
      </p:sp>
      <p:sp>
        <p:nvSpPr>
          <p:cNvPr id="11" name="Title 1"/>
          <p:cNvSpPr>
            <a:spLocks noGrp="1"/>
          </p:cNvSpPr>
          <p:nvPr>
            <p:ph type="title"/>
          </p:nvPr>
        </p:nvSpPr>
        <p:spPr>
          <a:xfrm>
            <a:off x="457200" y="457200"/>
            <a:ext cx="3619500" cy="338554"/>
          </a:xfrm>
        </p:spPr>
        <p:txBody>
          <a:bodyPr>
            <a:spAutoFit/>
          </a:bodyPr>
          <a:lstStyle>
            <a:lvl1pPr>
              <a:defRPr b="1">
                <a:solidFill>
                  <a:schemeClr val="bg1"/>
                </a:solidFill>
                <a:latin typeface="+mn-lt"/>
              </a:defRPr>
            </a:lvl1pPr>
          </a:lstStyle>
          <a:p>
            <a:r>
              <a:rPr lang="en-US"/>
              <a:t>Click to edit Master title style</a:t>
            </a:r>
          </a:p>
        </p:txBody>
      </p:sp>
      <p:sp>
        <p:nvSpPr>
          <p:cNvPr id="12" name="Text Placeholder 10"/>
          <p:cNvSpPr>
            <a:spLocks noGrp="1"/>
          </p:cNvSpPr>
          <p:nvPr>
            <p:ph type="body" sz="quarter" idx="15" hasCustomPrompt="1"/>
          </p:nvPr>
        </p:nvSpPr>
        <p:spPr>
          <a:xfrm>
            <a:off x="457200" y="231494"/>
            <a:ext cx="2407920" cy="225706"/>
          </a:xfrm>
          <a:prstGeom prst="rect">
            <a:avLst/>
          </a:prstGeom>
        </p:spPr>
        <p:txBody>
          <a:bodyPr/>
          <a:lstStyle>
            <a:lvl1pPr>
              <a:defRPr sz="1000" b="1" cap="all" baseline="0">
                <a:solidFill>
                  <a:schemeClr val="tx2"/>
                </a:solidFill>
                <a:latin typeface="+mn-lt"/>
              </a:defRPr>
            </a:lvl1pPr>
          </a:lstStyle>
          <a:p>
            <a:pPr lvl="0"/>
            <a:r>
              <a:rPr lang="en-US"/>
              <a:t>Click to add section title</a:t>
            </a:r>
          </a:p>
        </p:txBody>
      </p:sp>
      <p:sp>
        <p:nvSpPr>
          <p:cNvPr id="9" name="Text Placeholder 2">
            <a:extLst>
              <a:ext uri="{FF2B5EF4-FFF2-40B4-BE49-F238E27FC236}">
                <a16:creationId xmlns:a16="http://schemas.microsoft.com/office/drawing/2014/main" id="{EC0BE653-C375-415A-859B-2A7348B8E418}"/>
              </a:ext>
            </a:extLst>
          </p:cNvPr>
          <p:cNvSpPr>
            <a:spLocks noGrp="1"/>
          </p:cNvSpPr>
          <p:nvPr>
            <p:ph type="body" sz="quarter" idx="17" hasCustomPrompt="1"/>
          </p:nvPr>
        </p:nvSpPr>
        <p:spPr>
          <a:xfrm>
            <a:off x="476250" y="1600200"/>
            <a:ext cx="4991100" cy="1882310"/>
          </a:xfrm>
          <a:prstGeom prst="rect">
            <a:avLst/>
          </a:prstGeom>
        </p:spPr>
        <p:txBody>
          <a:bodyPr wrap="square">
            <a:spAutoFit/>
          </a:bodyPr>
          <a:lstStyle>
            <a:lvl1pPr>
              <a:defRPr sz="1600">
                <a:solidFill>
                  <a:schemeClr val="bg1"/>
                </a:solidFill>
                <a:latin typeface="Calibri Light" panose="020F0302020204030204" pitchFamily="34" charset="0"/>
                <a:cs typeface="Calibri Light" panose="020F0302020204030204" pitchFamily="34" charset="0"/>
              </a:defRPr>
            </a:lvl1pPr>
            <a:lvl2pPr>
              <a:buNone/>
              <a:defRPr/>
            </a:lvl2pPr>
            <a:lvl3pPr>
              <a:buNone/>
              <a:defRPr/>
            </a:lvl3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 </a:t>
            </a:r>
          </a:p>
        </p:txBody>
      </p:sp>
      <p:pic>
        <p:nvPicPr>
          <p:cNvPr id="8" name="Graphic 7">
            <a:extLst>
              <a:ext uri="{FF2B5EF4-FFF2-40B4-BE49-F238E27FC236}">
                <a16:creationId xmlns:a16="http://schemas.microsoft.com/office/drawing/2014/main" id="{EE036E7A-2B84-45D1-985C-C2AD71420C46}"/>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7201" y="6438901"/>
            <a:ext cx="540540" cy="190499"/>
          </a:xfrm>
          <a:prstGeom prst="rect">
            <a:avLst/>
          </a:prstGeom>
        </p:spPr>
      </p:pic>
      <p:sp>
        <p:nvSpPr>
          <p:cNvPr id="7" name="Isosceles Triangle 13">
            <a:extLst>
              <a:ext uri="{FF2B5EF4-FFF2-40B4-BE49-F238E27FC236}">
                <a16:creationId xmlns:a16="http://schemas.microsoft.com/office/drawing/2014/main" id="{33DA4BCA-E06D-9C46-8E45-43243DD633D7}"/>
              </a:ext>
            </a:extLst>
          </p:cNvPr>
          <p:cNvSpPr/>
          <p:nvPr userDrawn="1"/>
        </p:nvSpPr>
        <p:spPr>
          <a:xfrm rot="5400000" flipH="1">
            <a:off x="2835445" y="3152602"/>
            <a:ext cx="6858002" cy="552793"/>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60385002"/>
      </p:ext>
    </p:extLst>
  </p:cSld>
  <p:clrMapOvr>
    <a:masterClrMapping/>
  </p:clrMapOvr>
  <p:extLst>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ase Study-1/6">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63D721A-127A-4DBE-B738-ABA4893319BC}"/>
              </a:ext>
            </a:extLst>
          </p:cNvPr>
          <p:cNvSpPr/>
          <p:nvPr userDrawn="1"/>
        </p:nvSpPr>
        <p:spPr bwMode="auto">
          <a:xfrm flipH="1">
            <a:off x="9820274" y="0"/>
            <a:ext cx="2371723" cy="6858000"/>
          </a:xfrm>
          <a:prstGeom prst="rect">
            <a:avLst/>
          </a:prstGeom>
          <a:solidFill>
            <a:schemeClr val="bg1">
              <a:lumMod val="95000"/>
            </a:schemeClr>
          </a:solidFill>
          <a:ln>
            <a:noFill/>
          </a:ln>
          <a:effectLst/>
        </p:spPr>
        <p:txBody>
          <a:bodyPr wrap="none" rtlCol="0" anchor="ctr"/>
          <a:lstStyle/>
          <a:p>
            <a:pPr algn="ctr"/>
            <a:endParaRPr lang="en-US" sz="2400" err="1">
              <a:solidFill>
                <a:schemeClr val="bg1"/>
              </a:solidFill>
              <a:latin typeface="Calibri Light" panose="020F0302020204030204" pitchFamily="34" charset="0"/>
              <a:ea typeface="Human Sans ExtraLight" charset="0"/>
              <a:cs typeface="Human Sans ExtraLight" charset="0"/>
            </a:endParaRPr>
          </a:p>
        </p:txBody>
      </p:sp>
      <p:sp>
        <p:nvSpPr>
          <p:cNvPr id="7" name="TextBox 6">
            <a:extLst>
              <a:ext uri="{FF2B5EF4-FFF2-40B4-BE49-F238E27FC236}">
                <a16:creationId xmlns:a16="http://schemas.microsoft.com/office/drawing/2014/main" id="{CDF557E5-085D-F44F-B30C-91E51AE491D3}"/>
              </a:ext>
            </a:extLst>
          </p:cNvPr>
          <p:cNvSpPr txBox="1"/>
          <p:nvPr userDrawn="1"/>
        </p:nvSpPr>
        <p:spPr>
          <a:xfrm>
            <a:off x="10505872" y="6406591"/>
            <a:ext cx="939818" cy="218934"/>
          </a:xfrm>
          <a:prstGeom prst="rect">
            <a:avLst/>
          </a:prstGeom>
        </p:spPr>
        <p:txBody>
          <a:bodyPr vert="horz" lIns="0" tIns="0" rIns="0" bIns="0" rtlCol="0" anchor="ctr" anchorCtr="0">
            <a:noAutofit/>
          </a:bodyPr>
          <a:lstStyle>
            <a:defPPr>
              <a:defRPr lang="en-US"/>
            </a:defPPr>
            <a:lvl1pPr algn="r">
              <a:defRPr kumimoji="0" sz="6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stStyle>
          <a:p>
            <a:pPr lvl="0"/>
            <a:r>
              <a:rPr lang="en-US">
                <a:solidFill>
                  <a:schemeClr val="tx1"/>
                </a:solidFill>
              </a:rPr>
              <a:t>CONFIDENTIAL. Copyright ©</a:t>
            </a:r>
          </a:p>
        </p:txBody>
      </p:sp>
      <p:sp>
        <p:nvSpPr>
          <p:cNvPr id="10" name="Text Placeholder 3">
            <a:extLst>
              <a:ext uri="{FF2B5EF4-FFF2-40B4-BE49-F238E27FC236}">
                <a16:creationId xmlns:a16="http://schemas.microsoft.com/office/drawing/2014/main" id="{FE178E08-6B21-2843-9385-4D9886760A91}"/>
              </a:ext>
            </a:extLst>
          </p:cNvPr>
          <p:cNvSpPr txBox="1">
            <a:spLocks/>
          </p:cNvSpPr>
          <p:nvPr userDrawn="1"/>
        </p:nvSpPr>
        <p:spPr>
          <a:xfrm>
            <a:off x="11498094" y="6406591"/>
            <a:ext cx="242932" cy="218934"/>
          </a:xfrm>
          <a:prstGeom prst="rect">
            <a:avLst/>
          </a:prstGeom>
        </p:spPr>
        <p:txBody>
          <a:bodyPr vert="horz" lIns="0" tIns="0" rIns="0" bIns="0" rtlCol="0" anchor="ctr">
            <a:noAutofit/>
          </a:bodyPr>
          <a:lstStyle>
            <a:defPPr>
              <a:defRPr lang="en-US"/>
            </a:defPPr>
            <a:lvl1pPr algn="r">
              <a:defRPr kumimoji="0" sz="8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vl2pPr marL="182880" indent="-182880" algn="l" defTabSz="914400" rtl="0" eaLnBrk="1" latinLnBrk="0" hangingPunct="1">
              <a:lnSpc>
                <a:spcPct val="100000"/>
              </a:lnSpc>
              <a:spcBef>
                <a:spcPts val="600"/>
              </a:spcBef>
              <a:buClr>
                <a:schemeClr val="accent2"/>
              </a:buClr>
              <a:buFont typeface="Arial" panose="020B0604020202020204" pitchFamily="34" charset="0"/>
              <a:buChar char="•"/>
              <a:defRPr sz="16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fld id="{07FA7470-6506-4B71-AD87-6F7FA0DD0168}" type="slidenum">
              <a:rPr lang="en-US" sz="1000" smtClean="0">
                <a:solidFill>
                  <a:schemeClr val="tx1"/>
                </a:solidFill>
              </a:rPr>
              <a:pPr lvl="0"/>
              <a:t>‹#›</a:t>
            </a:fld>
            <a:endParaRPr lang="en-US" sz="1000">
              <a:solidFill>
                <a:schemeClr val="tx1"/>
              </a:solidFill>
            </a:endParaRPr>
          </a:p>
        </p:txBody>
      </p:sp>
      <p:sp>
        <p:nvSpPr>
          <p:cNvPr id="11" name="Text Placeholder 10">
            <a:extLst>
              <a:ext uri="{FF2B5EF4-FFF2-40B4-BE49-F238E27FC236}">
                <a16:creationId xmlns:a16="http://schemas.microsoft.com/office/drawing/2014/main" id="{2E8C029E-1B45-494C-B838-1704772FF782}"/>
              </a:ext>
            </a:extLst>
          </p:cNvPr>
          <p:cNvSpPr>
            <a:spLocks noGrp="1"/>
          </p:cNvSpPr>
          <p:nvPr>
            <p:ph type="body" sz="quarter" idx="15" hasCustomPrompt="1"/>
          </p:nvPr>
        </p:nvSpPr>
        <p:spPr>
          <a:xfrm>
            <a:off x="457200" y="231494"/>
            <a:ext cx="3611880" cy="225706"/>
          </a:xfrm>
          <a:prstGeom prst="rect">
            <a:avLst/>
          </a:prstGeom>
        </p:spPr>
        <p:txBody>
          <a:bodyPr/>
          <a:lstStyle>
            <a:lvl1pPr>
              <a:defRPr sz="1000" b="1" cap="all" baseline="0">
                <a:solidFill>
                  <a:schemeClr val="tx2"/>
                </a:solidFill>
                <a:latin typeface="+mn-lt"/>
              </a:defRPr>
            </a:lvl1pPr>
          </a:lstStyle>
          <a:p>
            <a:pPr lvl="0"/>
            <a:r>
              <a:rPr lang="en-US"/>
              <a:t>Click to add section title</a:t>
            </a:r>
          </a:p>
        </p:txBody>
      </p:sp>
      <p:sp>
        <p:nvSpPr>
          <p:cNvPr id="9" name="Title 1">
            <a:extLst>
              <a:ext uri="{FF2B5EF4-FFF2-40B4-BE49-F238E27FC236}">
                <a16:creationId xmlns:a16="http://schemas.microsoft.com/office/drawing/2014/main" id="{46C1CA1B-2E41-DA49-A688-13BC117567D0}"/>
              </a:ext>
            </a:extLst>
          </p:cNvPr>
          <p:cNvSpPr>
            <a:spLocks noGrp="1"/>
          </p:cNvSpPr>
          <p:nvPr>
            <p:ph type="title"/>
          </p:nvPr>
        </p:nvSpPr>
        <p:spPr>
          <a:xfrm>
            <a:off x="457200" y="457200"/>
            <a:ext cx="6546028" cy="457200"/>
          </a:xfrm>
        </p:spPr>
        <p:txBody>
          <a:bodyPr/>
          <a:lstStyle>
            <a:lvl1pPr>
              <a:defRPr b="1">
                <a:latin typeface="+mn-lt"/>
              </a:defRPr>
            </a:lvl1pPr>
          </a:lstStyle>
          <a:p>
            <a:r>
              <a:rPr lang="en-US"/>
              <a:t>Click to edit Master title style</a:t>
            </a:r>
          </a:p>
        </p:txBody>
      </p:sp>
    </p:spTree>
    <p:extLst>
      <p:ext uri="{BB962C8B-B14F-4D97-AF65-F5344CB8AC3E}">
        <p14:creationId xmlns:p14="http://schemas.microsoft.com/office/powerpoint/2010/main" val="2302349990"/>
      </p:ext>
    </p:extLst>
  </p:cSld>
  <p:clrMapOvr>
    <a:masterClrMapping/>
  </p:clrMapOvr>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ase Study-1/3">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63D721A-127A-4DBE-B738-ABA4893319BC}"/>
              </a:ext>
            </a:extLst>
          </p:cNvPr>
          <p:cNvSpPr/>
          <p:nvPr userDrawn="1"/>
        </p:nvSpPr>
        <p:spPr bwMode="auto">
          <a:xfrm flipH="1">
            <a:off x="7907337" y="0"/>
            <a:ext cx="4284661" cy="6858000"/>
          </a:xfrm>
          <a:prstGeom prst="rect">
            <a:avLst/>
          </a:prstGeom>
          <a:solidFill>
            <a:schemeClr val="bg1">
              <a:lumMod val="95000"/>
            </a:schemeClr>
          </a:solidFill>
          <a:ln>
            <a:noFill/>
          </a:ln>
          <a:effectLst/>
        </p:spPr>
        <p:txBody>
          <a:bodyPr wrap="none" rtlCol="0" anchor="ctr"/>
          <a:lstStyle/>
          <a:p>
            <a:pPr algn="ctr"/>
            <a:endParaRPr lang="en-US" sz="2400" err="1">
              <a:solidFill>
                <a:schemeClr val="bg1"/>
              </a:solidFill>
              <a:latin typeface="Calibri Light" panose="020F0302020204030204" pitchFamily="34" charset="0"/>
              <a:ea typeface="Human Sans ExtraLight" charset="0"/>
              <a:cs typeface="Human Sans ExtraLight" charset="0"/>
            </a:endParaRPr>
          </a:p>
        </p:txBody>
      </p:sp>
      <p:sp>
        <p:nvSpPr>
          <p:cNvPr id="7" name="TextBox 6">
            <a:extLst>
              <a:ext uri="{FF2B5EF4-FFF2-40B4-BE49-F238E27FC236}">
                <a16:creationId xmlns:a16="http://schemas.microsoft.com/office/drawing/2014/main" id="{CDF557E5-085D-F44F-B30C-91E51AE491D3}"/>
              </a:ext>
            </a:extLst>
          </p:cNvPr>
          <p:cNvSpPr txBox="1"/>
          <p:nvPr userDrawn="1"/>
        </p:nvSpPr>
        <p:spPr>
          <a:xfrm>
            <a:off x="10505872" y="6406591"/>
            <a:ext cx="939818" cy="218934"/>
          </a:xfrm>
          <a:prstGeom prst="rect">
            <a:avLst/>
          </a:prstGeom>
        </p:spPr>
        <p:txBody>
          <a:bodyPr vert="horz" lIns="0" tIns="0" rIns="0" bIns="0" rtlCol="0" anchor="ctr" anchorCtr="0">
            <a:noAutofit/>
          </a:bodyPr>
          <a:lstStyle>
            <a:defPPr>
              <a:defRPr lang="en-US"/>
            </a:defPPr>
            <a:lvl1pPr algn="r">
              <a:defRPr kumimoji="0" sz="6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stStyle>
          <a:p>
            <a:pPr lvl="0"/>
            <a:r>
              <a:rPr lang="en-US">
                <a:solidFill>
                  <a:schemeClr val="tx1"/>
                </a:solidFill>
              </a:rPr>
              <a:t>CONFIDENTIAL. Copyright ©</a:t>
            </a:r>
          </a:p>
        </p:txBody>
      </p:sp>
      <p:sp>
        <p:nvSpPr>
          <p:cNvPr id="10" name="Text Placeholder 3">
            <a:extLst>
              <a:ext uri="{FF2B5EF4-FFF2-40B4-BE49-F238E27FC236}">
                <a16:creationId xmlns:a16="http://schemas.microsoft.com/office/drawing/2014/main" id="{FE178E08-6B21-2843-9385-4D9886760A91}"/>
              </a:ext>
            </a:extLst>
          </p:cNvPr>
          <p:cNvSpPr txBox="1">
            <a:spLocks/>
          </p:cNvSpPr>
          <p:nvPr userDrawn="1"/>
        </p:nvSpPr>
        <p:spPr>
          <a:xfrm>
            <a:off x="11498094" y="6406591"/>
            <a:ext cx="242932" cy="218934"/>
          </a:xfrm>
          <a:prstGeom prst="rect">
            <a:avLst/>
          </a:prstGeom>
        </p:spPr>
        <p:txBody>
          <a:bodyPr vert="horz" lIns="0" tIns="0" rIns="0" bIns="0" rtlCol="0" anchor="ctr">
            <a:noAutofit/>
          </a:bodyPr>
          <a:lstStyle>
            <a:defPPr>
              <a:defRPr lang="en-US"/>
            </a:defPPr>
            <a:lvl1pPr algn="r">
              <a:defRPr kumimoji="0" sz="8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vl2pPr marL="182880" indent="-182880" algn="l" defTabSz="914400" rtl="0" eaLnBrk="1" latinLnBrk="0" hangingPunct="1">
              <a:lnSpc>
                <a:spcPct val="100000"/>
              </a:lnSpc>
              <a:spcBef>
                <a:spcPts val="600"/>
              </a:spcBef>
              <a:buClr>
                <a:schemeClr val="accent2"/>
              </a:buClr>
              <a:buFont typeface="Arial" panose="020B0604020202020204" pitchFamily="34" charset="0"/>
              <a:buChar char="•"/>
              <a:defRPr sz="16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fld id="{07FA7470-6506-4B71-AD87-6F7FA0DD0168}" type="slidenum">
              <a:rPr lang="en-US" sz="1000" smtClean="0">
                <a:solidFill>
                  <a:schemeClr val="tx1"/>
                </a:solidFill>
              </a:rPr>
              <a:pPr lvl="0"/>
              <a:t>‹#›</a:t>
            </a:fld>
            <a:endParaRPr lang="en-US" sz="1000">
              <a:solidFill>
                <a:schemeClr val="tx1"/>
              </a:solidFill>
            </a:endParaRPr>
          </a:p>
        </p:txBody>
      </p:sp>
      <p:sp>
        <p:nvSpPr>
          <p:cNvPr id="11" name="Text Placeholder 10">
            <a:extLst>
              <a:ext uri="{FF2B5EF4-FFF2-40B4-BE49-F238E27FC236}">
                <a16:creationId xmlns:a16="http://schemas.microsoft.com/office/drawing/2014/main" id="{2E8C029E-1B45-494C-B838-1704772FF782}"/>
              </a:ext>
            </a:extLst>
          </p:cNvPr>
          <p:cNvSpPr>
            <a:spLocks noGrp="1"/>
          </p:cNvSpPr>
          <p:nvPr>
            <p:ph type="body" sz="quarter" idx="15" hasCustomPrompt="1"/>
          </p:nvPr>
        </p:nvSpPr>
        <p:spPr>
          <a:xfrm>
            <a:off x="457200" y="231494"/>
            <a:ext cx="3611880" cy="225706"/>
          </a:xfrm>
          <a:prstGeom prst="rect">
            <a:avLst/>
          </a:prstGeom>
        </p:spPr>
        <p:txBody>
          <a:bodyPr/>
          <a:lstStyle>
            <a:lvl1pPr>
              <a:defRPr sz="1000" b="1" cap="all" baseline="0">
                <a:solidFill>
                  <a:schemeClr val="tx2"/>
                </a:solidFill>
                <a:latin typeface="+mn-lt"/>
              </a:defRPr>
            </a:lvl1pPr>
          </a:lstStyle>
          <a:p>
            <a:pPr lvl="0"/>
            <a:r>
              <a:rPr lang="en-US"/>
              <a:t>Click to add section title</a:t>
            </a:r>
          </a:p>
        </p:txBody>
      </p:sp>
      <p:sp>
        <p:nvSpPr>
          <p:cNvPr id="9" name="Title 1">
            <a:extLst>
              <a:ext uri="{FF2B5EF4-FFF2-40B4-BE49-F238E27FC236}">
                <a16:creationId xmlns:a16="http://schemas.microsoft.com/office/drawing/2014/main" id="{46C1CA1B-2E41-DA49-A688-13BC117567D0}"/>
              </a:ext>
            </a:extLst>
          </p:cNvPr>
          <p:cNvSpPr>
            <a:spLocks noGrp="1"/>
          </p:cNvSpPr>
          <p:nvPr>
            <p:ph type="title"/>
          </p:nvPr>
        </p:nvSpPr>
        <p:spPr>
          <a:xfrm>
            <a:off x="457200" y="457200"/>
            <a:ext cx="6546028" cy="457200"/>
          </a:xfrm>
        </p:spPr>
        <p:txBody>
          <a:bodyPr/>
          <a:lstStyle>
            <a:lvl1pPr>
              <a:defRPr b="1">
                <a:latin typeface="+mn-lt"/>
              </a:defRPr>
            </a:lvl1pPr>
          </a:lstStyle>
          <a:p>
            <a:r>
              <a:rPr lang="en-US"/>
              <a:t>Click to edit Master title style</a:t>
            </a:r>
          </a:p>
        </p:txBody>
      </p:sp>
    </p:spTree>
    <p:extLst>
      <p:ext uri="{BB962C8B-B14F-4D97-AF65-F5344CB8AC3E}">
        <p14:creationId xmlns:p14="http://schemas.microsoft.com/office/powerpoint/2010/main" val="1424446989"/>
      </p:ext>
    </p:extLst>
  </p:cSld>
  <p:clrMapOvr>
    <a:masterClrMapping/>
  </p:clrMapOvr>
  <p:extLst>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ase Study-1/2">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63D721A-127A-4DBE-B738-ABA4893319BC}"/>
              </a:ext>
            </a:extLst>
          </p:cNvPr>
          <p:cNvSpPr/>
          <p:nvPr userDrawn="1"/>
        </p:nvSpPr>
        <p:spPr bwMode="auto">
          <a:xfrm flipH="1">
            <a:off x="6095999" y="0"/>
            <a:ext cx="6096000" cy="6858000"/>
          </a:xfrm>
          <a:prstGeom prst="rect">
            <a:avLst/>
          </a:prstGeom>
          <a:solidFill>
            <a:schemeClr val="bg1">
              <a:lumMod val="95000"/>
            </a:schemeClr>
          </a:solidFill>
          <a:ln>
            <a:noFill/>
          </a:ln>
          <a:effectLst/>
        </p:spPr>
        <p:txBody>
          <a:bodyPr wrap="none" rtlCol="0" anchor="ctr"/>
          <a:lstStyle/>
          <a:p>
            <a:pPr algn="ctr"/>
            <a:endParaRPr lang="en-US" sz="2400" err="1">
              <a:solidFill>
                <a:schemeClr val="bg1"/>
              </a:solidFill>
              <a:latin typeface="Calibri Light" panose="020F0302020204030204" pitchFamily="34" charset="0"/>
              <a:ea typeface="Human Sans ExtraLight" charset="0"/>
              <a:cs typeface="Human Sans ExtraLight" charset="0"/>
            </a:endParaRPr>
          </a:p>
        </p:txBody>
      </p:sp>
      <p:sp>
        <p:nvSpPr>
          <p:cNvPr id="14" name="Title 1">
            <a:extLst>
              <a:ext uri="{FF2B5EF4-FFF2-40B4-BE49-F238E27FC236}">
                <a16:creationId xmlns:a16="http://schemas.microsoft.com/office/drawing/2014/main" id="{E4955F73-BCD8-4858-BDA2-D30A6DDD9E2F}"/>
              </a:ext>
            </a:extLst>
          </p:cNvPr>
          <p:cNvSpPr>
            <a:spLocks noGrp="1"/>
          </p:cNvSpPr>
          <p:nvPr>
            <p:ph type="title"/>
          </p:nvPr>
        </p:nvSpPr>
        <p:spPr>
          <a:xfrm>
            <a:off x="457200" y="925689"/>
            <a:ext cx="4797425" cy="338554"/>
          </a:xfrm>
        </p:spPr>
        <p:txBody>
          <a:bodyPr>
            <a:spAutoFit/>
          </a:bodyPr>
          <a:lstStyle>
            <a:lvl1pPr>
              <a:defRPr b="1">
                <a:latin typeface="+mn-lt"/>
              </a:defRPr>
            </a:lvl1pPr>
          </a:lstStyle>
          <a:p>
            <a:r>
              <a:rPr lang="en-US"/>
              <a:t>Click to edit Master title style</a:t>
            </a:r>
          </a:p>
        </p:txBody>
      </p:sp>
      <p:sp>
        <p:nvSpPr>
          <p:cNvPr id="7" name="TextBox 6">
            <a:extLst>
              <a:ext uri="{FF2B5EF4-FFF2-40B4-BE49-F238E27FC236}">
                <a16:creationId xmlns:a16="http://schemas.microsoft.com/office/drawing/2014/main" id="{36DB3700-A2AA-CC46-AB06-739575CE1198}"/>
              </a:ext>
            </a:extLst>
          </p:cNvPr>
          <p:cNvSpPr txBox="1"/>
          <p:nvPr userDrawn="1"/>
        </p:nvSpPr>
        <p:spPr>
          <a:xfrm>
            <a:off x="10505872" y="6406591"/>
            <a:ext cx="939818" cy="218934"/>
          </a:xfrm>
          <a:prstGeom prst="rect">
            <a:avLst/>
          </a:prstGeom>
        </p:spPr>
        <p:txBody>
          <a:bodyPr vert="horz" lIns="0" tIns="0" rIns="0" bIns="0" rtlCol="0" anchor="ctr" anchorCtr="0">
            <a:noAutofit/>
          </a:bodyPr>
          <a:lstStyle>
            <a:defPPr>
              <a:defRPr lang="en-US"/>
            </a:defPPr>
            <a:lvl1pPr algn="r">
              <a:defRPr kumimoji="0" sz="6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stStyle>
          <a:p>
            <a:pPr lvl="0"/>
            <a:r>
              <a:rPr lang="en-US">
                <a:solidFill>
                  <a:schemeClr val="tx1"/>
                </a:solidFill>
              </a:rPr>
              <a:t>CONFIDENTIAL. Copyright ©</a:t>
            </a:r>
          </a:p>
        </p:txBody>
      </p:sp>
      <p:sp>
        <p:nvSpPr>
          <p:cNvPr id="8" name="Text Placeholder 3">
            <a:extLst>
              <a:ext uri="{FF2B5EF4-FFF2-40B4-BE49-F238E27FC236}">
                <a16:creationId xmlns:a16="http://schemas.microsoft.com/office/drawing/2014/main" id="{78F2DB0F-A762-9841-A4D7-8B6F3D5251E5}"/>
              </a:ext>
            </a:extLst>
          </p:cNvPr>
          <p:cNvSpPr txBox="1">
            <a:spLocks/>
          </p:cNvSpPr>
          <p:nvPr userDrawn="1"/>
        </p:nvSpPr>
        <p:spPr>
          <a:xfrm>
            <a:off x="11498094" y="6406591"/>
            <a:ext cx="242932" cy="218934"/>
          </a:xfrm>
          <a:prstGeom prst="rect">
            <a:avLst/>
          </a:prstGeom>
        </p:spPr>
        <p:txBody>
          <a:bodyPr vert="horz" lIns="0" tIns="0" rIns="0" bIns="0" rtlCol="0" anchor="ctr">
            <a:noAutofit/>
          </a:bodyPr>
          <a:lstStyle>
            <a:defPPr>
              <a:defRPr lang="en-US"/>
            </a:defPPr>
            <a:lvl1pPr algn="r">
              <a:defRPr kumimoji="0" sz="8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vl2pPr marL="182880" indent="-182880" algn="l" defTabSz="914400" rtl="0" eaLnBrk="1" latinLnBrk="0" hangingPunct="1">
              <a:lnSpc>
                <a:spcPct val="100000"/>
              </a:lnSpc>
              <a:spcBef>
                <a:spcPts val="600"/>
              </a:spcBef>
              <a:buClr>
                <a:schemeClr val="accent2"/>
              </a:buClr>
              <a:buFont typeface="Arial" panose="020B0604020202020204" pitchFamily="34" charset="0"/>
              <a:buChar char="•"/>
              <a:defRPr sz="16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fld id="{07FA7470-6506-4B71-AD87-6F7FA0DD0168}" type="slidenum">
              <a:rPr lang="en-US" sz="1000" smtClean="0">
                <a:solidFill>
                  <a:schemeClr val="tx1"/>
                </a:solidFill>
              </a:rPr>
              <a:pPr lvl="0"/>
              <a:t>‹#›</a:t>
            </a:fld>
            <a:endParaRPr lang="en-US" sz="1000">
              <a:solidFill>
                <a:schemeClr val="tx1"/>
              </a:solidFill>
            </a:endParaRPr>
          </a:p>
        </p:txBody>
      </p:sp>
      <p:sp>
        <p:nvSpPr>
          <p:cNvPr id="9" name="Text Placeholder 10">
            <a:extLst>
              <a:ext uri="{FF2B5EF4-FFF2-40B4-BE49-F238E27FC236}">
                <a16:creationId xmlns:a16="http://schemas.microsoft.com/office/drawing/2014/main" id="{8BAA6E4E-7596-A644-93F2-6ABBAFCD6B70}"/>
              </a:ext>
            </a:extLst>
          </p:cNvPr>
          <p:cNvSpPr>
            <a:spLocks noGrp="1"/>
          </p:cNvSpPr>
          <p:nvPr>
            <p:ph type="body" sz="quarter" idx="10" hasCustomPrompt="1"/>
          </p:nvPr>
        </p:nvSpPr>
        <p:spPr>
          <a:xfrm>
            <a:off x="6582021" y="964562"/>
            <a:ext cx="3291840" cy="246221"/>
          </a:xfrm>
          <a:prstGeom prst="rect">
            <a:avLst/>
          </a:prstGeom>
          <a:noFill/>
        </p:spPr>
        <p:txBody>
          <a:bodyPr vert="horz" wrap="none" lIns="0" tIns="0" rIns="0" bIns="0" rtlCol="0" anchor="ctr">
            <a:spAutoFit/>
          </a:bodyPr>
          <a:lstStyle>
            <a:lvl1pPr>
              <a:defRPr lang="en-US" sz="1600" b="1" cap="none" spc="100" baseline="0" smtClean="0">
                <a:solidFill>
                  <a:schemeClr val="tx1"/>
                </a:solidFill>
                <a:ea typeface="+mj-ea"/>
                <a:cs typeface="+mj-cs"/>
              </a:defRPr>
            </a:lvl1pPr>
            <a:lvl2pPr marL="171450" indent="0">
              <a:buNone/>
              <a:defRPr lang="en-US" sz="1350" smtClean="0"/>
            </a:lvl2pPr>
            <a:lvl3pPr>
              <a:defRPr lang="en-US" sz="1350" smtClean="0"/>
            </a:lvl3pPr>
            <a:lvl4pPr>
              <a:defRPr lang="en-US" sz="1350" smtClean="0"/>
            </a:lvl4pPr>
            <a:lvl5pPr>
              <a:defRPr lang="en-US" sz="1350"/>
            </a:lvl5pPr>
          </a:lstStyle>
          <a:p>
            <a:pPr marL="0" lvl="0">
              <a:lnSpc>
                <a:spcPct val="100000"/>
              </a:lnSpc>
              <a:spcBef>
                <a:spcPct val="0"/>
              </a:spcBef>
              <a:buNone/>
            </a:pPr>
            <a:r>
              <a:rPr lang="en-US" dirty="0"/>
              <a:t>Edit Master Text Styles</a:t>
            </a:r>
          </a:p>
        </p:txBody>
      </p:sp>
      <p:sp>
        <p:nvSpPr>
          <p:cNvPr id="10" name="Text Placeholder 10">
            <a:extLst>
              <a:ext uri="{FF2B5EF4-FFF2-40B4-BE49-F238E27FC236}">
                <a16:creationId xmlns:a16="http://schemas.microsoft.com/office/drawing/2014/main" id="{182FF9AB-2A1C-E54B-B99E-245DE32DDE96}"/>
              </a:ext>
            </a:extLst>
          </p:cNvPr>
          <p:cNvSpPr>
            <a:spLocks noGrp="1"/>
          </p:cNvSpPr>
          <p:nvPr>
            <p:ph type="body" sz="quarter" idx="18" hasCustomPrompt="1"/>
          </p:nvPr>
        </p:nvSpPr>
        <p:spPr>
          <a:xfrm>
            <a:off x="6582020" y="3200114"/>
            <a:ext cx="3291840" cy="246221"/>
          </a:xfrm>
          <a:prstGeom prst="rect">
            <a:avLst/>
          </a:prstGeom>
          <a:noFill/>
        </p:spPr>
        <p:txBody>
          <a:bodyPr vert="horz" wrap="none" lIns="0" tIns="0" rIns="0" bIns="0" rtlCol="0" anchor="ctr">
            <a:spAutoFit/>
          </a:bodyPr>
          <a:lstStyle>
            <a:lvl1pPr>
              <a:defRPr lang="en-US" sz="1600" b="1" cap="none" spc="100" baseline="0" smtClean="0">
                <a:solidFill>
                  <a:schemeClr val="tx1"/>
                </a:solidFill>
                <a:ea typeface="+mj-ea"/>
                <a:cs typeface="+mj-cs"/>
              </a:defRPr>
            </a:lvl1pPr>
            <a:lvl2pPr marL="171450" indent="0">
              <a:buNone/>
              <a:defRPr lang="en-US" sz="1350" smtClean="0"/>
            </a:lvl2pPr>
            <a:lvl3pPr>
              <a:defRPr lang="en-US" sz="1350" smtClean="0"/>
            </a:lvl3pPr>
            <a:lvl4pPr>
              <a:defRPr lang="en-US" sz="1350" smtClean="0"/>
            </a:lvl4pPr>
            <a:lvl5pPr>
              <a:defRPr lang="en-US" sz="1350"/>
            </a:lvl5pPr>
          </a:lstStyle>
          <a:p>
            <a:pPr marL="0" lvl="0">
              <a:lnSpc>
                <a:spcPct val="100000"/>
              </a:lnSpc>
              <a:spcBef>
                <a:spcPct val="0"/>
              </a:spcBef>
              <a:buNone/>
            </a:pPr>
            <a:r>
              <a:rPr lang="en-US" dirty="0"/>
              <a:t>Edit Master Text Styles</a:t>
            </a:r>
          </a:p>
        </p:txBody>
      </p:sp>
      <p:sp>
        <p:nvSpPr>
          <p:cNvPr id="11" name="Text Placeholder 10">
            <a:extLst>
              <a:ext uri="{FF2B5EF4-FFF2-40B4-BE49-F238E27FC236}">
                <a16:creationId xmlns:a16="http://schemas.microsoft.com/office/drawing/2014/main" id="{E59EA3FB-C095-0948-83CD-4F812F3CA45C}"/>
              </a:ext>
            </a:extLst>
          </p:cNvPr>
          <p:cNvSpPr>
            <a:spLocks noGrp="1"/>
          </p:cNvSpPr>
          <p:nvPr>
            <p:ph type="body" sz="quarter" idx="15" hasCustomPrompt="1"/>
          </p:nvPr>
        </p:nvSpPr>
        <p:spPr>
          <a:xfrm>
            <a:off x="457200" y="231494"/>
            <a:ext cx="3611880" cy="225706"/>
          </a:xfrm>
          <a:prstGeom prst="rect">
            <a:avLst/>
          </a:prstGeom>
        </p:spPr>
        <p:txBody>
          <a:bodyPr/>
          <a:lstStyle>
            <a:lvl1pPr>
              <a:defRPr sz="1000" b="1" cap="all" baseline="0">
                <a:solidFill>
                  <a:schemeClr val="tx2"/>
                </a:solidFill>
                <a:latin typeface="+mn-lt"/>
              </a:defRPr>
            </a:lvl1pPr>
          </a:lstStyle>
          <a:p>
            <a:pPr lvl="0"/>
            <a:r>
              <a:rPr lang="en-US"/>
              <a:t>Click to add section title</a:t>
            </a:r>
          </a:p>
        </p:txBody>
      </p:sp>
    </p:spTree>
    <p:extLst>
      <p:ext uri="{BB962C8B-B14F-4D97-AF65-F5344CB8AC3E}">
        <p14:creationId xmlns:p14="http://schemas.microsoft.com/office/powerpoint/2010/main" val="770900754"/>
      </p:ext>
    </p:extLst>
  </p:cSld>
  <p:clrMapOvr>
    <a:masterClrMapping/>
  </p:clrMapOvr>
  <p:extLst>
    <p:ext uri="{DCECCB84-F9BA-43D5-87BE-67443E8EF086}">
      <p15:sldGuideLst xmlns:p15="http://schemas.microsoft.com/office/powerpoint/2012/main"/>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ase Study-1/2 Pictur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9870588-DEAA-3B45-9A4B-86DCE176308E}"/>
              </a:ext>
            </a:extLst>
          </p:cNvPr>
          <p:cNvSpPr/>
          <p:nvPr userDrawn="1"/>
        </p:nvSpPr>
        <p:spPr bwMode="auto">
          <a:xfrm flipH="1">
            <a:off x="6095999" y="0"/>
            <a:ext cx="6096000" cy="6858000"/>
          </a:xfrm>
          <a:prstGeom prst="rect">
            <a:avLst/>
          </a:prstGeom>
          <a:solidFill>
            <a:schemeClr val="bg1">
              <a:lumMod val="95000"/>
            </a:schemeClr>
          </a:solidFill>
          <a:ln>
            <a:noFill/>
          </a:ln>
          <a:effectLst/>
        </p:spPr>
        <p:txBody>
          <a:bodyPr wrap="none" rtlCol="0" anchor="ctr"/>
          <a:lstStyle/>
          <a:p>
            <a:pPr algn="ctr"/>
            <a:endParaRPr lang="en-US" sz="2400" err="1">
              <a:solidFill>
                <a:schemeClr val="bg1"/>
              </a:solidFill>
              <a:latin typeface="Calibri Light" panose="020F0302020204030204" pitchFamily="34" charset="0"/>
              <a:ea typeface="Human Sans ExtraLight" charset="0"/>
              <a:cs typeface="Human Sans ExtraLight" charset="0"/>
            </a:endParaRPr>
          </a:p>
        </p:txBody>
      </p:sp>
      <p:sp>
        <p:nvSpPr>
          <p:cNvPr id="11" name="Title 1"/>
          <p:cNvSpPr>
            <a:spLocks noGrp="1"/>
          </p:cNvSpPr>
          <p:nvPr>
            <p:ph type="title"/>
          </p:nvPr>
        </p:nvSpPr>
        <p:spPr>
          <a:xfrm>
            <a:off x="457200" y="457200"/>
            <a:ext cx="4797425" cy="457200"/>
          </a:xfrm>
        </p:spPr>
        <p:txBody>
          <a:bodyPr/>
          <a:lstStyle>
            <a:lvl1pPr>
              <a:defRPr b="1">
                <a:latin typeface="+mn-lt"/>
              </a:defRPr>
            </a:lvl1pPr>
          </a:lstStyle>
          <a:p>
            <a:r>
              <a:rPr lang="en-US"/>
              <a:t>Click to edit Master title style</a:t>
            </a:r>
          </a:p>
        </p:txBody>
      </p:sp>
      <p:sp>
        <p:nvSpPr>
          <p:cNvPr id="3" name="Picture Placeholder 2">
            <a:extLst>
              <a:ext uri="{FF2B5EF4-FFF2-40B4-BE49-F238E27FC236}">
                <a16:creationId xmlns:a16="http://schemas.microsoft.com/office/drawing/2014/main" id="{4571F9CF-CDF3-4EE6-A083-D93A58113454}"/>
              </a:ext>
            </a:extLst>
          </p:cNvPr>
          <p:cNvSpPr>
            <a:spLocks noGrp="1"/>
          </p:cNvSpPr>
          <p:nvPr>
            <p:ph type="pic" sz="quarter" idx="16"/>
          </p:nvPr>
        </p:nvSpPr>
        <p:spPr>
          <a:xfrm>
            <a:off x="6096000" y="0"/>
            <a:ext cx="6096000" cy="6858000"/>
          </a:xfrm>
          <a:prstGeom prst="rect">
            <a:avLst/>
          </a:prstGeom>
        </p:spPr>
        <p:txBody>
          <a:bodyPr/>
          <a:lstStyle/>
          <a:p>
            <a:r>
              <a:rPr lang="en-US"/>
              <a:t>Click icon to add picture</a:t>
            </a:r>
          </a:p>
        </p:txBody>
      </p:sp>
      <p:sp>
        <p:nvSpPr>
          <p:cNvPr id="12" name="Text Placeholder 10"/>
          <p:cNvSpPr>
            <a:spLocks noGrp="1"/>
          </p:cNvSpPr>
          <p:nvPr>
            <p:ph type="body" sz="quarter" idx="15" hasCustomPrompt="1"/>
          </p:nvPr>
        </p:nvSpPr>
        <p:spPr>
          <a:xfrm>
            <a:off x="457200" y="231494"/>
            <a:ext cx="3611880" cy="225706"/>
          </a:xfrm>
          <a:prstGeom prst="rect">
            <a:avLst/>
          </a:prstGeom>
        </p:spPr>
        <p:txBody>
          <a:bodyPr/>
          <a:lstStyle>
            <a:lvl1pPr>
              <a:defRPr sz="1000" b="1" cap="all" baseline="0">
                <a:solidFill>
                  <a:schemeClr val="tx2"/>
                </a:solidFill>
                <a:latin typeface="+mn-lt"/>
              </a:defRPr>
            </a:lvl1pPr>
          </a:lstStyle>
          <a:p>
            <a:pPr lvl="0"/>
            <a:r>
              <a:rPr lang="en-US"/>
              <a:t>Click to add section title</a:t>
            </a:r>
          </a:p>
        </p:txBody>
      </p:sp>
      <p:sp>
        <p:nvSpPr>
          <p:cNvPr id="7" name="TextBox 6">
            <a:extLst>
              <a:ext uri="{FF2B5EF4-FFF2-40B4-BE49-F238E27FC236}">
                <a16:creationId xmlns:a16="http://schemas.microsoft.com/office/drawing/2014/main" id="{AFC233F4-4BA6-EC46-8DB3-143A95D5459A}"/>
              </a:ext>
            </a:extLst>
          </p:cNvPr>
          <p:cNvSpPr txBox="1"/>
          <p:nvPr userDrawn="1"/>
        </p:nvSpPr>
        <p:spPr>
          <a:xfrm>
            <a:off x="10505872" y="6406591"/>
            <a:ext cx="939818" cy="218934"/>
          </a:xfrm>
          <a:prstGeom prst="rect">
            <a:avLst/>
          </a:prstGeom>
        </p:spPr>
        <p:txBody>
          <a:bodyPr vert="horz" lIns="0" tIns="0" rIns="0" bIns="0" rtlCol="0" anchor="ctr" anchorCtr="0">
            <a:noAutofit/>
          </a:bodyPr>
          <a:lstStyle>
            <a:defPPr>
              <a:defRPr lang="en-US"/>
            </a:defPPr>
            <a:lvl1pPr algn="r">
              <a:defRPr kumimoji="0" sz="6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stStyle>
          <a:p>
            <a:pPr lvl="0"/>
            <a:r>
              <a:rPr lang="en-US">
                <a:solidFill>
                  <a:schemeClr val="tx1"/>
                </a:solidFill>
              </a:rPr>
              <a:t>CONFIDENTIAL. Copyright ©</a:t>
            </a:r>
          </a:p>
        </p:txBody>
      </p:sp>
      <p:sp>
        <p:nvSpPr>
          <p:cNvPr id="9" name="Text Placeholder 3">
            <a:extLst>
              <a:ext uri="{FF2B5EF4-FFF2-40B4-BE49-F238E27FC236}">
                <a16:creationId xmlns:a16="http://schemas.microsoft.com/office/drawing/2014/main" id="{B8E027D5-10AF-5247-B60F-C8B2D62BC775}"/>
              </a:ext>
            </a:extLst>
          </p:cNvPr>
          <p:cNvSpPr txBox="1">
            <a:spLocks/>
          </p:cNvSpPr>
          <p:nvPr userDrawn="1"/>
        </p:nvSpPr>
        <p:spPr>
          <a:xfrm>
            <a:off x="11498094" y="6406591"/>
            <a:ext cx="242932" cy="218934"/>
          </a:xfrm>
          <a:prstGeom prst="rect">
            <a:avLst/>
          </a:prstGeom>
        </p:spPr>
        <p:txBody>
          <a:bodyPr vert="horz" lIns="0" tIns="0" rIns="0" bIns="0" rtlCol="0" anchor="ctr">
            <a:noAutofit/>
          </a:bodyPr>
          <a:lstStyle>
            <a:defPPr>
              <a:defRPr lang="en-US"/>
            </a:defPPr>
            <a:lvl1pPr algn="r">
              <a:defRPr kumimoji="0" sz="8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vl2pPr marL="182880" indent="-182880" algn="l" defTabSz="914400" rtl="0" eaLnBrk="1" latinLnBrk="0" hangingPunct="1">
              <a:lnSpc>
                <a:spcPct val="100000"/>
              </a:lnSpc>
              <a:spcBef>
                <a:spcPts val="600"/>
              </a:spcBef>
              <a:buClr>
                <a:schemeClr val="accent2"/>
              </a:buClr>
              <a:buFont typeface="Arial" panose="020B0604020202020204" pitchFamily="34" charset="0"/>
              <a:buChar char="•"/>
              <a:defRPr sz="16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fld id="{07FA7470-6506-4B71-AD87-6F7FA0DD0168}" type="slidenum">
              <a:rPr lang="en-US" sz="1000" smtClean="0">
                <a:solidFill>
                  <a:schemeClr val="tx1"/>
                </a:solidFill>
              </a:rPr>
              <a:pPr lvl="0"/>
              <a:t>‹#›</a:t>
            </a:fld>
            <a:endParaRPr lang="en-US" sz="1000">
              <a:solidFill>
                <a:schemeClr val="tx1"/>
              </a:solidFill>
            </a:endParaRPr>
          </a:p>
        </p:txBody>
      </p:sp>
    </p:spTree>
    <p:extLst>
      <p:ext uri="{BB962C8B-B14F-4D97-AF65-F5344CB8AC3E}">
        <p14:creationId xmlns:p14="http://schemas.microsoft.com/office/powerpoint/2010/main" val="403514869"/>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ver-1/2">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339377C-8642-441F-BDC6-500DB01AD362}"/>
              </a:ext>
            </a:extLst>
          </p:cNvPr>
          <p:cNvSpPr/>
          <p:nvPr userDrawn="1"/>
        </p:nvSpPr>
        <p:spPr bwMode="auto">
          <a:xfrm>
            <a:off x="0" y="0"/>
            <a:ext cx="6096000" cy="6858000"/>
          </a:xfrm>
          <a:prstGeom prst="rect">
            <a:avLst/>
          </a:prstGeom>
          <a:solidFill>
            <a:schemeClr val="tx1"/>
          </a:solidFill>
          <a:ln>
            <a:noFill/>
          </a:ln>
          <a:effectLst/>
        </p:spPr>
        <p:txBody>
          <a:bodyPr wrap="none" rtlCol="0" anchor="ctr"/>
          <a:lstStyle/>
          <a:p>
            <a:pPr algn="ctr"/>
            <a:endParaRPr lang="en-US" sz="2400" err="1">
              <a:solidFill>
                <a:schemeClr val="bg1"/>
              </a:solidFill>
              <a:latin typeface="Calibri Light" panose="020F0302020204030204" pitchFamily="34" charset="0"/>
              <a:ea typeface="Human Sans ExtraLight" charset="0"/>
              <a:cs typeface="Human Sans ExtraLight" charset="0"/>
            </a:endParaRPr>
          </a:p>
        </p:txBody>
      </p:sp>
      <p:sp>
        <p:nvSpPr>
          <p:cNvPr id="13" name="Text Placeholder 4">
            <a:extLst>
              <a:ext uri="{FF2B5EF4-FFF2-40B4-BE49-F238E27FC236}">
                <a16:creationId xmlns:a16="http://schemas.microsoft.com/office/drawing/2014/main" id="{B8E369A2-FC86-4140-9080-E549260B9180}"/>
              </a:ext>
            </a:extLst>
          </p:cNvPr>
          <p:cNvSpPr>
            <a:spLocks noGrp="1"/>
          </p:cNvSpPr>
          <p:nvPr>
            <p:ph type="body" sz="quarter" idx="11" hasCustomPrompt="1"/>
          </p:nvPr>
        </p:nvSpPr>
        <p:spPr>
          <a:xfrm>
            <a:off x="468775" y="4663440"/>
            <a:ext cx="5519275" cy="276999"/>
          </a:xfrm>
          <a:prstGeom prst="rect">
            <a:avLst/>
          </a:prstGeom>
        </p:spPr>
        <p:txBody>
          <a:bodyPr wrap="square">
            <a:spAutoFit/>
          </a:bodyPr>
          <a:lstStyle>
            <a:lvl1pPr>
              <a:lnSpc>
                <a:spcPct val="100000"/>
              </a:lnSpc>
              <a:spcBef>
                <a:spcPts val="0"/>
              </a:spcBef>
              <a:defRPr sz="1800">
                <a:solidFill>
                  <a:schemeClr val="bg1"/>
                </a:solidFill>
                <a:latin typeface="Calibri Light" panose="020F0302020204030204" pitchFamily="34" charset="0"/>
                <a:cs typeface="Calibri Light" panose="020F0302020204030204" pitchFamily="34" charset="0"/>
              </a:defRPr>
            </a:lvl1pPr>
            <a:lvl2pPr>
              <a:buNone/>
              <a:defRPr/>
            </a:lvl2pPr>
          </a:lstStyle>
          <a:p>
            <a:pPr lvl="0"/>
            <a:r>
              <a:rPr lang="en-US">
                <a:effectLst/>
              </a:rPr>
              <a:t>Sub-description text goes here over one or two lines</a:t>
            </a:r>
            <a:endParaRPr lang="en-US"/>
          </a:p>
        </p:txBody>
      </p:sp>
      <p:sp>
        <p:nvSpPr>
          <p:cNvPr id="14" name="Text Placeholder 4">
            <a:extLst>
              <a:ext uri="{FF2B5EF4-FFF2-40B4-BE49-F238E27FC236}">
                <a16:creationId xmlns:a16="http://schemas.microsoft.com/office/drawing/2014/main" id="{2F6A18E7-9305-4C6B-A5A3-4962D30A22A2}"/>
              </a:ext>
            </a:extLst>
          </p:cNvPr>
          <p:cNvSpPr>
            <a:spLocks noGrp="1"/>
          </p:cNvSpPr>
          <p:nvPr>
            <p:ph type="body" sz="quarter" idx="12" hasCustomPrompt="1"/>
          </p:nvPr>
        </p:nvSpPr>
        <p:spPr>
          <a:xfrm>
            <a:off x="468775" y="5245390"/>
            <a:ext cx="3566160" cy="215444"/>
          </a:xfrm>
          <a:prstGeom prst="rect">
            <a:avLst/>
          </a:prstGeom>
        </p:spPr>
        <p:txBody>
          <a:bodyPr vert="horz" lIns="0" tIns="0" rIns="0" bIns="0" rtlCol="0">
            <a:spAutoFit/>
          </a:bodyPr>
          <a:lstStyle>
            <a:lvl1pPr>
              <a:lnSpc>
                <a:spcPct val="100000"/>
              </a:lnSpc>
              <a:spcBef>
                <a:spcPts val="0"/>
              </a:spcBef>
              <a:defRPr lang="en-US" sz="1400" spc="300" dirty="0">
                <a:solidFill>
                  <a:schemeClr val="bg2"/>
                </a:solidFill>
                <a:effectLst/>
              </a:defRPr>
            </a:lvl1pPr>
            <a:lvl2pPr>
              <a:buNone/>
              <a:defRPr/>
            </a:lvl2pPr>
          </a:lstStyle>
          <a:p>
            <a:pPr lvl="0"/>
            <a:r>
              <a:rPr lang="en-US" dirty="0">
                <a:effectLst/>
              </a:rPr>
              <a:t>JANUARY 2022</a:t>
            </a:r>
            <a:endParaRPr lang="en-US" dirty="0"/>
          </a:p>
        </p:txBody>
      </p:sp>
      <p:sp>
        <p:nvSpPr>
          <p:cNvPr id="7" name="Picture Placeholder 2">
            <a:extLst>
              <a:ext uri="{FF2B5EF4-FFF2-40B4-BE49-F238E27FC236}">
                <a16:creationId xmlns:a16="http://schemas.microsoft.com/office/drawing/2014/main" id="{11A216CA-E680-42EB-BC45-95A09D62759B}"/>
              </a:ext>
            </a:extLst>
          </p:cNvPr>
          <p:cNvSpPr>
            <a:spLocks noGrp="1"/>
          </p:cNvSpPr>
          <p:nvPr>
            <p:ph type="pic" sz="quarter" idx="13"/>
          </p:nvPr>
        </p:nvSpPr>
        <p:spPr>
          <a:xfrm>
            <a:off x="6095998" y="0"/>
            <a:ext cx="6096001" cy="6858000"/>
          </a:xfrm>
          <a:prstGeom prst="rect">
            <a:avLst/>
          </a:prstGeom>
          <a:solidFill>
            <a:schemeClr val="bg2"/>
          </a:solidFill>
        </p:spPr>
        <p:txBody>
          <a:bodyPr/>
          <a:lstStyle>
            <a:lvl1pPr>
              <a:defRPr/>
            </a:lvl1pPr>
          </a:lstStyle>
          <a:p>
            <a:r>
              <a:rPr lang="en-US"/>
              <a:t>Click icon to add picture</a:t>
            </a:r>
          </a:p>
        </p:txBody>
      </p:sp>
      <p:pic>
        <p:nvPicPr>
          <p:cNvPr id="2" name="Graphic 1">
            <a:extLst>
              <a:ext uri="{FF2B5EF4-FFF2-40B4-BE49-F238E27FC236}">
                <a16:creationId xmlns:a16="http://schemas.microsoft.com/office/drawing/2014/main" id="{81AA8C38-4FF3-4F33-8B0F-196D0BC79154}"/>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68776" y="610099"/>
            <a:ext cx="1070464" cy="377256"/>
          </a:xfrm>
          <a:prstGeom prst="rect">
            <a:avLst/>
          </a:prstGeom>
        </p:spPr>
      </p:pic>
      <p:sp>
        <p:nvSpPr>
          <p:cNvPr id="8" name="Title 2">
            <a:extLst>
              <a:ext uri="{FF2B5EF4-FFF2-40B4-BE49-F238E27FC236}">
                <a16:creationId xmlns:a16="http://schemas.microsoft.com/office/drawing/2014/main" id="{FB842CEE-8A53-0D42-A72B-7D63B1ED35C4}"/>
              </a:ext>
            </a:extLst>
          </p:cNvPr>
          <p:cNvSpPr>
            <a:spLocks noGrp="1"/>
          </p:cNvSpPr>
          <p:nvPr>
            <p:ph type="title"/>
          </p:nvPr>
        </p:nvSpPr>
        <p:spPr>
          <a:xfrm>
            <a:off x="466165" y="1965960"/>
            <a:ext cx="5486400" cy="1846659"/>
          </a:xfrm>
        </p:spPr>
        <p:txBody>
          <a:bodyPr vert="horz" wrap="square" lIns="0" tIns="0" rIns="0" bIns="0" rtlCol="0">
            <a:spAutoFit/>
          </a:bodyPr>
          <a:lstStyle>
            <a:lvl1pPr>
              <a:defRPr lang="en-US" sz="6000" b="0" dirty="0">
                <a:solidFill>
                  <a:schemeClr val="bg1"/>
                </a:solidFill>
                <a:latin typeface="Calibri Light" panose="020F0302020204030204" pitchFamily="34" charset="0"/>
                <a:cs typeface="Calibri Light" panose="020F0302020204030204" pitchFamily="34" charset="0"/>
              </a:defRPr>
            </a:lvl1pPr>
          </a:lstStyle>
          <a:p>
            <a:pPr marL="0" lvl="0" indent="0">
              <a:spcBef>
                <a:spcPts val="0"/>
              </a:spcBef>
              <a:spcAft>
                <a:spcPts val="0"/>
              </a:spcAft>
              <a:buFont typeface="Arial" panose="020B0604020202020204" pitchFamily="34" charset="0"/>
            </a:pPr>
            <a:r>
              <a:rPr lang="en-US"/>
              <a:t>Click to edit Master title style</a:t>
            </a:r>
            <a:endParaRPr lang="en-US" dirty="0"/>
          </a:p>
        </p:txBody>
      </p:sp>
    </p:spTree>
    <p:extLst>
      <p:ext uri="{BB962C8B-B14F-4D97-AF65-F5344CB8AC3E}">
        <p14:creationId xmlns:p14="http://schemas.microsoft.com/office/powerpoint/2010/main" val="607996755"/>
      </p:ext>
    </p:extLst>
  </p:cSld>
  <p:clrMapOvr>
    <a:masterClrMapping/>
  </p:clrMapOvr>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Case Study-1/2 Picture Logo">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9870588-DEAA-3B45-9A4B-86DCE176308E}"/>
              </a:ext>
            </a:extLst>
          </p:cNvPr>
          <p:cNvSpPr/>
          <p:nvPr userDrawn="1"/>
        </p:nvSpPr>
        <p:spPr bwMode="auto">
          <a:xfrm flipH="1">
            <a:off x="6095999" y="0"/>
            <a:ext cx="6096000" cy="6858000"/>
          </a:xfrm>
          <a:prstGeom prst="rect">
            <a:avLst/>
          </a:prstGeom>
          <a:solidFill>
            <a:schemeClr val="bg1">
              <a:lumMod val="95000"/>
            </a:schemeClr>
          </a:solidFill>
          <a:ln>
            <a:noFill/>
          </a:ln>
          <a:effectLst/>
        </p:spPr>
        <p:txBody>
          <a:bodyPr wrap="none" rtlCol="0" anchor="ctr"/>
          <a:lstStyle/>
          <a:p>
            <a:pPr algn="ctr"/>
            <a:endParaRPr lang="en-US" sz="2400" err="1">
              <a:solidFill>
                <a:schemeClr val="bg1"/>
              </a:solidFill>
              <a:latin typeface="Calibri Light" panose="020F0302020204030204" pitchFamily="34" charset="0"/>
              <a:ea typeface="Human Sans ExtraLight" charset="0"/>
              <a:cs typeface="Human Sans ExtraLight" charset="0"/>
            </a:endParaRPr>
          </a:p>
        </p:txBody>
      </p:sp>
      <p:sp>
        <p:nvSpPr>
          <p:cNvPr id="11" name="Title 1"/>
          <p:cNvSpPr>
            <a:spLocks noGrp="1"/>
          </p:cNvSpPr>
          <p:nvPr>
            <p:ph type="title"/>
          </p:nvPr>
        </p:nvSpPr>
        <p:spPr>
          <a:xfrm>
            <a:off x="457200" y="914400"/>
            <a:ext cx="4797425" cy="457200"/>
          </a:xfrm>
        </p:spPr>
        <p:txBody>
          <a:bodyPr/>
          <a:lstStyle>
            <a:lvl1pPr>
              <a:defRPr b="1">
                <a:latin typeface="+mn-lt"/>
              </a:defRPr>
            </a:lvl1pPr>
          </a:lstStyle>
          <a:p>
            <a:r>
              <a:rPr lang="en-US"/>
              <a:t>Click to edit Master title style</a:t>
            </a:r>
          </a:p>
        </p:txBody>
      </p:sp>
      <p:sp>
        <p:nvSpPr>
          <p:cNvPr id="3" name="Picture Placeholder 2">
            <a:extLst>
              <a:ext uri="{FF2B5EF4-FFF2-40B4-BE49-F238E27FC236}">
                <a16:creationId xmlns:a16="http://schemas.microsoft.com/office/drawing/2014/main" id="{4571F9CF-CDF3-4EE6-A083-D93A58113454}"/>
              </a:ext>
            </a:extLst>
          </p:cNvPr>
          <p:cNvSpPr>
            <a:spLocks noGrp="1"/>
          </p:cNvSpPr>
          <p:nvPr>
            <p:ph type="pic" sz="quarter" idx="16"/>
          </p:nvPr>
        </p:nvSpPr>
        <p:spPr>
          <a:xfrm>
            <a:off x="6096000" y="0"/>
            <a:ext cx="6096000" cy="6858000"/>
          </a:xfrm>
          <a:prstGeom prst="rect">
            <a:avLst/>
          </a:prstGeom>
        </p:spPr>
        <p:txBody>
          <a:bodyPr/>
          <a:lstStyle/>
          <a:p>
            <a:r>
              <a:rPr lang="en-US"/>
              <a:t>Click icon to add picture</a:t>
            </a:r>
          </a:p>
        </p:txBody>
      </p:sp>
      <p:sp>
        <p:nvSpPr>
          <p:cNvPr id="12" name="Text Placeholder 10"/>
          <p:cNvSpPr>
            <a:spLocks noGrp="1"/>
          </p:cNvSpPr>
          <p:nvPr>
            <p:ph type="body" sz="quarter" idx="15" hasCustomPrompt="1"/>
          </p:nvPr>
        </p:nvSpPr>
        <p:spPr>
          <a:xfrm>
            <a:off x="457200" y="231494"/>
            <a:ext cx="3611880" cy="225706"/>
          </a:xfrm>
          <a:prstGeom prst="rect">
            <a:avLst/>
          </a:prstGeom>
        </p:spPr>
        <p:txBody>
          <a:bodyPr/>
          <a:lstStyle>
            <a:lvl1pPr>
              <a:defRPr sz="1000" b="1" cap="all" baseline="0">
                <a:solidFill>
                  <a:schemeClr val="tx2"/>
                </a:solidFill>
                <a:latin typeface="+mn-lt"/>
              </a:defRPr>
            </a:lvl1pPr>
          </a:lstStyle>
          <a:p>
            <a:pPr lvl="0"/>
            <a:r>
              <a:rPr lang="en-US"/>
              <a:t>Click to add section title</a:t>
            </a:r>
          </a:p>
        </p:txBody>
      </p:sp>
      <p:sp>
        <p:nvSpPr>
          <p:cNvPr id="7" name="TextBox 6">
            <a:extLst>
              <a:ext uri="{FF2B5EF4-FFF2-40B4-BE49-F238E27FC236}">
                <a16:creationId xmlns:a16="http://schemas.microsoft.com/office/drawing/2014/main" id="{AFC233F4-4BA6-EC46-8DB3-143A95D5459A}"/>
              </a:ext>
            </a:extLst>
          </p:cNvPr>
          <p:cNvSpPr txBox="1"/>
          <p:nvPr userDrawn="1"/>
        </p:nvSpPr>
        <p:spPr>
          <a:xfrm>
            <a:off x="10505872" y="6406591"/>
            <a:ext cx="939818" cy="218934"/>
          </a:xfrm>
          <a:prstGeom prst="rect">
            <a:avLst/>
          </a:prstGeom>
        </p:spPr>
        <p:txBody>
          <a:bodyPr vert="horz" lIns="0" tIns="0" rIns="0" bIns="0" rtlCol="0" anchor="ctr" anchorCtr="0">
            <a:noAutofit/>
          </a:bodyPr>
          <a:lstStyle>
            <a:defPPr>
              <a:defRPr lang="en-US"/>
            </a:defPPr>
            <a:lvl1pPr algn="r">
              <a:defRPr kumimoji="0" sz="6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stStyle>
          <a:p>
            <a:pPr lvl="0"/>
            <a:r>
              <a:rPr lang="en-US">
                <a:solidFill>
                  <a:schemeClr val="tx1"/>
                </a:solidFill>
              </a:rPr>
              <a:t>CONFIDENTIAL. Copyright ©</a:t>
            </a:r>
          </a:p>
        </p:txBody>
      </p:sp>
      <p:sp>
        <p:nvSpPr>
          <p:cNvPr id="9" name="Text Placeholder 3">
            <a:extLst>
              <a:ext uri="{FF2B5EF4-FFF2-40B4-BE49-F238E27FC236}">
                <a16:creationId xmlns:a16="http://schemas.microsoft.com/office/drawing/2014/main" id="{B8E027D5-10AF-5247-B60F-C8B2D62BC775}"/>
              </a:ext>
            </a:extLst>
          </p:cNvPr>
          <p:cNvSpPr txBox="1">
            <a:spLocks/>
          </p:cNvSpPr>
          <p:nvPr userDrawn="1"/>
        </p:nvSpPr>
        <p:spPr>
          <a:xfrm>
            <a:off x="11498094" y="6406591"/>
            <a:ext cx="242932" cy="218934"/>
          </a:xfrm>
          <a:prstGeom prst="rect">
            <a:avLst/>
          </a:prstGeom>
        </p:spPr>
        <p:txBody>
          <a:bodyPr vert="horz" lIns="0" tIns="0" rIns="0" bIns="0" rtlCol="0" anchor="ctr">
            <a:noAutofit/>
          </a:bodyPr>
          <a:lstStyle>
            <a:defPPr>
              <a:defRPr lang="en-US"/>
            </a:defPPr>
            <a:lvl1pPr algn="r">
              <a:defRPr kumimoji="0" sz="8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vl2pPr marL="182880" indent="-182880" algn="l" defTabSz="914400" rtl="0" eaLnBrk="1" latinLnBrk="0" hangingPunct="1">
              <a:lnSpc>
                <a:spcPct val="100000"/>
              </a:lnSpc>
              <a:spcBef>
                <a:spcPts val="600"/>
              </a:spcBef>
              <a:buClr>
                <a:schemeClr val="accent2"/>
              </a:buClr>
              <a:buFont typeface="Arial" panose="020B0604020202020204" pitchFamily="34" charset="0"/>
              <a:buChar char="•"/>
              <a:defRPr sz="16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fld id="{07FA7470-6506-4B71-AD87-6F7FA0DD0168}" type="slidenum">
              <a:rPr lang="en-US" sz="1000" smtClean="0">
                <a:solidFill>
                  <a:schemeClr val="tx1"/>
                </a:solidFill>
              </a:rPr>
              <a:pPr lvl="0"/>
              <a:t>‹#›</a:t>
            </a:fld>
            <a:endParaRPr lang="en-US" sz="1000">
              <a:solidFill>
                <a:schemeClr val="tx1"/>
              </a:solidFill>
            </a:endParaRPr>
          </a:p>
        </p:txBody>
      </p:sp>
    </p:spTree>
    <p:extLst>
      <p:ext uri="{BB962C8B-B14F-4D97-AF65-F5344CB8AC3E}">
        <p14:creationId xmlns:p14="http://schemas.microsoft.com/office/powerpoint/2010/main" val="3556668290"/>
      </p:ext>
    </p:extLst>
  </p:cSld>
  <p:clrMapOvr>
    <a:masterClrMapping/>
  </p:clrMapOvr>
  <p:extLst>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ase Study-2/3 Picture">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657C14D-88D4-2E4E-B3D4-C2C8ABFC1A31}"/>
              </a:ext>
            </a:extLst>
          </p:cNvPr>
          <p:cNvSpPr/>
          <p:nvPr userDrawn="1"/>
        </p:nvSpPr>
        <p:spPr bwMode="auto">
          <a:xfrm>
            <a:off x="4302124" y="0"/>
            <a:ext cx="7889875" cy="6858000"/>
          </a:xfrm>
          <a:prstGeom prst="rect">
            <a:avLst/>
          </a:prstGeom>
          <a:solidFill>
            <a:schemeClr val="bg1">
              <a:lumMod val="95000"/>
            </a:schemeClr>
          </a:solidFill>
          <a:ln>
            <a:noFill/>
          </a:ln>
          <a:effectLst/>
        </p:spPr>
        <p:txBody>
          <a:bodyPr wrap="none" rtlCol="0" anchor="ctr"/>
          <a:lstStyle/>
          <a:p>
            <a:pPr algn="ctr"/>
            <a:endParaRPr lang="en-US" sz="2400" err="1">
              <a:solidFill>
                <a:schemeClr val="bg1"/>
              </a:solidFill>
              <a:latin typeface="Calibri Light" panose="020F0302020204030204" pitchFamily="34" charset="0"/>
              <a:ea typeface="Human Sans ExtraLight" charset="0"/>
              <a:cs typeface="Human Sans ExtraLight" charset="0"/>
            </a:endParaRPr>
          </a:p>
        </p:txBody>
      </p:sp>
      <p:sp>
        <p:nvSpPr>
          <p:cNvPr id="11" name="Title 1"/>
          <p:cNvSpPr>
            <a:spLocks noGrp="1"/>
          </p:cNvSpPr>
          <p:nvPr>
            <p:ph type="title"/>
          </p:nvPr>
        </p:nvSpPr>
        <p:spPr>
          <a:xfrm>
            <a:off x="457201" y="469900"/>
            <a:ext cx="3606927" cy="338554"/>
          </a:xfrm>
        </p:spPr>
        <p:txBody>
          <a:bodyPr wrap="square">
            <a:spAutoFit/>
          </a:bodyPr>
          <a:lstStyle>
            <a:lvl1pPr>
              <a:defRPr b="1">
                <a:solidFill>
                  <a:schemeClr val="tx1"/>
                </a:solidFill>
                <a:latin typeface="+mn-lt"/>
              </a:defRPr>
            </a:lvl1pPr>
          </a:lstStyle>
          <a:p>
            <a:r>
              <a:rPr lang="en-US"/>
              <a:t>Click to edit Master title style</a:t>
            </a:r>
          </a:p>
        </p:txBody>
      </p:sp>
      <p:sp>
        <p:nvSpPr>
          <p:cNvPr id="12" name="TextBox 11">
            <a:extLst>
              <a:ext uri="{FF2B5EF4-FFF2-40B4-BE49-F238E27FC236}">
                <a16:creationId xmlns:a16="http://schemas.microsoft.com/office/drawing/2014/main" id="{9D211704-E6A2-554A-83D7-019EF0F003D0}"/>
              </a:ext>
            </a:extLst>
          </p:cNvPr>
          <p:cNvSpPr txBox="1"/>
          <p:nvPr userDrawn="1"/>
        </p:nvSpPr>
        <p:spPr>
          <a:xfrm>
            <a:off x="10505872" y="6406591"/>
            <a:ext cx="939818" cy="218934"/>
          </a:xfrm>
          <a:prstGeom prst="rect">
            <a:avLst/>
          </a:prstGeom>
        </p:spPr>
        <p:txBody>
          <a:bodyPr vert="horz" lIns="0" tIns="0" rIns="0" bIns="0" rtlCol="0" anchor="ctr" anchorCtr="0">
            <a:noAutofit/>
          </a:bodyPr>
          <a:lstStyle>
            <a:defPPr>
              <a:defRPr lang="en-US"/>
            </a:defPPr>
            <a:lvl1pPr algn="r">
              <a:defRPr kumimoji="0" sz="6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stStyle>
          <a:p>
            <a:pPr lvl="0"/>
            <a:r>
              <a:rPr lang="en-US">
                <a:solidFill>
                  <a:schemeClr val="tx1"/>
                </a:solidFill>
              </a:rPr>
              <a:t>CONFIDENTIAL. Copyright ©</a:t>
            </a:r>
          </a:p>
        </p:txBody>
      </p:sp>
      <p:sp>
        <p:nvSpPr>
          <p:cNvPr id="13" name="Text Placeholder 3">
            <a:extLst>
              <a:ext uri="{FF2B5EF4-FFF2-40B4-BE49-F238E27FC236}">
                <a16:creationId xmlns:a16="http://schemas.microsoft.com/office/drawing/2014/main" id="{C4E06C20-AA8E-8342-A500-79B18C390223}"/>
              </a:ext>
            </a:extLst>
          </p:cNvPr>
          <p:cNvSpPr txBox="1">
            <a:spLocks/>
          </p:cNvSpPr>
          <p:nvPr userDrawn="1"/>
        </p:nvSpPr>
        <p:spPr>
          <a:xfrm>
            <a:off x="11498094" y="6406591"/>
            <a:ext cx="242932" cy="218934"/>
          </a:xfrm>
          <a:prstGeom prst="rect">
            <a:avLst/>
          </a:prstGeom>
        </p:spPr>
        <p:txBody>
          <a:bodyPr vert="horz" lIns="0" tIns="0" rIns="0" bIns="0" rtlCol="0" anchor="ctr">
            <a:noAutofit/>
          </a:bodyPr>
          <a:lstStyle>
            <a:defPPr>
              <a:defRPr lang="en-US"/>
            </a:defPPr>
            <a:lvl1pPr algn="r">
              <a:defRPr kumimoji="0" sz="8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vl2pPr marL="182880" indent="-182880" algn="l" defTabSz="914400" rtl="0" eaLnBrk="1" latinLnBrk="0" hangingPunct="1">
              <a:lnSpc>
                <a:spcPct val="100000"/>
              </a:lnSpc>
              <a:spcBef>
                <a:spcPts val="600"/>
              </a:spcBef>
              <a:buClr>
                <a:schemeClr val="accent2"/>
              </a:buClr>
              <a:buFont typeface="Arial" panose="020B0604020202020204" pitchFamily="34" charset="0"/>
              <a:buChar char="•"/>
              <a:defRPr sz="16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fld id="{07FA7470-6506-4B71-AD87-6F7FA0DD0168}" type="slidenum">
              <a:rPr lang="en-US" sz="1000" smtClean="0">
                <a:solidFill>
                  <a:schemeClr val="tx1"/>
                </a:solidFill>
              </a:rPr>
              <a:pPr lvl="0"/>
              <a:t>‹#›</a:t>
            </a:fld>
            <a:endParaRPr lang="en-US" sz="1000">
              <a:solidFill>
                <a:schemeClr val="tx1"/>
              </a:solidFill>
            </a:endParaRPr>
          </a:p>
        </p:txBody>
      </p:sp>
      <p:sp>
        <p:nvSpPr>
          <p:cNvPr id="14" name="Picture Placeholder 2">
            <a:extLst>
              <a:ext uri="{FF2B5EF4-FFF2-40B4-BE49-F238E27FC236}">
                <a16:creationId xmlns:a16="http://schemas.microsoft.com/office/drawing/2014/main" id="{B0B5FC9B-C94B-DD4C-B568-43367EF1D400}"/>
              </a:ext>
            </a:extLst>
          </p:cNvPr>
          <p:cNvSpPr>
            <a:spLocks noGrp="1"/>
          </p:cNvSpPr>
          <p:nvPr>
            <p:ph type="pic" sz="quarter" idx="16"/>
          </p:nvPr>
        </p:nvSpPr>
        <p:spPr>
          <a:xfrm>
            <a:off x="4314697" y="0"/>
            <a:ext cx="7877303" cy="6858000"/>
          </a:xfrm>
          <a:prstGeom prst="rect">
            <a:avLst/>
          </a:prstGeom>
        </p:spPr>
        <p:txBody>
          <a:bodyPr/>
          <a:lstStyle/>
          <a:p>
            <a:r>
              <a:rPr lang="en-US"/>
              <a:t>Click icon to add picture</a:t>
            </a:r>
          </a:p>
        </p:txBody>
      </p:sp>
      <p:sp>
        <p:nvSpPr>
          <p:cNvPr id="10" name="Text Placeholder 10">
            <a:extLst>
              <a:ext uri="{FF2B5EF4-FFF2-40B4-BE49-F238E27FC236}">
                <a16:creationId xmlns:a16="http://schemas.microsoft.com/office/drawing/2014/main" id="{703B5AFB-E799-0442-BA28-6AF5A02967FE}"/>
              </a:ext>
            </a:extLst>
          </p:cNvPr>
          <p:cNvSpPr>
            <a:spLocks noGrp="1"/>
          </p:cNvSpPr>
          <p:nvPr>
            <p:ph type="body" sz="quarter" idx="15" hasCustomPrompt="1"/>
          </p:nvPr>
        </p:nvSpPr>
        <p:spPr>
          <a:xfrm>
            <a:off x="457200" y="231494"/>
            <a:ext cx="3611880" cy="225706"/>
          </a:xfrm>
          <a:prstGeom prst="rect">
            <a:avLst/>
          </a:prstGeom>
        </p:spPr>
        <p:txBody>
          <a:bodyPr/>
          <a:lstStyle>
            <a:lvl1pPr>
              <a:defRPr sz="1000" b="1" cap="all" baseline="0">
                <a:solidFill>
                  <a:schemeClr val="tx2"/>
                </a:solidFill>
                <a:latin typeface="+mn-lt"/>
              </a:defRPr>
            </a:lvl1pPr>
          </a:lstStyle>
          <a:p>
            <a:pPr lvl="0"/>
            <a:r>
              <a:rPr lang="en-US"/>
              <a:t>Click to add section title</a:t>
            </a:r>
          </a:p>
        </p:txBody>
      </p:sp>
    </p:spTree>
    <p:extLst>
      <p:ext uri="{BB962C8B-B14F-4D97-AF65-F5344CB8AC3E}">
        <p14:creationId xmlns:p14="http://schemas.microsoft.com/office/powerpoint/2010/main" val="4128628431"/>
      </p:ext>
    </p:extLst>
  </p:cSld>
  <p:clrMapOvr>
    <a:masterClrMapping/>
  </p:clrMapOvr>
  <p:extLst>
    <p:ext uri="{DCECCB84-F9BA-43D5-87BE-67443E8EF086}">
      <p15:sldGuideLst xmlns:p15="http://schemas.microsoft.com/office/powerpoint/2012/main"/>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ase Study-2/3 Picture Logo">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657C14D-88D4-2E4E-B3D4-C2C8ABFC1A31}"/>
              </a:ext>
            </a:extLst>
          </p:cNvPr>
          <p:cNvSpPr/>
          <p:nvPr userDrawn="1"/>
        </p:nvSpPr>
        <p:spPr bwMode="auto">
          <a:xfrm>
            <a:off x="4302124" y="0"/>
            <a:ext cx="7889875" cy="6858000"/>
          </a:xfrm>
          <a:prstGeom prst="rect">
            <a:avLst/>
          </a:prstGeom>
          <a:solidFill>
            <a:schemeClr val="bg1">
              <a:lumMod val="95000"/>
            </a:schemeClr>
          </a:solidFill>
          <a:ln>
            <a:noFill/>
          </a:ln>
          <a:effectLst/>
        </p:spPr>
        <p:txBody>
          <a:bodyPr wrap="none" rtlCol="0" anchor="ctr"/>
          <a:lstStyle/>
          <a:p>
            <a:pPr algn="ctr"/>
            <a:endParaRPr lang="en-US" sz="2400" err="1">
              <a:solidFill>
                <a:schemeClr val="bg1"/>
              </a:solidFill>
              <a:latin typeface="Calibri Light" panose="020F0302020204030204" pitchFamily="34" charset="0"/>
              <a:ea typeface="Human Sans ExtraLight" charset="0"/>
              <a:cs typeface="Human Sans ExtraLight" charset="0"/>
            </a:endParaRPr>
          </a:p>
        </p:txBody>
      </p:sp>
      <p:sp>
        <p:nvSpPr>
          <p:cNvPr id="11" name="Title 1"/>
          <p:cNvSpPr>
            <a:spLocks noGrp="1"/>
          </p:cNvSpPr>
          <p:nvPr>
            <p:ph type="title"/>
          </p:nvPr>
        </p:nvSpPr>
        <p:spPr>
          <a:xfrm>
            <a:off x="457201" y="924339"/>
            <a:ext cx="3606927" cy="338554"/>
          </a:xfrm>
        </p:spPr>
        <p:txBody>
          <a:bodyPr wrap="square">
            <a:spAutoFit/>
          </a:bodyPr>
          <a:lstStyle>
            <a:lvl1pPr>
              <a:defRPr b="1">
                <a:solidFill>
                  <a:schemeClr val="tx1"/>
                </a:solidFill>
                <a:latin typeface="+mn-lt"/>
              </a:defRPr>
            </a:lvl1pPr>
          </a:lstStyle>
          <a:p>
            <a:r>
              <a:rPr lang="en-US"/>
              <a:t>Click to edit Master title style</a:t>
            </a:r>
          </a:p>
        </p:txBody>
      </p:sp>
      <p:sp>
        <p:nvSpPr>
          <p:cNvPr id="12" name="TextBox 11">
            <a:extLst>
              <a:ext uri="{FF2B5EF4-FFF2-40B4-BE49-F238E27FC236}">
                <a16:creationId xmlns:a16="http://schemas.microsoft.com/office/drawing/2014/main" id="{9D211704-E6A2-554A-83D7-019EF0F003D0}"/>
              </a:ext>
            </a:extLst>
          </p:cNvPr>
          <p:cNvSpPr txBox="1"/>
          <p:nvPr userDrawn="1"/>
        </p:nvSpPr>
        <p:spPr>
          <a:xfrm>
            <a:off x="10505872" y="6406591"/>
            <a:ext cx="939818" cy="218934"/>
          </a:xfrm>
          <a:prstGeom prst="rect">
            <a:avLst/>
          </a:prstGeom>
        </p:spPr>
        <p:txBody>
          <a:bodyPr vert="horz" lIns="0" tIns="0" rIns="0" bIns="0" rtlCol="0" anchor="ctr" anchorCtr="0">
            <a:noAutofit/>
          </a:bodyPr>
          <a:lstStyle>
            <a:defPPr>
              <a:defRPr lang="en-US"/>
            </a:defPPr>
            <a:lvl1pPr algn="r">
              <a:defRPr kumimoji="0" sz="6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stStyle>
          <a:p>
            <a:pPr lvl="0"/>
            <a:r>
              <a:rPr lang="en-US">
                <a:solidFill>
                  <a:schemeClr val="tx1"/>
                </a:solidFill>
              </a:rPr>
              <a:t>CONFIDENTIAL. Copyright ©</a:t>
            </a:r>
          </a:p>
        </p:txBody>
      </p:sp>
      <p:sp>
        <p:nvSpPr>
          <p:cNvPr id="13" name="Text Placeholder 3">
            <a:extLst>
              <a:ext uri="{FF2B5EF4-FFF2-40B4-BE49-F238E27FC236}">
                <a16:creationId xmlns:a16="http://schemas.microsoft.com/office/drawing/2014/main" id="{C4E06C20-AA8E-8342-A500-79B18C390223}"/>
              </a:ext>
            </a:extLst>
          </p:cNvPr>
          <p:cNvSpPr txBox="1">
            <a:spLocks/>
          </p:cNvSpPr>
          <p:nvPr userDrawn="1"/>
        </p:nvSpPr>
        <p:spPr>
          <a:xfrm>
            <a:off x="11498094" y="6406591"/>
            <a:ext cx="242932" cy="218934"/>
          </a:xfrm>
          <a:prstGeom prst="rect">
            <a:avLst/>
          </a:prstGeom>
        </p:spPr>
        <p:txBody>
          <a:bodyPr vert="horz" lIns="0" tIns="0" rIns="0" bIns="0" rtlCol="0" anchor="ctr">
            <a:noAutofit/>
          </a:bodyPr>
          <a:lstStyle>
            <a:defPPr>
              <a:defRPr lang="en-US"/>
            </a:defPPr>
            <a:lvl1pPr algn="r">
              <a:defRPr kumimoji="0" sz="8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vl2pPr marL="182880" indent="-182880" algn="l" defTabSz="914400" rtl="0" eaLnBrk="1" latinLnBrk="0" hangingPunct="1">
              <a:lnSpc>
                <a:spcPct val="100000"/>
              </a:lnSpc>
              <a:spcBef>
                <a:spcPts val="600"/>
              </a:spcBef>
              <a:buClr>
                <a:schemeClr val="accent2"/>
              </a:buClr>
              <a:buFont typeface="Arial" panose="020B0604020202020204" pitchFamily="34" charset="0"/>
              <a:buChar char="•"/>
              <a:defRPr sz="16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fld id="{07FA7470-6506-4B71-AD87-6F7FA0DD0168}" type="slidenum">
              <a:rPr lang="en-US" sz="1000" smtClean="0">
                <a:solidFill>
                  <a:schemeClr val="tx1"/>
                </a:solidFill>
              </a:rPr>
              <a:pPr lvl="0"/>
              <a:t>‹#›</a:t>
            </a:fld>
            <a:endParaRPr lang="en-US" sz="1000">
              <a:solidFill>
                <a:schemeClr val="tx1"/>
              </a:solidFill>
            </a:endParaRPr>
          </a:p>
        </p:txBody>
      </p:sp>
      <p:sp>
        <p:nvSpPr>
          <p:cNvPr id="14" name="Picture Placeholder 2">
            <a:extLst>
              <a:ext uri="{FF2B5EF4-FFF2-40B4-BE49-F238E27FC236}">
                <a16:creationId xmlns:a16="http://schemas.microsoft.com/office/drawing/2014/main" id="{B0B5FC9B-C94B-DD4C-B568-43367EF1D400}"/>
              </a:ext>
            </a:extLst>
          </p:cNvPr>
          <p:cNvSpPr>
            <a:spLocks noGrp="1"/>
          </p:cNvSpPr>
          <p:nvPr>
            <p:ph type="pic" sz="quarter" idx="16"/>
          </p:nvPr>
        </p:nvSpPr>
        <p:spPr>
          <a:xfrm>
            <a:off x="4314697" y="0"/>
            <a:ext cx="7877303" cy="6858000"/>
          </a:xfrm>
          <a:prstGeom prst="rect">
            <a:avLst/>
          </a:prstGeom>
        </p:spPr>
        <p:txBody>
          <a:bodyPr/>
          <a:lstStyle/>
          <a:p>
            <a:r>
              <a:rPr lang="en-US"/>
              <a:t>Click icon to add picture</a:t>
            </a:r>
          </a:p>
        </p:txBody>
      </p:sp>
    </p:spTree>
    <p:extLst>
      <p:ext uri="{BB962C8B-B14F-4D97-AF65-F5344CB8AC3E}">
        <p14:creationId xmlns:p14="http://schemas.microsoft.com/office/powerpoint/2010/main" val="395220736"/>
      </p:ext>
    </p:extLst>
  </p:cSld>
  <p:clrMapOvr>
    <a:masterClrMapping/>
  </p:clrMapOvr>
  <p:extLst>
    <p:ext uri="{DCECCB84-F9BA-43D5-87BE-67443E8EF086}">
      <p15:sldGuideLst xmlns:p15="http://schemas.microsoft.com/office/powerpoint/2012/main"/>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ase Study-MockUp">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63D721A-127A-4DBE-B738-ABA4893319BC}"/>
              </a:ext>
            </a:extLst>
          </p:cNvPr>
          <p:cNvSpPr/>
          <p:nvPr userDrawn="1"/>
        </p:nvSpPr>
        <p:spPr bwMode="auto">
          <a:xfrm>
            <a:off x="0" y="0"/>
            <a:ext cx="2378075" cy="6858000"/>
          </a:xfrm>
          <a:prstGeom prst="rect">
            <a:avLst/>
          </a:prstGeom>
          <a:solidFill>
            <a:schemeClr val="bg1">
              <a:lumMod val="95000"/>
            </a:schemeClr>
          </a:solidFill>
          <a:ln>
            <a:noFill/>
          </a:ln>
          <a:effectLst/>
        </p:spPr>
        <p:txBody>
          <a:bodyPr wrap="none" rtlCol="0" anchor="ctr"/>
          <a:lstStyle/>
          <a:p>
            <a:pPr algn="ctr"/>
            <a:endParaRPr lang="en-US" sz="2400" err="1">
              <a:solidFill>
                <a:schemeClr val="bg1"/>
              </a:solidFill>
              <a:latin typeface="Calibri Light" panose="020F0302020204030204" pitchFamily="34" charset="0"/>
              <a:ea typeface="Human Sans ExtraLight" charset="0"/>
              <a:cs typeface="Human Sans ExtraLight" charset="0"/>
            </a:endParaRPr>
          </a:p>
        </p:txBody>
      </p:sp>
      <p:sp>
        <p:nvSpPr>
          <p:cNvPr id="11" name="Title 1"/>
          <p:cNvSpPr>
            <a:spLocks noGrp="1"/>
          </p:cNvSpPr>
          <p:nvPr>
            <p:ph type="title"/>
          </p:nvPr>
        </p:nvSpPr>
        <p:spPr>
          <a:xfrm>
            <a:off x="4303841" y="1600200"/>
            <a:ext cx="4797425" cy="338554"/>
          </a:xfrm>
        </p:spPr>
        <p:txBody>
          <a:bodyPr>
            <a:spAutoFit/>
          </a:bodyPr>
          <a:lstStyle>
            <a:lvl1pPr>
              <a:defRPr b="1">
                <a:solidFill>
                  <a:schemeClr val="tx1"/>
                </a:solidFill>
                <a:latin typeface="+mn-lt"/>
              </a:defRPr>
            </a:lvl1pPr>
          </a:lstStyle>
          <a:p>
            <a:r>
              <a:rPr lang="en-US"/>
              <a:t>Click to edit Master title style</a:t>
            </a:r>
          </a:p>
        </p:txBody>
      </p:sp>
      <p:sp>
        <p:nvSpPr>
          <p:cNvPr id="10" name="Text Placeholder 2">
            <a:extLst>
              <a:ext uri="{FF2B5EF4-FFF2-40B4-BE49-F238E27FC236}">
                <a16:creationId xmlns:a16="http://schemas.microsoft.com/office/drawing/2014/main" id="{DCFE7496-2B11-468F-A424-81EF7552D417}"/>
              </a:ext>
            </a:extLst>
          </p:cNvPr>
          <p:cNvSpPr>
            <a:spLocks noGrp="1"/>
          </p:cNvSpPr>
          <p:nvPr>
            <p:ph type="body" sz="quarter" idx="17" hasCustomPrompt="1"/>
          </p:nvPr>
        </p:nvSpPr>
        <p:spPr>
          <a:xfrm>
            <a:off x="4316414" y="2286000"/>
            <a:ext cx="4784852" cy="3657600"/>
          </a:xfrm>
        </p:spPr>
        <p:txBody>
          <a:bodyPr/>
          <a:lstStyle>
            <a:lvl1pPr>
              <a:defRPr sz="1600">
                <a:solidFill>
                  <a:schemeClr val="tx1"/>
                </a:solidFill>
                <a:latin typeface="+mn-lt"/>
                <a:cs typeface="Calibri Light" panose="020F0302020204030204" pitchFamily="34" charset="0"/>
              </a:defRPr>
            </a:lvl1pPr>
            <a:lvl2pPr>
              <a:buNone/>
              <a:defRPr/>
            </a:lvl2pPr>
            <a:lvl3pPr>
              <a:buNone/>
              <a:defRPr/>
            </a:lvl3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 It was </a:t>
            </a:r>
            <a:r>
              <a:rPr lang="en-US" err="1"/>
              <a:t>popularised</a:t>
            </a:r>
            <a:r>
              <a:rPr lang="en-US"/>
              <a:t> in the 1960s with the release of Letraset sheets containing Lorem Ipsum passages, and more recently with desktop publishing software like Aldus PageMaker including versions of Lorem Ipsum.</a:t>
            </a:r>
          </a:p>
        </p:txBody>
      </p:sp>
      <p:pic>
        <p:nvPicPr>
          <p:cNvPr id="12" name="Graphic 11">
            <a:extLst>
              <a:ext uri="{FF2B5EF4-FFF2-40B4-BE49-F238E27FC236}">
                <a16:creationId xmlns:a16="http://schemas.microsoft.com/office/drawing/2014/main" id="{15EB0785-A8B2-B844-97DC-362F6DEDBA7A}"/>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7201" y="6438901"/>
            <a:ext cx="540540" cy="190499"/>
          </a:xfrm>
          <a:prstGeom prst="rect">
            <a:avLst/>
          </a:prstGeom>
        </p:spPr>
      </p:pic>
    </p:spTree>
    <p:extLst>
      <p:ext uri="{BB962C8B-B14F-4D97-AF65-F5344CB8AC3E}">
        <p14:creationId xmlns:p14="http://schemas.microsoft.com/office/powerpoint/2010/main" val="167084896"/>
      </p:ext>
    </p:extLst>
  </p:cSld>
  <p:clrMapOvr>
    <a:masterClrMapping/>
  </p:clrMapOvr>
  <p:extLst>
    <p:ext uri="{DCECCB84-F9BA-43D5-87BE-67443E8EF086}">
      <p15:sldGuideLst xmlns:p15="http://schemas.microsoft.com/office/powerpoint/2012/main"/>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ase Study-Mock Up Lef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63D721A-127A-4DBE-B738-ABA4893319BC}"/>
              </a:ext>
            </a:extLst>
          </p:cNvPr>
          <p:cNvSpPr/>
          <p:nvPr userDrawn="1"/>
        </p:nvSpPr>
        <p:spPr bwMode="auto">
          <a:xfrm>
            <a:off x="0" y="0"/>
            <a:ext cx="7180263" cy="6858000"/>
          </a:xfrm>
          <a:prstGeom prst="rect">
            <a:avLst/>
          </a:prstGeom>
          <a:solidFill>
            <a:schemeClr val="bg1">
              <a:lumMod val="95000"/>
            </a:schemeClr>
          </a:solidFill>
          <a:ln>
            <a:noFill/>
          </a:ln>
          <a:effectLst/>
        </p:spPr>
        <p:txBody>
          <a:bodyPr wrap="none" rtlCol="0" anchor="ctr"/>
          <a:lstStyle/>
          <a:p>
            <a:pPr algn="ctr"/>
            <a:endParaRPr lang="en-US" sz="2400" err="1">
              <a:solidFill>
                <a:schemeClr val="bg1"/>
              </a:solidFill>
              <a:latin typeface="Calibri Light" panose="020F0302020204030204" pitchFamily="34" charset="0"/>
              <a:ea typeface="Human Sans ExtraLight" charset="0"/>
              <a:cs typeface="Human Sans ExtraLight" charset="0"/>
            </a:endParaRPr>
          </a:p>
        </p:txBody>
      </p:sp>
      <p:sp>
        <p:nvSpPr>
          <p:cNvPr id="11" name="Title 1"/>
          <p:cNvSpPr>
            <a:spLocks noGrp="1"/>
          </p:cNvSpPr>
          <p:nvPr>
            <p:ph type="title"/>
          </p:nvPr>
        </p:nvSpPr>
        <p:spPr>
          <a:xfrm>
            <a:off x="457200" y="914400"/>
            <a:ext cx="4797425" cy="338554"/>
          </a:xfrm>
        </p:spPr>
        <p:txBody>
          <a:bodyPr>
            <a:spAutoFit/>
          </a:bodyPr>
          <a:lstStyle>
            <a:lvl1pPr>
              <a:defRPr b="1">
                <a:solidFill>
                  <a:schemeClr val="tx1"/>
                </a:solidFill>
                <a:latin typeface="+mn-lt"/>
              </a:defRPr>
            </a:lvl1pPr>
          </a:lstStyle>
          <a:p>
            <a:r>
              <a:rPr lang="en-US"/>
              <a:t>Click to edit Master title style</a:t>
            </a:r>
          </a:p>
        </p:txBody>
      </p:sp>
      <p:sp>
        <p:nvSpPr>
          <p:cNvPr id="10" name="Text Placeholder 2">
            <a:extLst>
              <a:ext uri="{FF2B5EF4-FFF2-40B4-BE49-F238E27FC236}">
                <a16:creationId xmlns:a16="http://schemas.microsoft.com/office/drawing/2014/main" id="{DCFE7496-2B11-468F-A424-81EF7552D417}"/>
              </a:ext>
            </a:extLst>
          </p:cNvPr>
          <p:cNvSpPr>
            <a:spLocks noGrp="1"/>
          </p:cNvSpPr>
          <p:nvPr>
            <p:ph type="body" sz="quarter" idx="17" hasCustomPrompt="1"/>
          </p:nvPr>
        </p:nvSpPr>
        <p:spPr>
          <a:xfrm>
            <a:off x="469773" y="1600200"/>
            <a:ext cx="4784852" cy="3657600"/>
          </a:xfrm>
          <a:prstGeom prst="rect">
            <a:avLst/>
          </a:prstGeom>
        </p:spPr>
        <p:txBody>
          <a:bodyPr/>
          <a:lstStyle>
            <a:lvl1pPr>
              <a:defRPr sz="1600">
                <a:solidFill>
                  <a:schemeClr val="tx1"/>
                </a:solidFill>
                <a:latin typeface="+mn-lt"/>
                <a:cs typeface="Calibri Light" panose="020F0302020204030204" pitchFamily="34" charset="0"/>
              </a:defRPr>
            </a:lvl1pPr>
            <a:lvl2pPr>
              <a:buNone/>
              <a:defRPr/>
            </a:lvl2pPr>
            <a:lvl3pPr>
              <a:buNone/>
              <a:defRPr/>
            </a:lvl3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 It was </a:t>
            </a:r>
            <a:r>
              <a:rPr lang="en-US" err="1"/>
              <a:t>popularised</a:t>
            </a:r>
            <a:r>
              <a:rPr lang="en-US"/>
              <a:t> in the 1960s with the release of Letraset sheets containing Lorem Ipsum passages, and more recently with desktop publishing software like Aldus PageMaker including versions of Lorem Ipsum.</a:t>
            </a:r>
          </a:p>
        </p:txBody>
      </p:sp>
      <p:pic>
        <p:nvPicPr>
          <p:cNvPr id="8" name="Graphic 7">
            <a:extLst>
              <a:ext uri="{FF2B5EF4-FFF2-40B4-BE49-F238E27FC236}">
                <a16:creationId xmlns:a16="http://schemas.microsoft.com/office/drawing/2014/main" id="{ECD48285-8885-4D22-8AE4-172AF6114199}"/>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7201" y="6438901"/>
            <a:ext cx="540540" cy="190499"/>
          </a:xfrm>
          <a:prstGeom prst="rect">
            <a:avLst/>
          </a:prstGeom>
        </p:spPr>
      </p:pic>
      <p:sp>
        <p:nvSpPr>
          <p:cNvPr id="6" name="Text Placeholder 10">
            <a:extLst>
              <a:ext uri="{FF2B5EF4-FFF2-40B4-BE49-F238E27FC236}">
                <a16:creationId xmlns:a16="http://schemas.microsoft.com/office/drawing/2014/main" id="{D02C5AA0-D8CE-634A-97A8-97B2BC715078}"/>
              </a:ext>
            </a:extLst>
          </p:cNvPr>
          <p:cNvSpPr>
            <a:spLocks noGrp="1"/>
          </p:cNvSpPr>
          <p:nvPr>
            <p:ph type="body" sz="quarter" idx="15" hasCustomPrompt="1"/>
          </p:nvPr>
        </p:nvSpPr>
        <p:spPr>
          <a:xfrm>
            <a:off x="457200" y="231494"/>
            <a:ext cx="3611880" cy="225706"/>
          </a:xfrm>
          <a:prstGeom prst="rect">
            <a:avLst/>
          </a:prstGeom>
        </p:spPr>
        <p:txBody>
          <a:bodyPr/>
          <a:lstStyle>
            <a:lvl1pPr>
              <a:defRPr sz="1000" b="1" cap="all" baseline="0">
                <a:solidFill>
                  <a:schemeClr val="tx2"/>
                </a:solidFill>
                <a:latin typeface="+mn-lt"/>
              </a:defRPr>
            </a:lvl1pPr>
          </a:lstStyle>
          <a:p>
            <a:pPr lvl="0"/>
            <a:r>
              <a:rPr lang="en-US"/>
              <a:t>Click to add section title</a:t>
            </a:r>
          </a:p>
        </p:txBody>
      </p:sp>
    </p:spTree>
    <p:extLst>
      <p:ext uri="{BB962C8B-B14F-4D97-AF65-F5344CB8AC3E}">
        <p14:creationId xmlns:p14="http://schemas.microsoft.com/office/powerpoint/2010/main" val="1576211740"/>
      </p:ext>
    </p:extLst>
  </p:cSld>
  <p:clrMapOvr>
    <a:masterClrMapping/>
  </p:clrMapOvr>
  <p:extLst>
    <p:ext uri="{DCECCB84-F9BA-43D5-87BE-67443E8EF086}">
      <p15:sldGuideLst xmlns:p15="http://schemas.microsoft.com/office/powerpoint/2012/main"/>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ase Study-Mock Up Black">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63D721A-127A-4DBE-B738-ABA4893319BC}"/>
              </a:ext>
            </a:extLst>
          </p:cNvPr>
          <p:cNvSpPr/>
          <p:nvPr userDrawn="1"/>
        </p:nvSpPr>
        <p:spPr bwMode="auto">
          <a:xfrm>
            <a:off x="0" y="0"/>
            <a:ext cx="2378075" cy="6858000"/>
          </a:xfrm>
          <a:prstGeom prst="rect">
            <a:avLst/>
          </a:prstGeom>
          <a:solidFill>
            <a:schemeClr val="tx1"/>
          </a:solidFill>
          <a:ln>
            <a:noFill/>
          </a:ln>
          <a:effectLst/>
        </p:spPr>
        <p:txBody>
          <a:bodyPr wrap="none" rtlCol="0" anchor="ctr"/>
          <a:lstStyle/>
          <a:p>
            <a:pPr algn="ctr"/>
            <a:endParaRPr lang="en-US" sz="2400" err="1">
              <a:solidFill>
                <a:schemeClr val="bg1"/>
              </a:solidFill>
              <a:latin typeface="Calibri Light" panose="020F0302020204030204" pitchFamily="34" charset="0"/>
              <a:ea typeface="Human Sans ExtraLight" charset="0"/>
              <a:cs typeface="Human Sans ExtraLight" charset="0"/>
            </a:endParaRPr>
          </a:p>
        </p:txBody>
      </p:sp>
      <p:sp>
        <p:nvSpPr>
          <p:cNvPr id="11" name="Title 1"/>
          <p:cNvSpPr>
            <a:spLocks noGrp="1"/>
          </p:cNvSpPr>
          <p:nvPr>
            <p:ph type="title"/>
          </p:nvPr>
        </p:nvSpPr>
        <p:spPr>
          <a:xfrm>
            <a:off x="4303841" y="1600200"/>
            <a:ext cx="4797425" cy="338554"/>
          </a:xfrm>
        </p:spPr>
        <p:txBody>
          <a:bodyPr>
            <a:spAutoFit/>
          </a:bodyPr>
          <a:lstStyle>
            <a:lvl1pPr>
              <a:defRPr b="1">
                <a:solidFill>
                  <a:schemeClr val="tx1"/>
                </a:solidFill>
                <a:latin typeface="+mn-lt"/>
              </a:defRPr>
            </a:lvl1pPr>
          </a:lstStyle>
          <a:p>
            <a:r>
              <a:rPr lang="en-US"/>
              <a:t>Click to edit Master title style</a:t>
            </a:r>
          </a:p>
        </p:txBody>
      </p:sp>
      <p:sp>
        <p:nvSpPr>
          <p:cNvPr id="10" name="Text Placeholder 2">
            <a:extLst>
              <a:ext uri="{FF2B5EF4-FFF2-40B4-BE49-F238E27FC236}">
                <a16:creationId xmlns:a16="http://schemas.microsoft.com/office/drawing/2014/main" id="{DCFE7496-2B11-468F-A424-81EF7552D417}"/>
              </a:ext>
            </a:extLst>
          </p:cNvPr>
          <p:cNvSpPr>
            <a:spLocks noGrp="1"/>
          </p:cNvSpPr>
          <p:nvPr>
            <p:ph type="body" sz="quarter" idx="17" hasCustomPrompt="1"/>
          </p:nvPr>
        </p:nvSpPr>
        <p:spPr>
          <a:xfrm>
            <a:off x="4316414" y="2286000"/>
            <a:ext cx="4784852" cy="3657600"/>
          </a:xfrm>
        </p:spPr>
        <p:txBody>
          <a:bodyPr/>
          <a:lstStyle>
            <a:lvl1pPr>
              <a:defRPr sz="1600">
                <a:solidFill>
                  <a:schemeClr val="tx1"/>
                </a:solidFill>
                <a:latin typeface="+mn-lt"/>
                <a:cs typeface="Calibri Light" panose="020F0302020204030204" pitchFamily="34" charset="0"/>
              </a:defRPr>
            </a:lvl1pPr>
            <a:lvl2pPr>
              <a:buNone/>
              <a:defRPr/>
            </a:lvl2pPr>
            <a:lvl3pPr>
              <a:buNone/>
              <a:defRPr/>
            </a:lvl3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 It was </a:t>
            </a:r>
            <a:r>
              <a:rPr lang="en-US" err="1"/>
              <a:t>popularised</a:t>
            </a:r>
            <a:r>
              <a:rPr lang="en-US"/>
              <a:t> in the 1960s with the release of Letraset sheets containing Lorem Ipsum passages, and more recently with desktop publishing software like Aldus PageMaker including versions of Lorem Ipsum.</a:t>
            </a:r>
          </a:p>
        </p:txBody>
      </p:sp>
      <p:pic>
        <p:nvPicPr>
          <p:cNvPr id="12" name="Graphic 11">
            <a:extLst>
              <a:ext uri="{FF2B5EF4-FFF2-40B4-BE49-F238E27FC236}">
                <a16:creationId xmlns:a16="http://schemas.microsoft.com/office/drawing/2014/main" id="{E5D96D1E-C1BD-6F40-A978-D03F53CD4A47}"/>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7201" y="6438901"/>
            <a:ext cx="540540" cy="190499"/>
          </a:xfrm>
          <a:prstGeom prst="rect">
            <a:avLst/>
          </a:prstGeom>
        </p:spPr>
      </p:pic>
    </p:spTree>
    <p:extLst>
      <p:ext uri="{BB962C8B-B14F-4D97-AF65-F5344CB8AC3E}">
        <p14:creationId xmlns:p14="http://schemas.microsoft.com/office/powerpoint/2010/main" val="712579470"/>
      </p:ext>
    </p:extLst>
  </p:cSld>
  <p:clrMapOvr>
    <a:masterClrMapping/>
  </p:clrMapOvr>
  <p:extLst>
    <p:ext uri="{DCECCB84-F9BA-43D5-87BE-67443E8EF086}">
      <p15:sldGuideLst xmlns:p15="http://schemas.microsoft.com/office/powerpoint/2012/main"/>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Narrow">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17DFB89-A9BD-47AC-B57A-7869039229B5}"/>
              </a:ext>
            </a:extLst>
          </p:cNvPr>
          <p:cNvSpPr/>
          <p:nvPr userDrawn="1"/>
        </p:nvSpPr>
        <p:spPr bwMode="auto">
          <a:xfrm>
            <a:off x="-34032" y="0"/>
            <a:ext cx="3142357" cy="6858000"/>
          </a:xfrm>
          <a:prstGeom prst="rect">
            <a:avLst/>
          </a:prstGeom>
          <a:solidFill>
            <a:schemeClr val="tx1"/>
          </a:solidFill>
          <a:ln>
            <a:noFill/>
          </a:ln>
          <a:effectLst/>
        </p:spPr>
        <p:txBody>
          <a:bodyPr wrap="none" rtlCol="0" anchor="ctr"/>
          <a:lstStyle/>
          <a:p>
            <a:pPr algn="ctr"/>
            <a:endParaRPr lang="en-US" sz="2400" err="1">
              <a:solidFill>
                <a:schemeClr val="bg1"/>
              </a:solidFill>
              <a:latin typeface="Calibri Light" panose="020F0302020204030204" pitchFamily="34" charset="0"/>
              <a:ea typeface="Human Sans ExtraLight" charset="0"/>
              <a:cs typeface="Human Sans ExtraLight" charset="0"/>
            </a:endParaRPr>
          </a:p>
        </p:txBody>
      </p:sp>
      <p:sp>
        <p:nvSpPr>
          <p:cNvPr id="11" name="Title 1"/>
          <p:cNvSpPr>
            <a:spLocks noGrp="1"/>
          </p:cNvSpPr>
          <p:nvPr>
            <p:ph type="title"/>
          </p:nvPr>
        </p:nvSpPr>
        <p:spPr>
          <a:xfrm>
            <a:off x="457200" y="457200"/>
            <a:ext cx="2407920" cy="677108"/>
          </a:xfrm>
        </p:spPr>
        <p:txBody>
          <a:bodyPr>
            <a:spAutoFit/>
          </a:bodyPr>
          <a:lstStyle>
            <a:lvl1pPr>
              <a:defRPr b="1">
                <a:solidFill>
                  <a:schemeClr val="bg1"/>
                </a:solidFill>
                <a:latin typeface="+mn-lt"/>
              </a:defRPr>
            </a:lvl1pPr>
          </a:lstStyle>
          <a:p>
            <a:r>
              <a:rPr lang="en-US"/>
              <a:t>Click to edit Master title style</a:t>
            </a:r>
          </a:p>
        </p:txBody>
      </p:sp>
      <p:sp>
        <p:nvSpPr>
          <p:cNvPr id="12" name="Text Placeholder 10"/>
          <p:cNvSpPr>
            <a:spLocks noGrp="1"/>
          </p:cNvSpPr>
          <p:nvPr>
            <p:ph type="body" sz="quarter" idx="15" hasCustomPrompt="1"/>
          </p:nvPr>
        </p:nvSpPr>
        <p:spPr>
          <a:xfrm>
            <a:off x="457200" y="231494"/>
            <a:ext cx="2407920" cy="225706"/>
          </a:xfrm>
          <a:prstGeom prst="rect">
            <a:avLst/>
          </a:prstGeom>
        </p:spPr>
        <p:txBody>
          <a:bodyPr/>
          <a:lstStyle>
            <a:lvl1pPr>
              <a:defRPr sz="1000" b="1" cap="all" baseline="0">
                <a:solidFill>
                  <a:schemeClr val="tx2"/>
                </a:solidFill>
                <a:latin typeface="+mn-lt"/>
              </a:defRPr>
            </a:lvl1pPr>
          </a:lstStyle>
          <a:p>
            <a:pPr lvl="0"/>
            <a:r>
              <a:rPr lang="en-US"/>
              <a:t>Click to add section title</a:t>
            </a:r>
          </a:p>
        </p:txBody>
      </p:sp>
      <p:pic>
        <p:nvPicPr>
          <p:cNvPr id="8" name="Graphic 7">
            <a:extLst>
              <a:ext uri="{FF2B5EF4-FFF2-40B4-BE49-F238E27FC236}">
                <a16:creationId xmlns:a16="http://schemas.microsoft.com/office/drawing/2014/main" id="{EE036E7A-2B84-45D1-985C-C2AD71420C46}"/>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7201" y="6438901"/>
            <a:ext cx="540540" cy="190499"/>
          </a:xfrm>
          <a:prstGeom prst="rect">
            <a:avLst/>
          </a:prstGeom>
        </p:spPr>
      </p:pic>
      <p:sp>
        <p:nvSpPr>
          <p:cNvPr id="7" name="Picture Placeholder 2">
            <a:extLst>
              <a:ext uri="{FF2B5EF4-FFF2-40B4-BE49-F238E27FC236}">
                <a16:creationId xmlns:a16="http://schemas.microsoft.com/office/drawing/2014/main" id="{CE8FAB7B-4710-4747-B680-F6B4F0097B29}"/>
              </a:ext>
            </a:extLst>
          </p:cNvPr>
          <p:cNvSpPr>
            <a:spLocks noGrp="1"/>
          </p:cNvSpPr>
          <p:nvPr>
            <p:ph type="pic" sz="quarter" idx="16"/>
          </p:nvPr>
        </p:nvSpPr>
        <p:spPr>
          <a:xfrm>
            <a:off x="3108325" y="0"/>
            <a:ext cx="9083675" cy="6858000"/>
          </a:xfrm>
          <a:prstGeom prst="rect">
            <a:avLst/>
          </a:prstGeom>
        </p:spPr>
        <p:txBody>
          <a:bodyPr/>
          <a:lstStyle/>
          <a:p>
            <a:r>
              <a:rPr lang="en-US"/>
              <a:t>Click icon to add picture</a:t>
            </a:r>
          </a:p>
        </p:txBody>
      </p:sp>
    </p:spTree>
    <p:extLst>
      <p:ext uri="{BB962C8B-B14F-4D97-AF65-F5344CB8AC3E}">
        <p14:creationId xmlns:p14="http://schemas.microsoft.com/office/powerpoint/2010/main" val="1914533728"/>
      </p:ext>
    </p:extLst>
  </p:cSld>
  <p:clrMapOvr>
    <a:masterClrMapping/>
  </p:clrMapOvr>
  <p:extLst>
    <p:ext uri="{DCECCB84-F9BA-43D5-87BE-67443E8EF086}">
      <p15:sldGuideLst xmlns:p15="http://schemas.microsoft.com/office/powerpoint/2012/main"/>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ase Study-2/3 Black">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63D721A-127A-4DBE-B738-ABA4893319BC}"/>
              </a:ext>
            </a:extLst>
          </p:cNvPr>
          <p:cNvSpPr/>
          <p:nvPr userDrawn="1"/>
        </p:nvSpPr>
        <p:spPr bwMode="auto">
          <a:xfrm>
            <a:off x="0" y="0"/>
            <a:ext cx="4302125" cy="6858000"/>
          </a:xfrm>
          <a:prstGeom prst="rect">
            <a:avLst/>
          </a:prstGeom>
          <a:solidFill>
            <a:schemeClr val="tx1"/>
          </a:solidFill>
          <a:ln>
            <a:noFill/>
          </a:ln>
          <a:effectLst/>
        </p:spPr>
        <p:txBody>
          <a:bodyPr wrap="none" rtlCol="0" anchor="ctr"/>
          <a:lstStyle/>
          <a:p>
            <a:pPr algn="ctr"/>
            <a:endParaRPr lang="en-US" sz="2400" err="1">
              <a:solidFill>
                <a:schemeClr val="bg1"/>
              </a:solidFill>
              <a:latin typeface="Calibri Light" panose="020F0302020204030204" pitchFamily="34" charset="0"/>
              <a:ea typeface="Human Sans ExtraLight" charset="0"/>
              <a:cs typeface="Human Sans ExtraLight" charset="0"/>
            </a:endParaRPr>
          </a:p>
        </p:txBody>
      </p:sp>
      <p:pic>
        <p:nvPicPr>
          <p:cNvPr id="8" name="Graphic 7">
            <a:extLst>
              <a:ext uri="{FF2B5EF4-FFF2-40B4-BE49-F238E27FC236}">
                <a16:creationId xmlns:a16="http://schemas.microsoft.com/office/drawing/2014/main" id="{7A9547FE-7857-4A70-ACDF-06ACC0CC3813}"/>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7201" y="6438901"/>
            <a:ext cx="540540" cy="190499"/>
          </a:xfrm>
          <a:prstGeom prst="rect">
            <a:avLst/>
          </a:prstGeom>
        </p:spPr>
      </p:pic>
      <p:sp>
        <p:nvSpPr>
          <p:cNvPr id="9" name="Title 1">
            <a:extLst>
              <a:ext uri="{FF2B5EF4-FFF2-40B4-BE49-F238E27FC236}">
                <a16:creationId xmlns:a16="http://schemas.microsoft.com/office/drawing/2014/main" id="{11BCE546-F0EF-2742-9891-475F8219D406}"/>
              </a:ext>
            </a:extLst>
          </p:cNvPr>
          <p:cNvSpPr>
            <a:spLocks noGrp="1"/>
          </p:cNvSpPr>
          <p:nvPr>
            <p:ph type="title"/>
          </p:nvPr>
        </p:nvSpPr>
        <p:spPr>
          <a:xfrm>
            <a:off x="457201" y="499646"/>
            <a:ext cx="3606927" cy="338554"/>
          </a:xfrm>
        </p:spPr>
        <p:txBody>
          <a:bodyPr wrap="square">
            <a:spAutoFit/>
          </a:bodyPr>
          <a:lstStyle>
            <a:lvl1pPr>
              <a:defRPr b="1">
                <a:solidFill>
                  <a:schemeClr val="bg1"/>
                </a:solidFill>
                <a:latin typeface="+mn-lt"/>
              </a:defRPr>
            </a:lvl1pPr>
          </a:lstStyle>
          <a:p>
            <a:r>
              <a:rPr lang="en-US"/>
              <a:t>Click to edit Master title style</a:t>
            </a:r>
          </a:p>
        </p:txBody>
      </p:sp>
      <p:sp>
        <p:nvSpPr>
          <p:cNvPr id="6" name="Text Placeholder 10">
            <a:extLst>
              <a:ext uri="{FF2B5EF4-FFF2-40B4-BE49-F238E27FC236}">
                <a16:creationId xmlns:a16="http://schemas.microsoft.com/office/drawing/2014/main" id="{B2196D5E-2DE5-E948-A22F-E057A6B99915}"/>
              </a:ext>
            </a:extLst>
          </p:cNvPr>
          <p:cNvSpPr>
            <a:spLocks noGrp="1"/>
          </p:cNvSpPr>
          <p:nvPr>
            <p:ph type="body" sz="quarter" idx="15" hasCustomPrompt="1"/>
          </p:nvPr>
        </p:nvSpPr>
        <p:spPr>
          <a:xfrm>
            <a:off x="457200" y="231494"/>
            <a:ext cx="3611880" cy="225706"/>
          </a:xfrm>
          <a:prstGeom prst="rect">
            <a:avLst/>
          </a:prstGeom>
        </p:spPr>
        <p:txBody>
          <a:bodyPr/>
          <a:lstStyle>
            <a:lvl1pPr>
              <a:defRPr sz="1000" b="1" cap="all" baseline="0">
                <a:solidFill>
                  <a:schemeClr val="tx2"/>
                </a:solidFill>
                <a:latin typeface="+mn-lt"/>
              </a:defRPr>
            </a:lvl1pPr>
          </a:lstStyle>
          <a:p>
            <a:pPr lvl="0"/>
            <a:r>
              <a:rPr lang="en-US"/>
              <a:t>Click to add section title</a:t>
            </a:r>
          </a:p>
        </p:txBody>
      </p:sp>
    </p:spTree>
    <p:extLst>
      <p:ext uri="{BB962C8B-B14F-4D97-AF65-F5344CB8AC3E}">
        <p14:creationId xmlns:p14="http://schemas.microsoft.com/office/powerpoint/2010/main" val="1090288385"/>
      </p:ext>
    </p:extLst>
  </p:cSld>
  <p:clrMapOvr>
    <a:masterClrMapping/>
  </p:clrMapOvr>
  <p:extLst>
    <p:ext uri="{DCECCB84-F9BA-43D5-87BE-67443E8EF086}">
      <p15:sldGuideLst xmlns:p15="http://schemas.microsoft.com/office/powerpoint/2012/main"/>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ase Study-Mock Up Left Black">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63D721A-127A-4DBE-B738-ABA4893319BC}"/>
              </a:ext>
            </a:extLst>
          </p:cNvPr>
          <p:cNvSpPr/>
          <p:nvPr userDrawn="1"/>
        </p:nvSpPr>
        <p:spPr bwMode="auto">
          <a:xfrm>
            <a:off x="0" y="0"/>
            <a:ext cx="7180263" cy="6858000"/>
          </a:xfrm>
          <a:prstGeom prst="rect">
            <a:avLst/>
          </a:prstGeom>
          <a:solidFill>
            <a:schemeClr val="tx1"/>
          </a:solidFill>
          <a:ln>
            <a:noFill/>
          </a:ln>
          <a:effectLst/>
        </p:spPr>
        <p:txBody>
          <a:bodyPr wrap="none" rtlCol="0" anchor="ctr"/>
          <a:lstStyle/>
          <a:p>
            <a:pPr algn="ctr"/>
            <a:endParaRPr lang="en-US" sz="2400" err="1">
              <a:solidFill>
                <a:schemeClr val="bg1"/>
              </a:solidFill>
              <a:latin typeface="Calibri Light" panose="020F0302020204030204" pitchFamily="34" charset="0"/>
              <a:ea typeface="Human Sans ExtraLight" charset="0"/>
              <a:cs typeface="Human Sans ExtraLight" charset="0"/>
            </a:endParaRPr>
          </a:p>
        </p:txBody>
      </p:sp>
      <p:sp>
        <p:nvSpPr>
          <p:cNvPr id="11" name="Title 1"/>
          <p:cNvSpPr>
            <a:spLocks noGrp="1"/>
          </p:cNvSpPr>
          <p:nvPr>
            <p:ph type="title"/>
          </p:nvPr>
        </p:nvSpPr>
        <p:spPr>
          <a:xfrm>
            <a:off x="457200" y="927353"/>
            <a:ext cx="4797425" cy="338554"/>
          </a:xfrm>
        </p:spPr>
        <p:txBody>
          <a:bodyPr>
            <a:spAutoFit/>
          </a:bodyPr>
          <a:lstStyle>
            <a:lvl1pPr>
              <a:defRPr b="1">
                <a:solidFill>
                  <a:schemeClr val="bg1"/>
                </a:solidFill>
                <a:latin typeface="+mn-lt"/>
              </a:defRPr>
            </a:lvl1pPr>
          </a:lstStyle>
          <a:p>
            <a:r>
              <a:rPr lang="en-US"/>
              <a:t>Click to edit Master title style</a:t>
            </a:r>
          </a:p>
        </p:txBody>
      </p:sp>
      <p:sp>
        <p:nvSpPr>
          <p:cNvPr id="10" name="Text Placeholder 2">
            <a:extLst>
              <a:ext uri="{FF2B5EF4-FFF2-40B4-BE49-F238E27FC236}">
                <a16:creationId xmlns:a16="http://schemas.microsoft.com/office/drawing/2014/main" id="{DCFE7496-2B11-468F-A424-81EF7552D417}"/>
              </a:ext>
            </a:extLst>
          </p:cNvPr>
          <p:cNvSpPr>
            <a:spLocks noGrp="1"/>
          </p:cNvSpPr>
          <p:nvPr>
            <p:ph type="body" sz="quarter" idx="17" hasCustomPrompt="1"/>
          </p:nvPr>
        </p:nvSpPr>
        <p:spPr>
          <a:xfrm>
            <a:off x="469773" y="1613153"/>
            <a:ext cx="4784852" cy="2965748"/>
          </a:xfrm>
          <a:prstGeom prst="rect">
            <a:avLst/>
          </a:prstGeom>
        </p:spPr>
        <p:txBody>
          <a:bodyPr>
            <a:spAutoFit/>
          </a:bodyPr>
          <a:lstStyle>
            <a:lvl1pPr>
              <a:defRPr sz="1600">
                <a:solidFill>
                  <a:schemeClr val="bg1"/>
                </a:solidFill>
                <a:latin typeface="+mn-lt"/>
                <a:cs typeface="Calibri Light" panose="020F0302020204030204" pitchFamily="34" charset="0"/>
              </a:defRPr>
            </a:lvl1pPr>
            <a:lvl2pPr>
              <a:buNone/>
              <a:defRPr/>
            </a:lvl2pPr>
            <a:lvl3pPr>
              <a:buNone/>
              <a:defRPr/>
            </a:lvl3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 It was </a:t>
            </a:r>
            <a:r>
              <a:rPr lang="en-US" err="1"/>
              <a:t>popularised</a:t>
            </a:r>
            <a:r>
              <a:rPr lang="en-US"/>
              <a:t> in the 1960s with the release of Letraset sheets containing Lorem Ipsum passages, and more recently with desktop publishing software like Aldus PageMaker including versions of Lorem Ipsum.</a:t>
            </a:r>
          </a:p>
        </p:txBody>
      </p:sp>
      <p:pic>
        <p:nvPicPr>
          <p:cNvPr id="4" name="Graphic 3">
            <a:extLst>
              <a:ext uri="{FF2B5EF4-FFF2-40B4-BE49-F238E27FC236}">
                <a16:creationId xmlns:a16="http://schemas.microsoft.com/office/drawing/2014/main" id="{FF61EEF5-D25E-43F9-9DE7-B0D48CE58D19}"/>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7201" y="6438901"/>
            <a:ext cx="540540" cy="190499"/>
          </a:xfrm>
          <a:prstGeom prst="rect">
            <a:avLst/>
          </a:prstGeom>
        </p:spPr>
      </p:pic>
      <p:sp>
        <p:nvSpPr>
          <p:cNvPr id="6" name="Text Placeholder 10">
            <a:extLst>
              <a:ext uri="{FF2B5EF4-FFF2-40B4-BE49-F238E27FC236}">
                <a16:creationId xmlns:a16="http://schemas.microsoft.com/office/drawing/2014/main" id="{2E184C37-FA49-E94C-B478-B1492E6E7F7A}"/>
              </a:ext>
            </a:extLst>
          </p:cNvPr>
          <p:cNvSpPr>
            <a:spLocks noGrp="1"/>
          </p:cNvSpPr>
          <p:nvPr>
            <p:ph type="body" sz="quarter" idx="15" hasCustomPrompt="1"/>
          </p:nvPr>
        </p:nvSpPr>
        <p:spPr>
          <a:xfrm>
            <a:off x="457200" y="231494"/>
            <a:ext cx="3611880" cy="225706"/>
          </a:xfrm>
          <a:prstGeom prst="rect">
            <a:avLst/>
          </a:prstGeom>
        </p:spPr>
        <p:txBody>
          <a:bodyPr/>
          <a:lstStyle>
            <a:lvl1pPr>
              <a:defRPr sz="1000" b="1" cap="all" baseline="0">
                <a:solidFill>
                  <a:schemeClr val="tx2"/>
                </a:solidFill>
                <a:latin typeface="+mn-lt"/>
              </a:defRPr>
            </a:lvl1pPr>
          </a:lstStyle>
          <a:p>
            <a:pPr lvl="0"/>
            <a:r>
              <a:rPr lang="en-US"/>
              <a:t>Click to add section title</a:t>
            </a:r>
          </a:p>
        </p:txBody>
      </p:sp>
    </p:spTree>
    <p:extLst>
      <p:ext uri="{BB962C8B-B14F-4D97-AF65-F5344CB8AC3E}">
        <p14:creationId xmlns:p14="http://schemas.microsoft.com/office/powerpoint/2010/main" val="3656596205"/>
      </p:ext>
    </p:extLst>
  </p:cSld>
  <p:clrMapOvr>
    <a:masterClrMapping/>
  </p:clrMapOvr>
  <p:extLst>
    <p:ext uri="{DCECCB84-F9BA-43D5-87BE-67443E8EF086}">
      <p15:sldGuideLst xmlns:p15="http://schemas.microsoft.com/office/powerpoint/2012/main"/>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Narrow-Black">
    <p:spTree>
      <p:nvGrpSpPr>
        <p:cNvPr id="1" name=""/>
        <p:cNvGrpSpPr/>
        <p:nvPr/>
      </p:nvGrpSpPr>
      <p:grpSpPr>
        <a:xfrm>
          <a:off x="0" y="0"/>
          <a:ext cx="0" cy="0"/>
          <a:chOff x="0" y="0"/>
          <a:chExt cx="0" cy="0"/>
        </a:xfrm>
      </p:grpSpPr>
      <p:sp>
        <p:nvSpPr>
          <p:cNvPr id="11" name="Title 1"/>
          <p:cNvSpPr>
            <a:spLocks noGrp="1"/>
          </p:cNvSpPr>
          <p:nvPr>
            <p:ph type="title"/>
          </p:nvPr>
        </p:nvSpPr>
        <p:spPr>
          <a:xfrm>
            <a:off x="457200" y="457200"/>
            <a:ext cx="2407920" cy="677108"/>
          </a:xfrm>
        </p:spPr>
        <p:txBody>
          <a:bodyPr>
            <a:spAutoFit/>
          </a:bodyPr>
          <a:lstStyle>
            <a:lvl1pPr>
              <a:defRPr b="1">
                <a:solidFill>
                  <a:schemeClr val="tx1"/>
                </a:solidFill>
                <a:latin typeface="+mn-lt"/>
              </a:defRPr>
            </a:lvl1pPr>
          </a:lstStyle>
          <a:p>
            <a:r>
              <a:rPr lang="en-US"/>
              <a:t>Click to edit Master title style</a:t>
            </a:r>
          </a:p>
        </p:txBody>
      </p:sp>
      <p:sp>
        <p:nvSpPr>
          <p:cNvPr id="12" name="Text Placeholder 10"/>
          <p:cNvSpPr>
            <a:spLocks noGrp="1"/>
          </p:cNvSpPr>
          <p:nvPr>
            <p:ph type="body" sz="quarter" idx="15" hasCustomPrompt="1"/>
          </p:nvPr>
        </p:nvSpPr>
        <p:spPr>
          <a:xfrm>
            <a:off x="457200" y="231494"/>
            <a:ext cx="2407920" cy="225706"/>
          </a:xfrm>
          <a:prstGeom prst="rect">
            <a:avLst/>
          </a:prstGeom>
        </p:spPr>
        <p:txBody>
          <a:bodyPr/>
          <a:lstStyle>
            <a:lvl1pPr>
              <a:defRPr sz="1000" b="1" cap="all" baseline="0">
                <a:solidFill>
                  <a:schemeClr val="tx2"/>
                </a:solidFill>
                <a:latin typeface="+mn-lt"/>
              </a:defRPr>
            </a:lvl1pPr>
          </a:lstStyle>
          <a:p>
            <a:pPr lvl="0"/>
            <a:r>
              <a:rPr lang="en-US"/>
              <a:t>Click to add section title</a:t>
            </a:r>
          </a:p>
        </p:txBody>
      </p:sp>
      <p:sp>
        <p:nvSpPr>
          <p:cNvPr id="2" name="Rectangle 1">
            <a:extLst>
              <a:ext uri="{FF2B5EF4-FFF2-40B4-BE49-F238E27FC236}">
                <a16:creationId xmlns:a16="http://schemas.microsoft.com/office/drawing/2014/main" id="{2CB0227B-1090-48E9-B33D-CB9CA73DF05F}"/>
              </a:ext>
            </a:extLst>
          </p:cNvPr>
          <p:cNvSpPr/>
          <p:nvPr userDrawn="1"/>
        </p:nvSpPr>
        <p:spPr bwMode="auto">
          <a:xfrm flipH="1">
            <a:off x="3108325" y="0"/>
            <a:ext cx="9083675" cy="6858000"/>
          </a:xfrm>
          <a:prstGeom prst="rect">
            <a:avLst/>
          </a:prstGeom>
          <a:solidFill>
            <a:schemeClr val="tx1"/>
          </a:solidFill>
          <a:ln>
            <a:noFill/>
          </a:ln>
          <a:effectLst/>
        </p:spPr>
        <p:txBody>
          <a:bodyPr wrap="none" rtlCol="0" anchor="ctr"/>
          <a:lstStyle/>
          <a:p>
            <a:pPr algn="ctr"/>
            <a:endParaRPr lang="en-US" sz="2400" err="1">
              <a:solidFill>
                <a:schemeClr val="bg1"/>
              </a:solidFill>
              <a:latin typeface="Calibri Light" panose="020F0302020204030204" pitchFamily="34" charset="0"/>
              <a:ea typeface="Human Sans ExtraLight" charset="0"/>
              <a:cs typeface="Human Sans ExtraLight" charset="0"/>
            </a:endParaRPr>
          </a:p>
        </p:txBody>
      </p:sp>
      <p:sp>
        <p:nvSpPr>
          <p:cNvPr id="8" name="TextBox 7">
            <a:extLst>
              <a:ext uri="{FF2B5EF4-FFF2-40B4-BE49-F238E27FC236}">
                <a16:creationId xmlns:a16="http://schemas.microsoft.com/office/drawing/2014/main" id="{42CC76E4-4D68-894E-AF17-C8188D17CE71}"/>
              </a:ext>
            </a:extLst>
          </p:cNvPr>
          <p:cNvSpPr txBox="1"/>
          <p:nvPr userDrawn="1"/>
        </p:nvSpPr>
        <p:spPr>
          <a:xfrm>
            <a:off x="10505872" y="6406591"/>
            <a:ext cx="939818" cy="218934"/>
          </a:xfrm>
          <a:prstGeom prst="rect">
            <a:avLst/>
          </a:prstGeom>
        </p:spPr>
        <p:txBody>
          <a:bodyPr vert="horz" lIns="0" tIns="0" rIns="0" bIns="0" rtlCol="0" anchor="ctr" anchorCtr="0">
            <a:noAutofit/>
          </a:bodyPr>
          <a:lstStyle>
            <a:defPPr>
              <a:defRPr lang="en-US"/>
            </a:defPPr>
            <a:lvl1pPr algn="r">
              <a:defRPr kumimoji="0" sz="6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stStyle>
          <a:p>
            <a:pPr lvl="0"/>
            <a:r>
              <a:rPr lang="en-US">
                <a:solidFill>
                  <a:schemeClr val="bg1"/>
                </a:solidFill>
              </a:rPr>
              <a:t>CONFIDENTIAL. Copyright ©</a:t>
            </a:r>
          </a:p>
        </p:txBody>
      </p:sp>
      <p:sp>
        <p:nvSpPr>
          <p:cNvPr id="13" name="Text Placeholder 3">
            <a:extLst>
              <a:ext uri="{FF2B5EF4-FFF2-40B4-BE49-F238E27FC236}">
                <a16:creationId xmlns:a16="http://schemas.microsoft.com/office/drawing/2014/main" id="{B4E5246D-43F4-5946-BF12-EAA7EF1F6B9B}"/>
              </a:ext>
            </a:extLst>
          </p:cNvPr>
          <p:cNvSpPr txBox="1">
            <a:spLocks/>
          </p:cNvSpPr>
          <p:nvPr userDrawn="1"/>
        </p:nvSpPr>
        <p:spPr>
          <a:xfrm>
            <a:off x="11498094" y="6406591"/>
            <a:ext cx="242932" cy="218934"/>
          </a:xfrm>
          <a:prstGeom prst="rect">
            <a:avLst/>
          </a:prstGeom>
        </p:spPr>
        <p:txBody>
          <a:bodyPr vert="horz" lIns="0" tIns="0" rIns="0" bIns="0" rtlCol="0" anchor="ctr">
            <a:noAutofit/>
          </a:bodyPr>
          <a:lstStyle>
            <a:defPPr>
              <a:defRPr lang="en-US"/>
            </a:defPPr>
            <a:lvl1pPr algn="r">
              <a:defRPr kumimoji="0" sz="8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vl2pPr marL="182880" indent="-182880" algn="l" defTabSz="914400" rtl="0" eaLnBrk="1" latinLnBrk="0" hangingPunct="1">
              <a:lnSpc>
                <a:spcPct val="100000"/>
              </a:lnSpc>
              <a:spcBef>
                <a:spcPts val="600"/>
              </a:spcBef>
              <a:buClr>
                <a:schemeClr val="accent2"/>
              </a:buClr>
              <a:buFont typeface="Arial" panose="020B0604020202020204" pitchFamily="34" charset="0"/>
              <a:buChar char="•"/>
              <a:defRPr sz="16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fld id="{07FA7470-6506-4B71-AD87-6F7FA0DD0168}" type="slidenum">
              <a:rPr lang="en-US" sz="1000" smtClean="0">
                <a:solidFill>
                  <a:schemeClr val="bg1"/>
                </a:solidFill>
              </a:rPr>
              <a:pPr lvl="0"/>
              <a:t>‹#›</a:t>
            </a:fld>
            <a:endParaRPr lang="en-US" sz="1000">
              <a:solidFill>
                <a:schemeClr val="bg1"/>
              </a:solidFill>
            </a:endParaRPr>
          </a:p>
        </p:txBody>
      </p:sp>
    </p:spTree>
    <p:extLst>
      <p:ext uri="{BB962C8B-B14F-4D97-AF65-F5344CB8AC3E}">
        <p14:creationId xmlns:p14="http://schemas.microsoft.com/office/powerpoint/2010/main" val="2932133913"/>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ver-Picture">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08188486-1E04-4170-877E-F561315E0FFC}"/>
              </a:ext>
            </a:extLst>
          </p:cNvPr>
          <p:cNvSpPr>
            <a:spLocks noGrp="1"/>
          </p:cNvSpPr>
          <p:nvPr>
            <p:ph type="pic" sz="quarter" idx="13"/>
          </p:nvPr>
        </p:nvSpPr>
        <p:spPr>
          <a:xfrm>
            <a:off x="0" y="0"/>
            <a:ext cx="12192000" cy="6858000"/>
          </a:xfrm>
          <a:prstGeom prst="rect">
            <a:avLst/>
          </a:prstGeom>
          <a:solidFill>
            <a:schemeClr val="bg1">
              <a:lumMod val="65000"/>
            </a:schemeClr>
          </a:solidFill>
        </p:spPr>
        <p:txBody>
          <a:bodyPr/>
          <a:lstStyle>
            <a:lvl1pPr>
              <a:defRPr/>
            </a:lvl1pPr>
          </a:lstStyle>
          <a:p>
            <a:r>
              <a:rPr lang="en-US"/>
              <a:t>Click icon to add picture</a:t>
            </a:r>
          </a:p>
        </p:txBody>
      </p:sp>
      <p:sp>
        <p:nvSpPr>
          <p:cNvPr id="13" name="Text Placeholder 4">
            <a:extLst>
              <a:ext uri="{FF2B5EF4-FFF2-40B4-BE49-F238E27FC236}">
                <a16:creationId xmlns:a16="http://schemas.microsoft.com/office/drawing/2014/main" id="{B8E369A2-FC86-4140-9080-E549260B9180}"/>
              </a:ext>
            </a:extLst>
          </p:cNvPr>
          <p:cNvSpPr>
            <a:spLocks noGrp="1"/>
          </p:cNvSpPr>
          <p:nvPr>
            <p:ph type="body" sz="quarter" idx="11" hasCustomPrompt="1"/>
          </p:nvPr>
        </p:nvSpPr>
        <p:spPr>
          <a:xfrm>
            <a:off x="468775" y="4663440"/>
            <a:ext cx="6489700" cy="369332"/>
          </a:xfrm>
          <a:prstGeom prst="rect">
            <a:avLst/>
          </a:prstGeom>
        </p:spPr>
        <p:txBody>
          <a:bodyPr>
            <a:spAutoFit/>
          </a:bodyPr>
          <a:lstStyle>
            <a:lvl1pPr>
              <a:lnSpc>
                <a:spcPct val="100000"/>
              </a:lnSpc>
              <a:spcBef>
                <a:spcPts val="0"/>
              </a:spcBef>
              <a:defRPr sz="2400">
                <a:solidFill>
                  <a:schemeClr val="bg1"/>
                </a:solidFill>
                <a:latin typeface="Calibri Light" panose="020F0302020204030204" pitchFamily="34" charset="0"/>
                <a:cs typeface="Calibri Light" panose="020F0302020204030204" pitchFamily="34" charset="0"/>
              </a:defRPr>
            </a:lvl1pPr>
            <a:lvl2pPr>
              <a:buNone/>
              <a:defRPr/>
            </a:lvl2pPr>
          </a:lstStyle>
          <a:p>
            <a:pPr lvl="0"/>
            <a:r>
              <a:rPr lang="en-US">
                <a:effectLst/>
              </a:rPr>
              <a:t>Sub-description text goes here over one or two lines</a:t>
            </a:r>
            <a:endParaRPr lang="en-US"/>
          </a:p>
        </p:txBody>
      </p:sp>
      <p:sp>
        <p:nvSpPr>
          <p:cNvPr id="14" name="Text Placeholder 4">
            <a:extLst>
              <a:ext uri="{FF2B5EF4-FFF2-40B4-BE49-F238E27FC236}">
                <a16:creationId xmlns:a16="http://schemas.microsoft.com/office/drawing/2014/main" id="{2F6A18E7-9305-4C6B-A5A3-4962D30A22A2}"/>
              </a:ext>
            </a:extLst>
          </p:cNvPr>
          <p:cNvSpPr>
            <a:spLocks noGrp="1"/>
          </p:cNvSpPr>
          <p:nvPr>
            <p:ph type="body" sz="quarter" idx="12" hasCustomPrompt="1"/>
          </p:nvPr>
        </p:nvSpPr>
        <p:spPr>
          <a:xfrm>
            <a:off x="468775" y="5245390"/>
            <a:ext cx="6489700" cy="215444"/>
          </a:xfrm>
          <a:prstGeom prst="rect">
            <a:avLst/>
          </a:prstGeom>
        </p:spPr>
        <p:txBody>
          <a:bodyPr>
            <a:spAutoFit/>
          </a:bodyPr>
          <a:lstStyle>
            <a:lvl1pPr>
              <a:lnSpc>
                <a:spcPct val="100000"/>
              </a:lnSpc>
              <a:spcBef>
                <a:spcPts val="0"/>
              </a:spcBef>
              <a:defRPr sz="1400" spc="300">
                <a:solidFill>
                  <a:schemeClr val="bg1">
                    <a:lumMod val="95000"/>
                  </a:schemeClr>
                </a:solidFill>
              </a:defRPr>
            </a:lvl1pPr>
            <a:lvl2pPr>
              <a:buNone/>
              <a:defRPr/>
            </a:lvl2pPr>
          </a:lstStyle>
          <a:p>
            <a:pPr lvl="0"/>
            <a:r>
              <a:rPr lang="en-US" dirty="0">
                <a:effectLst/>
              </a:rPr>
              <a:t>JANUARY 2022</a:t>
            </a:r>
            <a:endParaRPr lang="en-US" dirty="0"/>
          </a:p>
        </p:txBody>
      </p:sp>
      <p:pic>
        <p:nvPicPr>
          <p:cNvPr id="2" name="Graphic 1">
            <a:extLst>
              <a:ext uri="{FF2B5EF4-FFF2-40B4-BE49-F238E27FC236}">
                <a16:creationId xmlns:a16="http://schemas.microsoft.com/office/drawing/2014/main" id="{CE8C851A-E2E7-4523-9F42-0BB009E5644B}"/>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68776" y="610099"/>
            <a:ext cx="1070464" cy="377256"/>
          </a:xfrm>
          <a:prstGeom prst="rect">
            <a:avLst/>
          </a:prstGeom>
        </p:spPr>
      </p:pic>
      <p:sp>
        <p:nvSpPr>
          <p:cNvPr id="7" name="Title 2">
            <a:extLst>
              <a:ext uri="{FF2B5EF4-FFF2-40B4-BE49-F238E27FC236}">
                <a16:creationId xmlns:a16="http://schemas.microsoft.com/office/drawing/2014/main" id="{D6769452-030B-5548-B575-999D639F6D22}"/>
              </a:ext>
            </a:extLst>
          </p:cNvPr>
          <p:cNvSpPr>
            <a:spLocks noGrp="1"/>
          </p:cNvSpPr>
          <p:nvPr>
            <p:ph type="title"/>
          </p:nvPr>
        </p:nvSpPr>
        <p:spPr>
          <a:xfrm>
            <a:off x="466165" y="1965960"/>
            <a:ext cx="5755248" cy="1846659"/>
          </a:xfrm>
        </p:spPr>
        <p:txBody>
          <a:bodyPr vert="horz" wrap="square" lIns="0" tIns="0" rIns="0" bIns="0" rtlCol="0">
            <a:spAutoFit/>
          </a:bodyPr>
          <a:lstStyle>
            <a:lvl1pPr>
              <a:defRPr lang="en-US" sz="6000" b="0" dirty="0">
                <a:solidFill>
                  <a:schemeClr val="bg1"/>
                </a:solidFill>
                <a:latin typeface="Calibri Light" panose="020F0302020204030204" pitchFamily="34" charset="0"/>
                <a:cs typeface="Calibri Light" panose="020F0302020204030204" pitchFamily="34" charset="0"/>
              </a:defRPr>
            </a:lvl1pPr>
          </a:lstStyle>
          <a:p>
            <a:pPr marL="0" lvl="0" indent="0">
              <a:spcBef>
                <a:spcPts val="0"/>
              </a:spcBef>
              <a:spcAft>
                <a:spcPts val="0"/>
              </a:spcAft>
              <a:buFont typeface="Arial" panose="020B0604020202020204" pitchFamily="34" charset="0"/>
            </a:pPr>
            <a:r>
              <a:rPr lang="en-US"/>
              <a:t>Click to edit Master title style</a:t>
            </a:r>
            <a:endParaRPr lang="en-US" dirty="0"/>
          </a:p>
        </p:txBody>
      </p:sp>
    </p:spTree>
    <p:extLst>
      <p:ext uri="{BB962C8B-B14F-4D97-AF65-F5344CB8AC3E}">
        <p14:creationId xmlns:p14="http://schemas.microsoft.com/office/powerpoint/2010/main" val="1500522693"/>
      </p:ext>
    </p:extLst>
  </p:cSld>
  <p:clrMapOvr>
    <a:masterClrMapping/>
  </p:clrMapOvr>
  <p:extLst>
    <p:ext uri="{DCECCB84-F9BA-43D5-87BE-67443E8EF086}">
      <p15:sldGuideLst xmlns:p15="http://schemas.microsoft.com/office/powerpoint/2012/main"/>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ase Study-1/2 Black">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63D721A-127A-4DBE-B738-ABA4893319BC}"/>
              </a:ext>
            </a:extLst>
          </p:cNvPr>
          <p:cNvSpPr/>
          <p:nvPr userDrawn="1"/>
        </p:nvSpPr>
        <p:spPr bwMode="auto">
          <a:xfrm flipH="1">
            <a:off x="6095999" y="0"/>
            <a:ext cx="6096000" cy="6858000"/>
          </a:xfrm>
          <a:prstGeom prst="rect">
            <a:avLst/>
          </a:prstGeom>
          <a:solidFill>
            <a:schemeClr val="tx1"/>
          </a:solidFill>
          <a:ln>
            <a:noFill/>
          </a:ln>
          <a:effectLst/>
        </p:spPr>
        <p:txBody>
          <a:bodyPr wrap="none" rtlCol="0" anchor="ctr"/>
          <a:lstStyle/>
          <a:p>
            <a:pPr algn="ctr"/>
            <a:endParaRPr lang="en-US" sz="2400" err="1">
              <a:solidFill>
                <a:schemeClr val="bg1"/>
              </a:solidFill>
              <a:latin typeface="Calibri Light" panose="020F0302020204030204" pitchFamily="34" charset="0"/>
              <a:ea typeface="Human Sans ExtraLight" charset="0"/>
              <a:cs typeface="Human Sans ExtraLight" charset="0"/>
            </a:endParaRPr>
          </a:p>
        </p:txBody>
      </p:sp>
      <p:sp>
        <p:nvSpPr>
          <p:cNvPr id="7" name="TextBox 6">
            <a:extLst>
              <a:ext uri="{FF2B5EF4-FFF2-40B4-BE49-F238E27FC236}">
                <a16:creationId xmlns:a16="http://schemas.microsoft.com/office/drawing/2014/main" id="{D5E70CA8-AE5E-9144-B51A-3DB9B2B912F8}"/>
              </a:ext>
            </a:extLst>
          </p:cNvPr>
          <p:cNvSpPr txBox="1"/>
          <p:nvPr userDrawn="1"/>
        </p:nvSpPr>
        <p:spPr>
          <a:xfrm>
            <a:off x="10505872" y="6406591"/>
            <a:ext cx="939818" cy="218934"/>
          </a:xfrm>
          <a:prstGeom prst="rect">
            <a:avLst/>
          </a:prstGeom>
        </p:spPr>
        <p:txBody>
          <a:bodyPr vert="horz" lIns="0" tIns="0" rIns="0" bIns="0" rtlCol="0" anchor="ctr" anchorCtr="0">
            <a:noAutofit/>
          </a:bodyPr>
          <a:lstStyle>
            <a:defPPr>
              <a:defRPr lang="en-US"/>
            </a:defPPr>
            <a:lvl1pPr algn="r">
              <a:defRPr kumimoji="0" sz="6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stStyle>
          <a:p>
            <a:pPr lvl="0"/>
            <a:r>
              <a:rPr lang="en-US">
                <a:solidFill>
                  <a:schemeClr val="bg1"/>
                </a:solidFill>
              </a:rPr>
              <a:t>CONFIDENTIAL. Copyright ©</a:t>
            </a:r>
          </a:p>
        </p:txBody>
      </p:sp>
      <p:sp>
        <p:nvSpPr>
          <p:cNvPr id="11" name="Text Placeholder 10">
            <a:extLst>
              <a:ext uri="{FF2B5EF4-FFF2-40B4-BE49-F238E27FC236}">
                <a16:creationId xmlns:a16="http://schemas.microsoft.com/office/drawing/2014/main" id="{2A2E37B5-D917-F347-A92A-FFF42F041ED5}"/>
              </a:ext>
            </a:extLst>
          </p:cNvPr>
          <p:cNvSpPr>
            <a:spLocks noGrp="1"/>
          </p:cNvSpPr>
          <p:nvPr>
            <p:ph type="body" sz="quarter" idx="15" hasCustomPrompt="1"/>
          </p:nvPr>
        </p:nvSpPr>
        <p:spPr>
          <a:xfrm>
            <a:off x="457200" y="231494"/>
            <a:ext cx="3611880" cy="225706"/>
          </a:xfrm>
          <a:prstGeom prst="rect">
            <a:avLst/>
          </a:prstGeom>
        </p:spPr>
        <p:txBody>
          <a:bodyPr/>
          <a:lstStyle>
            <a:lvl1pPr>
              <a:defRPr sz="1000" b="1" cap="all" baseline="0">
                <a:solidFill>
                  <a:schemeClr val="tx2"/>
                </a:solidFill>
                <a:latin typeface="+mn-lt"/>
              </a:defRPr>
            </a:lvl1pPr>
          </a:lstStyle>
          <a:p>
            <a:pPr lvl="0"/>
            <a:r>
              <a:rPr lang="en-US"/>
              <a:t>Click to add section title</a:t>
            </a:r>
          </a:p>
        </p:txBody>
      </p:sp>
      <p:sp>
        <p:nvSpPr>
          <p:cNvPr id="12" name="Title 1">
            <a:extLst>
              <a:ext uri="{FF2B5EF4-FFF2-40B4-BE49-F238E27FC236}">
                <a16:creationId xmlns:a16="http://schemas.microsoft.com/office/drawing/2014/main" id="{C8B879C7-3885-2143-A73F-46BF268524BA}"/>
              </a:ext>
            </a:extLst>
          </p:cNvPr>
          <p:cNvSpPr>
            <a:spLocks noGrp="1"/>
          </p:cNvSpPr>
          <p:nvPr>
            <p:ph type="title"/>
          </p:nvPr>
        </p:nvSpPr>
        <p:spPr>
          <a:xfrm>
            <a:off x="457200" y="457200"/>
            <a:ext cx="4797425" cy="457200"/>
          </a:xfrm>
        </p:spPr>
        <p:txBody>
          <a:bodyPr/>
          <a:lstStyle>
            <a:lvl1pPr>
              <a:defRPr b="1">
                <a:latin typeface="+mn-lt"/>
              </a:defRPr>
            </a:lvl1pPr>
          </a:lstStyle>
          <a:p>
            <a:r>
              <a:rPr lang="en-US"/>
              <a:t>Click to edit Master title style</a:t>
            </a:r>
          </a:p>
        </p:txBody>
      </p:sp>
      <p:sp>
        <p:nvSpPr>
          <p:cNvPr id="13" name="Text Placeholder 3">
            <a:extLst>
              <a:ext uri="{FF2B5EF4-FFF2-40B4-BE49-F238E27FC236}">
                <a16:creationId xmlns:a16="http://schemas.microsoft.com/office/drawing/2014/main" id="{EC884B43-5420-8A44-BD3B-D88B17EDD055}"/>
              </a:ext>
            </a:extLst>
          </p:cNvPr>
          <p:cNvSpPr txBox="1">
            <a:spLocks/>
          </p:cNvSpPr>
          <p:nvPr userDrawn="1"/>
        </p:nvSpPr>
        <p:spPr>
          <a:xfrm>
            <a:off x="11498094" y="6406591"/>
            <a:ext cx="242932" cy="218934"/>
          </a:xfrm>
          <a:prstGeom prst="rect">
            <a:avLst/>
          </a:prstGeom>
        </p:spPr>
        <p:txBody>
          <a:bodyPr vert="horz" lIns="0" tIns="0" rIns="0" bIns="0" rtlCol="0" anchor="ctr">
            <a:noAutofit/>
          </a:bodyPr>
          <a:lstStyle>
            <a:defPPr>
              <a:defRPr lang="en-US"/>
            </a:defPPr>
            <a:lvl1pPr algn="r">
              <a:defRPr kumimoji="0" sz="8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vl2pPr marL="182880" indent="-182880" algn="l" defTabSz="914400" rtl="0" eaLnBrk="1" latinLnBrk="0" hangingPunct="1">
              <a:lnSpc>
                <a:spcPct val="100000"/>
              </a:lnSpc>
              <a:spcBef>
                <a:spcPts val="600"/>
              </a:spcBef>
              <a:buClr>
                <a:schemeClr val="accent2"/>
              </a:buClr>
              <a:buFont typeface="Arial" panose="020B0604020202020204" pitchFamily="34" charset="0"/>
              <a:buChar char="•"/>
              <a:defRPr sz="16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fld id="{07FA7470-6506-4B71-AD87-6F7FA0DD0168}" type="slidenum">
              <a:rPr lang="en-US" sz="1000" smtClean="0">
                <a:solidFill>
                  <a:schemeClr val="bg1"/>
                </a:solidFill>
              </a:rPr>
              <a:pPr lvl="0"/>
              <a:t>‹#›</a:t>
            </a:fld>
            <a:endParaRPr lang="en-US" sz="1000">
              <a:solidFill>
                <a:schemeClr val="bg1"/>
              </a:solidFill>
            </a:endParaRPr>
          </a:p>
        </p:txBody>
      </p:sp>
    </p:spTree>
    <p:extLst>
      <p:ext uri="{BB962C8B-B14F-4D97-AF65-F5344CB8AC3E}">
        <p14:creationId xmlns:p14="http://schemas.microsoft.com/office/powerpoint/2010/main" val="369596722"/>
      </p:ext>
    </p:extLst>
  </p:cSld>
  <p:clrMapOvr>
    <a:masterClrMapping/>
  </p:clrMapOvr>
  <p:extLst>
    <p:ext uri="{DCECCB84-F9BA-43D5-87BE-67443E8EF086}">
      <p15:sldGuideLst xmlns:p15="http://schemas.microsoft.com/office/powerpoint/2012/main"/>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ase Study-1/3 Black">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63D721A-127A-4DBE-B738-ABA4893319BC}"/>
              </a:ext>
            </a:extLst>
          </p:cNvPr>
          <p:cNvSpPr/>
          <p:nvPr userDrawn="1"/>
        </p:nvSpPr>
        <p:spPr bwMode="auto">
          <a:xfrm flipH="1">
            <a:off x="7907337" y="0"/>
            <a:ext cx="4284660" cy="6858000"/>
          </a:xfrm>
          <a:prstGeom prst="rect">
            <a:avLst/>
          </a:prstGeom>
          <a:solidFill>
            <a:schemeClr val="tx1"/>
          </a:solidFill>
          <a:ln>
            <a:noFill/>
          </a:ln>
          <a:effectLst/>
        </p:spPr>
        <p:txBody>
          <a:bodyPr wrap="none" rtlCol="0" anchor="ctr"/>
          <a:lstStyle/>
          <a:p>
            <a:pPr algn="ctr"/>
            <a:endParaRPr lang="en-US" sz="2400" err="1">
              <a:solidFill>
                <a:schemeClr val="bg1"/>
              </a:solidFill>
              <a:latin typeface="Calibri Light" panose="020F0302020204030204" pitchFamily="34" charset="0"/>
              <a:ea typeface="Human Sans ExtraLight" charset="0"/>
              <a:cs typeface="Human Sans ExtraLight" charset="0"/>
            </a:endParaRPr>
          </a:p>
        </p:txBody>
      </p:sp>
      <p:sp>
        <p:nvSpPr>
          <p:cNvPr id="18" name="Title 1">
            <a:extLst>
              <a:ext uri="{FF2B5EF4-FFF2-40B4-BE49-F238E27FC236}">
                <a16:creationId xmlns:a16="http://schemas.microsoft.com/office/drawing/2014/main" id="{38C65148-4BCC-48BC-8E7B-05AA01088658}"/>
              </a:ext>
            </a:extLst>
          </p:cNvPr>
          <p:cNvSpPr>
            <a:spLocks noGrp="1"/>
          </p:cNvSpPr>
          <p:nvPr>
            <p:ph type="title"/>
          </p:nvPr>
        </p:nvSpPr>
        <p:spPr>
          <a:xfrm>
            <a:off x="457200" y="467139"/>
            <a:ext cx="4797425" cy="338554"/>
          </a:xfrm>
        </p:spPr>
        <p:txBody>
          <a:bodyPr>
            <a:spAutoFit/>
          </a:bodyPr>
          <a:lstStyle>
            <a:lvl1pPr>
              <a:defRPr b="1">
                <a:latin typeface="+mn-lt"/>
              </a:defRPr>
            </a:lvl1pPr>
          </a:lstStyle>
          <a:p>
            <a:r>
              <a:rPr lang="en-US"/>
              <a:t>Click to edit Master title style</a:t>
            </a:r>
          </a:p>
        </p:txBody>
      </p:sp>
      <p:sp>
        <p:nvSpPr>
          <p:cNvPr id="7" name="TextBox 6">
            <a:extLst>
              <a:ext uri="{FF2B5EF4-FFF2-40B4-BE49-F238E27FC236}">
                <a16:creationId xmlns:a16="http://schemas.microsoft.com/office/drawing/2014/main" id="{39B55E40-4D84-A94C-A4CB-F465F24AE156}"/>
              </a:ext>
            </a:extLst>
          </p:cNvPr>
          <p:cNvSpPr txBox="1"/>
          <p:nvPr userDrawn="1"/>
        </p:nvSpPr>
        <p:spPr>
          <a:xfrm>
            <a:off x="10505872" y="6406591"/>
            <a:ext cx="939818" cy="218934"/>
          </a:xfrm>
          <a:prstGeom prst="rect">
            <a:avLst/>
          </a:prstGeom>
        </p:spPr>
        <p:txBody>
          <a:bodyPr vert="horz" lIns="0" tIns="0" rIns="0" bIns="0" rtlCol="0" anchor="ctr" anchorCtr="0">
            <a:noAutofit/>
          </a:bodyPr>
          <a:lstStyle>
            <a:defPPr>
              <a:defRPr lang="en-US"/>
            </a:defPPr>
            <a:lvl1pPr algn="r">
              <a:defRPr kumimoji="0" sz="6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stStyle>
          <a:p>
            <a:pPr lvl="0"/>
            <a:r>
              <a:rPr lang="en-US">
                <a:solidFill>
                  <a:schemeClr val="bg1"/>
                </a:solidFill>
              </a:rPr>
              <a:t>CONFIDENTIAL. Copyright ©</a:t>
            </a:r>
          </a:p>
        </p:txBody>
      </p:sp>
      <p:sp>
        <p:nvSpPr>
          <p:cNvPr id="8" name="Text Placeholder 3">
            <a:extLst>
              <a:ext uri="{FF2B5EF4-FFF2-40B4-BE49-F238E27FC236}">
                <a16:creationId xmlns:a16="http://schemas.microsoft.com/office/drawing/2014/main" id="{80D87F5D-4F0F-994A-BFA6-46BC2DD6C512}"/>
              </a:ext>
            </a:extLst>
          </p:cNvPr>
          <p:cNvSpPr txBox="1">
            <a:spLocks/>
          </p:cNvSpPr>
          <p:nvPr userDrawn="1"/>
        </p:nvSpPr>
        <p:spPr>
          <a:xfrm>
            <a:off x="11498094" y="6406591"/>
            <a:ext cx="242932" cy="218934"/>
          </a:xfrm>
          <a:prstGeom prst="rect">
            <a:avLst/>
          </a:prstGeom>
        </p:spPr>
        <p:txBody>
          <a:bodyPr vert="horz" lIns="0" tIns="0" rIns="0" bIns="0" rtlCol="0" anchor="ctr">
            <a:noAutofit/>
          </a:bodyPr>
          <a:lstStyle>
            <a:defPPr>
              <a:defRPr lang="en-US"/>
            </a:defPPr>
            <a:lvl1pPr algn="r">
              <a:defRPr kumimoji="0" sz="8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vl2pPr marL="182880" indent="-182880" algn="l" defTabSz="914400" rtl="0" eaLnBrk="1" latinLnBrk="0" hangingPunct="1">
              <a:lnSpc>
                <a:spcPct val="100000"/>
              </a:lnSpc>
              <a:spcBef>
                <a:spcPts val="600"/>
              </a:spcBef>
              <a:buClr>
                <a:schemeClr val="accent2"/>
              </a:buClr>
              <a:buFont typeface="Arial" panose="020B0604020202020204" pitchFamily="34" charset="0"/>
              <a:buChar char="•"/>
              <a:defRPr sz="16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fld id="{07FA7470-6506-4B71-AD87-6F7FA0DD0168}" type="slidenum">
              <a:rPr lang="en-US" sz="1000" smtClean="0">
                <a:solidFill>
                  <a:schemeClr val="bg1"/>
                </a:solidFill>
              </a:rPr>
              <a:pPr lvl="0"/>
              <a:t>‹#›</a:t>
            </a:fld>
            <a:endParaRPr lang="en-US" sz="1000">
              <a:solidFill>
                <a:schemeClr val="bg1"/>
              </a:solidFill>
            </a:endParaRPr>
          </a:p>
        </p:txBody>
      </p:sp>
      <p:sp>
        <p:nvSpPr>
          <p:cNvPr id="9" name="Text Placeholder 10">
            <a:extLst>
              <a:ext uri="{FF2B5EF4-FFF2-40B4-BE49-F238E27FC236}">
                <a16:creationId xmlns:a16="http://schemas.microsoft.com/office/drawing/2014/main" id="{D6A52748-F772-0748-94C9-3767AF238C35}"/>
              </a:ext>
            </a:extLst>
          </p:cNvPr>
          <p:cNvSpPr>
            <a:spLocks noGrp="1"/>
          </p:cNvSpPr>
          <p:nvPr>
            <p:ph type="body" sz="quarter" idx="15" hasCustomPrompt="1"/>
          </p:nvPr>
        </p:nvSpPr>
        <p:spPr>
          <a:xfrm>
            <a:off x="457200" y="231494"/>
            <a:ext cx="3611880" cy="225706"/>
          </a:xfrm>
          <a:prstGeom prst="rect">
            <a:avLst/>
          </a:prstGeom>
        </p:spPr>
        <p:txBody>
          <a:bodyPr/>
          <a:lstStyle>
            <a:lvl1pPr>
              <a:defRPr sz="1000" b="1" cap="all" baseline="0">
                <a:solidFill>
                  <a:schemeClr val="tx2"/>
                </a:solidFill>
                <a:latin typeface="+mn-lt"/>
              </a:defRPr>
            </a:lvl1pPr>
          </a:lstStyle>
          <a:p>
            <a:pPr lvl="0"/>
            <a:r>
              <a:rPr lang="en-US"/>
              <a:t>Click to add section title</a:t>
            </a:r>
          </a:p>
        </p:txBody>
      </p:sp>
    </p:spTree>
    <p:extLst>
      <p:ext uri="{BB962C8B-B14F-4D97-AF65-F5344CB8AC3E}">
        <p14:creationId xmlns:p14="http://schemas.microsoft.com/office/powerpoint/2010/main" val="1254840366"/>
      </p:ext>
    </p:extLst>
  </p:cSld>
  <p:clrMapOvr>
    <a:masterClrMapping/>
  </p:clrMapOvr>
  <p:extLst>
    <p:ext uri="{DCECCB84-F9BA-43D5-87BE-67443E8EF086}">
      <p15:sldGuideLst xmlns:p15="http://schemas.microsoft.com/office/powerpoint/2012/main"/>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ase Study-1/6 Black">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63D721A-127A-4DBE-B738-ABA4893319BC}"/>
              </a:ext>
            </a:extLst>
          </p:cNvPr>
          <p:cNvSpPr/>
          <p:nvPr userDrawn="1"/>
        </p:nvSpPr>
        <p:spPr bwMode="auto">
          <a:xfrm flipH="1">
            <a:off x="9820275" y="0"/>
            <a:ext cx="2371722" cy="6858000"/>
          </a:xfrm>
          <a:prstGeom prst="rect">
            <a:avLst/>
          </a:prstGeom>
          <a:solidFill>
            <a:schemeClr val="tx1"/>
          </a:solidFill>
          <a:ln>
            <a:noFill/>
          </a:ln>
          <a:effectLst/>
        </p:spPr>
        <p:txBody>
          <a:bodyPr wrap="none" rtlCol="0" anchor="ctr"/>
          <a:lstStyle/>
          <a:p>
            <a:pPr algn="ctr"/>
            <a:endParaRPr lang="en-US" sz="2400" err="1">
              <a:solidFill>
                <a:schemeClr val="bg1"/>
              </a:solidFill>
              <a:latin typeface="Calibri Light" panose="020F0302020204030204" pitchFamily="34" charset="0"/>
              <a:ea typeface="Human Sans ExtraLight" charset="0"/>
              <a:cs typeface="Human Sans ExtraLight" charset="0"/>
            </a:endParaRPr>
          </a:p>
        </p:txBody>
      </p:sp>
      <p:sp>
        <p:nvSpPr>
          <p:cNvPr id="18" name="Title 1">
            <a:extLst>
              <a:ext uri="{FF2B5EF4-FFF2-40B4-BE49-F238E27FC236}">
                <a16:creationId xmlns:a16="http://schemas.microsoft.com/office/drawing/2014/main" id="{38C65148-4BCC-48BC-8E7B-05AA01088658}"/>
              </a:ext>
            </a:extLst>
          </p:cNvPr>
          <p:cNvSpPr>
            <a:spLocks noGrp="1"/>
          </p:cNvSpPr>
          <p:nvPr>
            <p:ph type="title"/>
          </p:nvPr>
        </p:nvSpPr>
        <p:spPr>
          <a:xfrm>
            <a:off x="457200" y="467139"/>
            <a:ext cx="4797425" cy="338554"/>
          </a:xfrm>
        </p:spPr>
        <p:txBody>
          <a:bodyPr>
            <a:spAutoFit/>
          </a:bodyPr>
          <a:lstStyle>
            <a:lvl1pPr>
              <a:defRPr b="1">
                <a:latin typeface="+mn-lt"/>
              </a:defRPr>
            </a:lvl1pPr>
          </a:lstStyle>
          <a:p>
            <a:r>
              <a:rPr lang="en-US"/>
              <a:t>Click to edit Master title style</a:t>
            </a:r>
          </a:p>
        </p:txBody>
      </p:sp>
      <p:sp>
        <p:nvSpPr>
          <p:cNvPr id="7" name="TextBox 6">
            <a:extLst>
              <a:ext uri="{FF2B5EF4-FFF2-40B4-BE49-F238E27FC236}">
                <a16:creationId xmlns:a16="http://schemas.microsoft.com/office/drawing/2014/main" id="{39B55E40-4D84-A94C-A4CB-F465F24AE156}"/>
              </a:ext>
            </a:extLst>
          </p:cNvPr>
          <p:cNvSpPr txBox="1"/>
          <p:nvPr userDrawn="1"/>
        </p:nvSpPr>
        <p:spPr>
          <a:xfrm>
            <a:off x="10505872" y="6406591"/>
            <a:ext cx="939818" cy="218934"/>
          </a:xfrm>
          <a:prstGeom prst="rect">
            <a:avLst/>
          </a:prstGeom>
        </p:spPr>
        <p:txBody>
          <a:bodyPr vert="horz" lIns="0" tIns="0" rIns="0" bIns="0" rtlCol="0" anchor="ctr" anchorCtr="0">
            <a:noAutofit/>
          </a:bodyPr>
          <a:lstStyle>
            <a:defPPr>
              <a:defRPr lang="en-US"/>
            </a:defPPr>
            <a:lvl1pPr algn="r">
              <a:defRPr kumimoji="0" sz="6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stStyle>
          <a:p>
            <a:pPr lvl="0"/>
            <a:r>
              <a:rPr lang="en-US">
                <a:solidFill>
                  <a:schemeClr val="bg1"/>
                </a:solidFill>
              </a:rPr>
              <a:t>CONFIDENTIAL. Copyright ©</a:t>
            </a:r>
          </a:p>
        </p:txBody>
      </p:sp>
      <p:sp>
        <p:nvSpPr>
          <p:cNvPr id="8" name="Text Placeholder 3">
            <a:extLst>
              <a:ext uri="{FF2B5EF4-FFF2-40B4-BE49-F238E27FC236}">
                <a16:creationId xmlns:a16="http://schemas.microsoft.com/office/drawing/2014/main" id="{80D87F5D-4F0F-994A-BFA6-46BC2DD6C512}"/>
              </a:ext>
            </a:extLst>
          </p:cNvPr>
          <p:cNvSpPr txBox="1">
            <a:spLocks/>
          </p:cNvSpPr>
          <p:nvPr userDrawn="1"/>
        </p:nvSpPr>
        <p:spPr>
          <a:xfrm>
            <a:off x="11498094" y="6406591"/>
            <a:ext cx="242932" cy="218934"/>
          </a:xfrm>
          <a:prstGeom prst="rect">
            <a:avLst/>
          </a:prstGeom>
        </p:spPr>
        <p:txBody>
          <a:bodyPr vert="horz" lIns="0" tIns="0" rIns="0" bIns="0" rtlCol="0" anchor="ctr">
            <a:noAutofit/>
          </a:bodyPr>
          <a:lstStyle>
            <a:defPPr>
              <a:defRPr lang="en-US"/>
            </a:defPPr>
            <a:lvl1pPr algn="r">
              <a:defRPr kumimoji="0" sz="8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vl2pPr marL="182880" indent="-182880" algn="l" defTabSz="914400" rtl="0" eaLnBrk="1" latinLnBrk="0" hangingPunct="1">
              <a:lnSpc>
                <a:spcPct val="100000"/>
              </a:lnSpc>
              <a:spcBef>
                <a:spcPts val="600"/>
              </a:spcBef>
              <a:buClr>
                <a:schemeClr val="accent2"/>
              </a:buClr>
              <a:buFont typeface="Arial" panose="020B0604020202020204" pitchFamily="34" charset="0"/>
              <a:buChar char="•"/>
              <a:defRPr sz="16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fld id="{07FA7470-6506-4B71-AD87-6F7FA0DD0168}" type="slidenum">
              <a:rPr lang="en-US" sz="1000" smtClean="0">
                <a:solidFill>
                  <a:schemeClr val="bg1"/>
                </a:solidFill>
              </a:rPr>
              <a:pPr lvl="0"/>
              <a:t>‹#›</a:t>
            </a:fld>
            <a:endParaRPr lang="en-US" sz="1000">
              <a:solidFill>
                <a:schemeClr val="bg1"/>
              </a:solidFill>
            </a:endParaRPr>
          </a:p>
        </p:txBody>
      </p:sp>
      <p:sp>
        <p:nvSpPr>
          <p:cNvPr id="9" name="Text Placeholder 10">
            <a:extLst>
              <a:ext uri="{FF2B5EF4-FFF2-40B4-BE49-F238E27FC236}">
                <a16:creationId xmlns:a16="http://schemas.microsoft.com/office/drawing/2014/main" id="{D6A52748-F772-0748-94C9-3767AF238C35}"/>
              </a:ext>
            </a:extLst>
          </p:cNvPr>
          <p:cNvSpPr>
            <a:spLocks noGrp="1"/>
          </p:cNvSpPr>
          <p:nvPr>
            <p:ph type="body" sz="quarter" idx="15" hasCustomPrompt="1"/>
          </p:nvPr>
        </p:nvSpPr>
        <p:spPr>
          <a:xfrm>
            <a:off x="457200" y="231494"/>
            <a:ext cx="3611880" cy="225706"/>
          </a:xfrm>
          <a:prstGeom prst="rect">
            <a:avLst/>
          </a:prstGeom>
        </p:spPr>
        <p:txBody>
          <a:bodyPr/>
          <a:lstStyle>
            <a:lvl1pPr>
              <a:defRPr sz="1000" b="1" cap="all" baseline="0">
                <a:solidFill>
                  <a:schemeClr val="tx2"/>
                </a:solidFill>
                <a:latin typeface="+mn-lt"/>
              </a:defRPr>
            </a:lvl1pPr>
          </a:lstStyle>
          <a:p>
            <a:pPr lvl="0"/>
            <a:r>
              <a:rPr lang="en-US"/>
              <a:t>Click to add section title</a:t>
            </a:r>
          </a:p>
        </p:txBody>
      </p:sp>
    </p:spTree>
    <p:extLst>
      <p:ext uri="{BB962C8B-B14F-4D97-AF65-F5344CB8AC3E}">
        <p14:creationId xmlns:p14="http://schemas.microsoft.com/office/powerpoint/2010/main" val="1304713053"/>
      </p:ext>
    </p:extLst>
  </p:cSld>
  <p:clrMapOvr>
    <a:masterClrMapping/>
  </p:clrMapOvr>
  <p:extLst>
    <p:ext uri="{DCECCB84-F9BA-43D5-87BE-67443E8EF086}">
      <p15:sldGuideLst xmlns:p15="http://schemas.microsoft.com/office/powerpoint/2012/main"/>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ase Study-1/2 Picture Black">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63D721A-127A-4DBE-B738-ABA4893319BC}"/>
              </a:ext>
            </a:extLst>
          </p:cNvPr>
          <p:cNvSpPr/>
          <p:nvPr userDrawn="1"/>
        </p:nvSpPr>
        <p:spPr bwMode="auto">
          <a:xfrm>
            <a:off x="0" y="0"/>
            <a:ext cx="12192000" cy="6858000"/>
          </a:xfrm>
          <a:prstGeom prst="rect">
            <a:avLst/>
          </a:prstGeom>
          <a:solidFill>
            <a:schemeClr val="tx1"/>
          </a:solidFill>
          <a:ln>
            <a:noFill/>
          </a:ln>
          <a:effectLst/>
        </p:spPr>
        <p:txBody>
          <a:bodyPr wrap="none" rtlCol="0" anchor="ctr"/>
          <a:lstStyle/>
          <a:p>
            <a:pPr algn="ctr"/>
            <a:endParaRPr lang="en-US" sz="2400" err="1">
              <a:solidFill>
                <a:schemeClr val="bg1"/>
              </a:solidFill>
              <a:latin typeface="Calibri Light" panose="020F0302020204030204" pitchFamily="34" charset="0"/>
              <a:ea typeface="Human Sans ExtraLight" charset="0"/>
              <a:cs typeface="Human Sans ExtraLight" charset="0"/>
            </a:endParaRPr>
          </a:p>
        </p:txBody>
      </p:sp>
      <p:pic>
        <p:nvPicPr>
          <p:cNvPr id="8" name="Graphic 7">
            <a:extLst>
              <a:ext uri="{FF2B5EF4-FFF2-40B4-BE49-F238E27FC236}">
                <a16:creationId xmlns:a16="http://schemas.microsoft.com/office/drawing/2014/main" id="{D4D51ED0-4D08-4641-87AC-8F2B5E2A3B96}"/>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7201" y="6438901"/>
            <a:ext cx="540540" cy="190499"/>
          </a:xfrm>
          <a:prstGeom prst="rect">
            <a:avLst/>
          </a:prstGeom>
        </p:spPr>
      </p:pic>
      <p:sp>
        <p:nvSpPr>
          <p:cNvPr id="9" name="TextBox 8">
            <a:extLst>
              <a:ext uri="{FF2B5EF4-FFF2-40B4-BE49-F238E27FC236}">
                <a16:creationId xmlns:a16="http://schemas.microsoft.com/office/drawing/2014/main" id="{6A703936-AD1E-BD44-91CB-919F81D7BFEC}"/>
              </a:ext>
            </a:extLst>
          </p:cNvPr>
          <p:cNvSpPr txBox="1"/>
          <p:nvPr userDrawn="1"/>
        </p:nvSpPr>
        <p:spPr>
          <a:xfrm>
            <a:off x="10505872" y="6406591"/>
            <a:ext cx="939818" cy="218934"/>
          </a:xfrm>
          <a:prstGeom prst="rect">
            <a:avLst/>
          </a:prstGeom>
        </p:spPr>
        <p:txBody>
          <a:bodyPr vert="horz" lIns="0" tIns="0" rIns="0" bIns="0" rtlCol="0" anchor="ctr" anchorCtr="0">
            <a:noAutofit/>
          </a:bodyPr>
          <a:lstStyle>
            <a:defPPr>
              <a:defRPr lang="en-US"/>
            </a:defPPr>
            <a:lvl1pPr algn="r">
              <a:defRPr kumimoji="0" sz="6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stStyle>
          <a:p>
            <a:pPr lvl="0"/>
            <a:r>
              <a:rPr lang="en-US">
                <a:solidFill>
                  <a:schemeClr val="bg1"/>
                </a:solidFill>
              </a:rPr>
              <a:t>CONFIDENTIAL. Copyright ©</a:t>
            </a:r>
          </a:p>
        </p:txBody>
      </p:sp>
      <p:sp>
        <p:nvSpPr>
          <p:cNvPr id="12" name="Text Placeholder 3">
            <a:extLst>
              <a:ext uri="{FF2B5EF4-FFF2-40B4-BE49-F238E27FC236}">
                <a16:creationId xmlns:a16="http://schemas.microsoft.com/office/drawing/2014/main" id="{BD1BED4F-175D-FF44-A003-4A5C8D212304}"/>
              </a:ext>
            </a:extLst>
          </p:cNvPr>
          <p:cNvSpPr txBox="1">
            <a:spLocks/>
          </p:cNvSpPr>
          <p:nvPr userDrawn="1"/>
        </p:nvSpPr>
        <p:spPr>
          <a:xfrm>
            <a:off x="11498094" y="6406591"/>
            <a:ext cx="242932" cy="218934"/>
          </a:xfrm>
          <a:prstGeom prst="rect">
            <a:avLst/>
          </a:prstGeom>
        </p:spPr>
        <p:txBody>
          <a:bodyPr vert="horz" lIns="0" tIns="0" rIns="0" bIns="0" rtlCol="0" anchor="ctr">
            <a:noAutofit/>
          </a:bodyPr>
          <a:lstStyle>
            <a:defPPr>
              <a:defRPr lang="en-US"/>
            </a:defPPr>
            <a:lvl1pPr algn="r">
              <a:defRPr kumimoji="0" sz="8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vl2pPr marL="182880" indent="-182880" algn="l" defTabSz="914400" rtl="0" eaLnBrk="1" latinLnBrk="0" hangingPunct="1">
              <a:lnSpc>
                <a:spcPct val="100000"/>
              </a:lnSpc>
              <a:spcBef>
                <a:spcPts val="600"/>
              </a:spcBef>
              <a:buClr>
                <a:schemeClr val="accent2"/>
              </a:buClr>
              <a:buFont typeface="Arial" panose="020B0604020202020204" pitchFamily="34" charset="0"/>
              <a:buChar char="•"/>
              <a:defRPr sz="16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fld id="{07FA7470-6506-4B71-AD87-6F7FA0DD0168}" type="slidenum">
              <a:rPr lang="en-US" sz="1000" smtClean="0">
                <a:solidFill>
                  <a:schemeClr val="bg1"/>
                </a:solidFill>
              </a:rPr>
              <a:pPr lvl="0"/>
              <a:t>‹#›</a:t>
            </a:fld>
            <a:endParaRPr lang="en-US" sz="1000">
              <a:solidFill>
                <a:schemeClr val="bg1"/>
              </a:solidFill>
            </a:endParaRPr>
          </a:p>
        </p:txBody>
      </p:sp>
      <p:sp>
        <p:nvSpPr>
          <p:cNvPr id="13" name="Picture Placeholder 2">
            <a:extLst>
              <a:ext uri="{FF2B5EF4-FFF2-40B4-BE49-F238E27FC236}">
                <a16:creationId xmlns:a16="http://schemas.microsoft.com/office/drawing/2014/main" id="{091CD3F7-14AE-A849-9B73-75D2354D4845}"/>
              </a:ext>
            </a:extLst>
          </p:cNvPr>
          <p:cNvSpPr>
            <a:spLocks noGrp="1"/>
          </p:cNvSpPr>
          <p:nvPr>
            <p:ph type="pic" sz="quarter" idx="16"/>
          </p:nvPr>
        </p:nvSpPr>
        <p:spPr>
          <a:xfrm>
            <a:off x="6096000" y="0"/>
            <a:ext cx="6096000" cy="6858000"/>
          </a:xfrm>
          <a:prstGeom prst="rect">
            <a:avLst/>
          </a:prstGeom>
        </p:spPr>
        <p:txBody>
          <a:bodyPr/>
          <a:lstStyle/>
          <a:p>
            <a:r>
              <a:rPr lang="en-US"/>
              <a:t>Click icon to add picture</a:t>
            </a:r>
          </a:p>
        </p:txBody>
      </p:sp>
      <p:sp>
        <p:nvSpPr>
          <p:cNvPr id="14" name="Title 1">
            <a:extLst>
              <a:ext uri="{FF2B5EF4-FFF2-40B4-BE49-F238E27FC236}">
                <a16:creationId xmlns:a16="http://schemas.microsoft.com/office/drawing/2014/main" id="{1090E848-D90D-3040-B1C3-7D33F1A7AC6F}"/>
              </a:ext>
            </a:extLst>
          </p:cNvPr>
          <p:cNvSpPr>
            <a:spLocks noGrp="1"/>
          </p:cNvSpPr>
          <p:nvPr>
            <p:ph type="title"/>
          </p:nvPr>
        </p:nvSpPr>
        <p:spPr>
          <a:xfrm>
            <a:off x="457200" y="927353"/>
            <a:ext cx="4797425" cy="338554"/>
          </a:xfrm>
        </p:spPr>
        <p:txBody>
          <a:bodyPr>
            <a:spAutoFit/>
          </a:bodyPr>
          <a:lstStyle>
            <a:lvl1pPr>
              <a:defRPr b="1">
                <a:solidFill>
                  <a:schemeClr val="bg1"/>
                </a:solidFill>
                <a:latin typeface="+mn-lt"/>
              </a:defRPr>
            </a:lvl1pPr>
          </a:lstStyle>
          <a:p>
            <a:r>
              <a:rPr lang="en-US"/>
              <a:t>Click to edit Master title style</a:t>
            </a:r>
          </a:p>
        </p:txBody>
      </p:sp>
      <p:sp>
        <p:nvSpPr>
          <p:cNvPr id="15" name="Text Placeholder 2">
            <a:extLst>
              <a:ext uri="{FF2B5EF4-FFF2-40B4-BE49-F238E27FC236}">
                <a16:creationId xmlns:a16="http://schemas.microsoft.com/office/drawing/2014/main" id="{30EAA2BB-1929-1344-BB72-B8696E5C93FB}"/>
              </a:ext>
            </a:extLst>
          </p:cNvPr>
          <p:cNvSpPr>
            <a:spLocks noGrp="1"/>
          </p:cNvSpPr>
          <p:nvPr>
            <p:ph type="body" sz="quarter" idx="17" hasCustomPrompt="1"/>
          </p:nvPr>
        </p:nvSpPr>
        <p:spPr>
          <a:xfrm>
            <a:off x="469773" y="1613153"/>
            <a:ext cx="4784852" cy="2965748"/>
          </a:xfrm>
          <a:prstGeom prst="rect">
            <a:avLst/>
          </a:prstGeom>
        </p:spPr>
        <p:txBody>
          <a:bodyPr>
            <a:spAutoFit/>
          </a:bodyPr>
          <a:lstStyle>
            <a:lvl1pPr>
              <a:defRPr sz="1600">
                <a:solidFill>
                  <a:schemeClr val="bg1"/>
                </a:solidFill>
                <a:latin typeface="+mn-lt"/>
                <a:cs typeface="Calibri Light" panose="020F0302020204030204" pitchFamily="34" charset="0"/>
              </a:defRPr>
            </a:lvl1pPr>
            <a:lvl2pPr>
              <a:buNone/>
              <a:defRPr/>
            </a:lvl2pPr>
            <a:lvl3pPr>
              <a:buNone/>
              <a:defRPr/>
            </a:lvl3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 It was </a:t>
            </a:r>
            <a:r>
              <a:rPr lang="en-US" err="1"/>
              <a:t>popularised</a:t>
            </a:r>
            <a:r>
              <a:rPr lang="en-US"/>
              <a:t> in the 1960s with the release of Letraset sheets containing Lorem Ipsum passages, and more recently with desktop publishing software like Aldus PageMaker including versions of Lorem Ipsum.</a:t>
            </a:r>
          </a:p>
        </p:txBody>
      </p:sp>
      <p:sp>
        <p:nvSpPr>
          <p:cNvPr id="10" name="Text Placeholder 10">
            <a:extLst>
              <a:ext uri="{FF2B5EF4-FFF2-40B4-BE49-F238E27FC236}">
                <a16:creationId xmlns:a16="http://schemas.microsoft.com/office/drawing/2014/main" id="{B6C52A15-EBCB-2E4D-B9B0-C28E4B5B7D51}"/>
              </a:ext>
            </a:extLst>
          </p:cNvPr>
          <p:cNvSpPr>
            <a:spLocks noGrp="1"/>
          </p:cNvSpPr>
          <p:nvPr>
            <p:ph type="body" sz="quarter" idx="15" hasCustomPrompt="1"/>
          </p:nvPr>
        </p:nvSpPr>
        <p:spPr>
          <a:xfrm>
            <a:off x="457200" y="231494"/>
            <a:ext cx="3611880" cy="225706"/>
          </a:xfrm>
          <a:prstGeom prst="rect">
            <a:avLst/>
          </a:prstGeom>
        </p:spPr>
        <p:txBody>
          <a:bodyPr/>
          <a:lstStyle>
            <a:lvl1pPr>
              <a:defRPr sz="1000" b="1" cap="all" baseline="0">
                <a:solidFill>
                  <a:schemeClr val="tx2"/>
                </a:solidFill>
                <a:latin typeface="+mn-lt"/>
              </a:defRPr>
            </a:lvl1pPr>
          </a:lstStyle>
          <a:p>
            <a:pPr lvl="0"/>
            <a:r>
              <a:rPr lang="en-US"/>
              <a:t>Click to add section title</a:t>
            </a:r>
          </a:p>
        </p:txBody>
      </p:sp>
    </p:spTree>
    <p:extLst>
      <p:ext uri="{BB962C8B-B14F-4D97-AF65-F5344CB8AC3E}">
        <p14:creationId xmlns:p14="http://schemas.microsoft.com/office/powerpoint/2010/main" val="726755664"/>
      </p:ext>
    </p:extLst>
  </p:cSld>
  <p:clrMapOvr>
    <a:masterClrMapping/>
  </p:clrMapOvr>
  <p:extLst>
    <p:ext uri="{DCECCB84-F9BA-43D5-87BE-67443E8EF086}">
      <p15:sldGuideLst xmlns:p15="http://schemas.microsoft.com/office/powerpoint/2012/main"/>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Case Study-Statement ">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63D721A-127A-4DBE-B738-ABA4893319BC}"/>
              </a:ext>
            </a:extLst>
          </p:cNvPr>
          <p:cNvSpPr/>
          <p:nvPr userDrawn="1"/>
        </p:nvSpPr>
        <p:spPr bwMode="auto">
          <a:xfrm>
            <a:off x="0" y="0"/>
            <a:ext cx="12192000" cy="6858000"/>
          </a:xfrm>
          <a:prstGeom prst="rect">
            <a:avLst/>
          </a:prstGeom>
          <a:solidFill>
            <a:schemeClr val="tx1"/>
          </a:solidFill>
          <a:ln>
            <a:noFill/>
          </a:ln>
          <a:effectLst/>
        </p:spPr>
        <p:txBody>
          <a:bodyPr wrap="none" rtlCol="0" anchor="ctr"/>
          <a:lstStyle/>
          <a:p>
            <a:pPr algn="ctr"/>
            <a:endParaRPr lang="en-US" sz="2400" err="1">
              <a:solidFill>
                <a:schemeClr val="bg1"/>
              </a:solidFill>
              <a:latin typeface="Calibri Light" panose="020F0302020204030204" pitchFamily="34" charset="0"/>
              <a:ea typeface="Human Sans ExtraLight" charset="0"/>
              <a:cs typeface="Human Sans ExtraLight" charset="0"/>
            </a:endParaRPr>
          </a:p>
        </p:txBody>
      </p:sp>
      <p:sp>
        <p:nvSpPr>
          <p:cNvPr id="11" name="Title 1"/>
          <p:cNvSpPr>
            <a:spLocks noGrp="1"/>
          </p:cNvSpPr>
          <p:nvPr>
            <p:ph type="title"/>
          </p:nvPr>
        </p:nvSpPr>
        <p:spPr>
          <a:xfrm>
            <a:off x="4303841" y="1600200"/>
            <a:ext cx="4797425" cy="338554"/>
          </a:xfrm>
        </p:spPr>
        <p:txBody>
          <a:bodyPr>
            <a:spAutoFit/>
          </a:bodyPr>
          <a:lstStyle>
            <a:lvl1pPr>
              <a:defRPr b="1">
                <a:solidFill>
                  <a:schemeClr val="bg1"/>
                </a:solidFill>
                <a:latin typeface="+mn-lt"/>
              </a:defRPr>
            </a:lvl1pPr>
          </a:lstStyle>
          <a:p>
            <a:r>
              <a:rPr lang="en-US"/>
              <a:t>Click to edit Master title style</a:t>
            </a:r>
          </a:p>
        </p:txBody>
      </p:sp>
      <p:sp>
        <p:nvSpPr>
          <p:cNvPr id="10" name="Text Placeholder 2">
            <a:extLst>
              <a:ext uri="{FF2B5EF4-FFF2-40B4-BE49-F238E27FC236}">
                <a16:creationId xmlns:a16="http://schemas.microsoft.com/office/drawing/2014/main" id="{DCFE7496-2B11-468F-A424-81EF7552D417}"/>
              </a:ext>
            </a:extLst>
          </p:cNvPr>
          <p:cNvSpPr>
            <a:spLocks noGrp="1"/>
          </p:cNvSpPr>
          <p:nvPr>
            <p:ph type="body" sz="quarter" idx="17" hasCustomPrompt="1"/>
          </p:nvPr>
        </p:nvSpPr>
        <p:spPr>
          <a:xfrm>
            <a:off x="4316414" y="2286000"/>
            <a:ext cx="4784852" cy="3657600"/>
          </a:xfrm>
          <a:prstGeom prst="rect">
            <a:avLst/>
          </a:prstGeom>
        </p:spPr>
        <p:txBody>
          <a:bodyPr/>
          <a:lstStyle>
            <a:lvl1pPr>
              <a:defRPr sz="1600">
                <a:solidFill>
                  <a:schemeClr val="bg1"/>
                </a:solidFill>
                <a:latin typeface="+mn-lt"/>
                <a:cs typeface="Calibri Light" panose="020F0302020204030204" pitchFamily="34" charset="0"/>
              </a:defRPr>
            </a:lvl1pPr>
            <a:lvl2pPr>
              <a:buNone/>
              <a:defRPr/>
            </a:lvl2pPr>
            <a:lvl3pPr>
              <a:buNone/>
              <a:defRPr/>
            </a:lvl3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 It was </a:t>
            </a:r>
            <a:r>
              <a:rPr lang="en-US" err="1"/>
              <a:t>popularised</a:t>
            </a:r>
            <a:r>
              <a:rPr lang="en-US"/>
              <a:t> in the 1960s with the release of Letraset sheets containing Lorem Ipsum passages, and more recently with desktop publishing software like Aldus PageMaker including versions of Lorem Ipsum.</a:t>
            </a:r>
          </a:p>
        </p:txBody>
      </p:sp>
      <p:pic>
        <p:nvPicPr>
          <p:cNvPr id="7" name="Graphic 6">
            <a:extLst>
              <a:ext uri="{FF2B5EF4-FFF2-40B4-BE49-F238E27FC236}">
                <a16:creationId xmlns:a16="http://schemas.microsoft.com/office/drawing/2014/main" id="{6E44CDB4-CF54-423C-9681-C9AAACA56BA8}"/>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7201" y="6438901"/>
            <a:ext cx="540540" cy="190499"/>
          </a:xfrm>
          <a:prstGeom prst="rect">
            <a:avLst/>
          </a:prstGeom>
        </p:spPr>
      </p:pic>
      <p:sp>
        <p:nvSpPr>
          <p:cNvPr id="8" name="TextBox 7">
            <a:extLst>
              <a:ext uri="{FF2B5EF4-FFF2-40B4-BE49-F238E27FC236}">
                <a16:creationId xmlns:a16="http://schemas.microsoft.com/office/drawing/2014/main" id="{D74CC298-22F4-2C44-B143-5C071C1464AE}"/>
              </a:ext>
            </a:extLst>
          </p:cNvPr>
          <p:cNvSpPr txBox="1"/>
          <p:nvPr userDrawn="1"/>
        </p:nvSpPr>
        <p:spPr>
          <a:xfrm>
            <a:off x="10505872" y="6406591"/>
            <a:ext cx="939818" cy="218934"/>
          </a:xfrm>
          <a:prstGeom prst="rect">
            <a:avLst/>
          </a:prstGeom>
        </p:spPr>
        <p:txBody>
          <a:bodyPr vert="horz" lIns="0" tIns="0" rIns="0" bIns="0" rtlCol="0" anchor="ctr" anchorCtr="0">
            <a:noAutofit/>
          </a:bodyPr>
          <a:lstStyle>
            <a:defPPr>
              <a:defRPr lang="en-US"/>
            </a:defPPr>
            <a:lvl1pPr algn="r">
              <a:defRPr kumimoji="0" sz="6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stStyle>
          <a:p>
            <a:pPr lvl="0"/>
            <a:r>
              <a:rPr lang="en-US">
                <a:solidFill>
                  <a:schemeClr val="bg1"/>
                </a:solidFill>
              </a:rPr>
              <a:t>CONFIDENTIAL. Copyright ©</a:t>
            </a:r>
          </a:p>
        </p:txBody>
      </p:sp>
      <p:sp>
        <p:nvSpPr>
          <p:cNvPr id="9" name="Text Placeholder 3">
            <a:extLst>
              <a:ext uri="{FF2B5EF4-FFF2-40B4-BE49-F238E27FC236}">
                <a16:creationId xmlns:a16="http://schemas.microsoft.com/office/drawing/2014/main" id="{564434E4-9DFC-C54A-8FA5-A3977779F6DB}"/>
              </a:ext>
            </a:extLst>
          </p:cNvPr>
          <p:cNvSpPr txBox="1">
            <a:spLocks/>
          </p:cNvSpPr>
          <p:nvPr userDrawn="1"/>
        </p:nvSpPr>
        <p:spPr>
          <a:xfrm>
            <a:off x="11498094" y="6406591"/>
            <a:ext cx="242932" cy="218934"/>
          </a:xfrm>
          <a:prstGeom prst="rect">
            <a:avLst/>
          </a:prstGeom>
        </p:spPr>
        <p:txBody>
          <a:bodyPr vert="horz" lIns="0" tIns="0" rIns="0" bIns="0" rtlCol="0" anchor="ctr">
            <a:noAutofit/>
          </a:bodyPr>
          <a:lstStyle>
            <a:defPPr>
              <a:defRPr lang="en-US"/>
            </a:defPPr>
            <a:lvl1pPr algn="r">
              <a:defRPr kumimoji="0" sz="8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vl2pPr marL="182880" indent="-182880" algn="l" defTabSz="914400" rtl="0" eaLnBrk="1" latinLnBrk="0" hangingPunct="1">
              <a:lnSpc>
                <a:spcPct val="100000"/>
              </a:lnSpc>
              <a:spcBef>
                <a:spcPts val="600"/>
              </a:spcBef>
              <a:buClr>
                <a:schemeClr val="accent2"/>
              </a:buClr>
              <a:buFont typeface="Arial" panose="020B0604020202020204" pitchFamily="34" charset="0"/>
              <a:buChar char="•"/>
              <a:defRPr sz="16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fld id="{07FA7470-6506-4B71-AD87-6F7FA0DD0168}" type="slidenum">
              <a:rPr lang="en-US" sz="1000" smtClean="0">
                <a:solidFill>
                  <a:schemeClr val="bg1"/>
                </a:solidFill>
              </a:rPr>
              <a:pPr lvl="0"/>
              <a:t>‹#›</a:t>
            </a:fld>
            <a:endParaRPr lang="en-US" sz="1000">
              <a:solidFill>
                <a:schemeClr val="bg1"/>
              </a:solidFill>
            </a:endParaRPr>
          </a:p>
        </p:txBody>
      </p:sp>
    </p:spTree>
    <p:extLst>
      <p:ext uri="{BB962C8B-B14F-4D97-AF65-F5344CB8AC3E}">
        <p14:creationId xmlns:p14="http://schemas.microsoft.com/office/powerpoint/2010/main" val="1616513925"/>
      </p:ext>
    </p:extLst>
  </p:cSld>
  <p:clrMapOvr>
    <a:masterClrMapping/>
  </p:clrMapOvr>
  <p:extLst>
    <p:ext uri="{DCECCB84-F9BA-43D5-87BE-67443E8EF086}">
      <p15:sldGuideLst xmlns:p15="http://schemas.microsoft.com/office/powerpoint/2012/main"/>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4-Column Pictures ">
    <p:spTree>
      <p:nvGrpSpPr>
        <p:cNvPr id="1" name=""/>
        <p:cNvGrpSpPr/>
        <p:nvPr/>
      </p:nvGrpSpPr>
      <p:grpSpPr>
        <a:xfrm>
          <a:off x="0" y="0"/>
          <a:ext cx="0" cy="0"/>
          <a:chOff x="0" y="0"/>
          <a:chExt cx="0" cy="0"/>
        </a:xfrm>
      </p:grpSpPr>
      <p:sp>
        <p:nvSpPr>
          <p:cNvPr id="11" name="Title 1"/>
          <p:cNvSpPr>
            <a:spLocks noGrp="1"/>
          </p:cNvSpPr>
          <p:nvPr>
            <p:ph type="title"/>
          </p:nvPr>
        </p:nvSpPr>
        <p:spPr>
          <a:xfrm>
            <a:off x="457200" y="457200"/>
            <a:ext cx="11274552" cy="457200"/>
          </a:xfrm>
        </p:spPr>
        <p:txBody>
          <a:bodyPr/>
          <a:lstStyle>
            <a:lvl1pPr>
              <a:defRPr b="1">
                <a:latin typeface="+mn-lt"/>
              </a:defRPr>
            </a:lvl1pPr>
          </a:lstStyle>
          <a:p>
            <a:r>
              <a:rPr lang="en-US"/>
              <a:t>Click to edit Master title style</a:t>
            </a:r>
          </a:p>
        </p:txBody>
      </p:sp>
      <p:sp>
        <p:nvSpPr>
          <p:cNvPr id="12" name="Text Placeholder 10"/>
          <p:cNvSpPr>
            <a:spLocks noGrp="1"/>
          </p:cNvSpPr>
          <p:nvPr>
            <p:ph type="body" sz="quarter" idx="15" hasCustomPrompt="1"/>
          </p:nvPr>
        </p:nvSpPr>
        <p:spPr>
          <a:xfrm>
            <a:off x="457200" y="231494"/>
            <a:ext cx="3611880" cy="225706"/>
          </a:xfrm>
          <a:prstGeom prst="rect">
            <a:avLst/>
          </a:prstGeom>
        </p:spPr>
        <p:txBody>
          <a:bodyPr/>
          <a:lstStyle>
            <a:lvl1pPr>
              <a:defRPr sz="1000" b="1" cap="all" baseline="0">
                <a:solidFill>
                  <a:schemeClr val="tx2"/>
                </a:solidFill>
                <a:latin typeface="+mn-lt"/>
              </a:defRPr>
            </a:lvl1pPr>
          </a:lstStyle>
          <a:p>
            <a:pPr lvl="0"/>
            <a:r>
              <a:rPr lang="en-US"/>
              <a:t>Click to add section title</a:t>
            </a:r>
          </a:p>
        </p:txBody>
      </p:sp>
      <p:sp>
        <p:nvSpPr>
          <p:cNvPr id="3" name="Text Placeholder 2">
            <a:extLst>
              <a:ext uri="{FF2B5EF4-FFF2-40B4-BE49-F238E27FC236}">
                <a16:creationId xmlns:a16="http://schemas.microsoft.com/office/drawing/2014/main" id="{B4B02766-9497-4A26-BB62-880E91855227}"/>
              </a:ext>
            </a:extLst>
          </p:cNvPr>
          <p:cNvSpPr>
            <a:spLocks noGrp="1"/>
          </p:cNvSpPr>
          <p:nvPr>
            <p:ph type="body" sz="quarter" idx="16" hasCustomPrompt="1"/>
          </p:nvPr>
        </p:nvSpPr>
        <p:spPr>
          <a:xfrm>
            <a:off x="457200" y="2753526"/>
            <a:ext cx="2407920" cy="462114"/>
          </a:xfrm>
          <a:prstGeom prst="rect">
            <a:avLst/>
          </a:prstGeom>
        </p:spPr>
        <p:txBody>
          <a:bodyPr wrap="square">
            <a:spAutoFit/>
          </a:bodyPr>
          <a:lstStyle>
            <a:lvl1pPr>
              <a:defRPr sz="1400" b="1">
                <a:latin typeface="+mn-lt"/>
                <a:cs typeface="Calibri Light" panose="020F0302020204030204" pitchFamily="34" charset="0"/>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p>
        </p:txBody>
      </p:sp>
      <p:sp>
        <p:nvSpPr>
          <p:cNvPr id="6" name="Text Placeholder 2">
            <a:extLst>
              <a:ext uri="{FF2B5EF4-FFF2-40B4-BE49-F238E27FC236}">
                <a16:creationId xmlns:a16="http://schemas.microsoft.com/office/drawing/2014/main" id="{14ACCEEE-9EE8-4BBF-B992-09ACA791A933}"/>
              </a:ext>
            </a:extLst>
          </p:cNvPr>
          <p:cNvSpPr>
            <a:spLocks noGrp="1"/>
          </p:cNvSpPr>
          <p:nvPr>
            <p:ph type="body" sz="quarter" idx="18" hasCustomPrompt="1"/>
          </p:nvPr>
        </p:nvSpPr>
        <p:spPr>
          <a:xfrm>
            <a:off x="457200" y="3434928"/>
            <a:ext cx="2407920" cy="2630592"/>
          </a:xfrm>
          <a:prstGeom prst="rect">
            <a:avLst/>
          </a:prstGeom>
        </p:spPr>
        <p:txBody>
          <a:bodyPr wrap="square">
            <a:spAutoFit/>
          </a:bodyPr>
          <a:lstStyle>
            <a:lvl1pPr>
              <a:defRPr sz="1200">
                <a:latin typeface="+mn-lt"/>
                <a:cs typeface="Calibri Light" panose="020F0302020204030204" pitchFamily="34" charset="0"/>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Leo </a:t>
            </a:r>
            <a:r>
              <a:rPr lang="en-US" err="1"/>
              <a:t>luctus</a:t>
            </a:r>
            <a:r>
              <a:rPr lang="en-US"/>
              <a:t> </a:t>
            </a:r>
            <a:r>
              <a:rPr lang="en-US" err="1"/>
              <a:t>adipiscing</a:t>
            </a:r>
            <a:r>
              <a:rPr lang="en-US"/>
              <a:t> </a:t>
            </a:r>
            <a:r>
              <a:rPr lang="en-US" err="1"/>
              <a:t>feugiat</a:t>
            </a:r>
            <a:r>
              <a:rPr lang="en-US"/>
              <a:t> </a:t>
            </a:r>
            <a:r>
              <a:rPr lang="en-US" err="1"/>
              <a:t>viverra</a:t>
            </a:r>
            <a:r>
              <a:rPr lang="en-US"/>
              <a:t> </a:t>
            </a:r>
            <a:r>
              <a:rPr lang="en-US" err="1"/>
              <a:t>facilisi</a:t>
            </a:r>
            <a:r>
              <a:rPr lang="en-US"/>
              <a:t>. </a:t>
            </a:r>
            <a:r>
              <a:rPr lang="en-US" err="1"/>
              <a:t>Tristique</a:t>
            </a:r>
            <a:r>
              <a:rPr lang="en-US"/>
              <a:t> </a:t>
            </a:r>
            <a:r>
              <a:rPr lang="en-US" err="1"/>
              <a:t>aliquet</a:t>
            </a:r>
            <a:r>
              <a:rPr lang="en-US"/>
              <a:t> </a:t>
            </a:r>
            <a:r>
              <a:rPr lang="en-US" err="1"/>
              <a:t>tempor</a:t>
            </a:r>
            <a:r>
              <a:rPr lang="en-US"/>
              <a:t>, </a:t>
            </a:r>
            <a:r>
              <a:rPr lang="en-US" err="1"/>
              <a:t>tortor</a:t>
            </a:r>
            <a:r>
              <a:rPr lang="en-US"/>
              <a:t> </a:t>
            </a:r>
            <a:r>
              <a:rPr lang="en-US" err="1"/>
              <a:t>amet</a:t>
            </a:r>
            <a:r>
              <a:rPr lang="en-US"/>
              <a:t> </a:t>
            </a:r>
            <a:r>
              <a:rPr lang="en-US" err="1"/>
              <a:t>scelerisque</a:t>
            </a:r>
            <a:r>
              <a:rPr lang="en-US"/>
              <a:t> fermentum. </a:t>
            </a:r>
            <a:r>
              <a:rPr lang="en-US" err="1"/>
              <a:t>Venenatis</a:t>
            </a:r>
            <a:r>
              <a:rPr lang="en-US"/>
              <a:t>, </a:t>
            </a:r>
            <a:r>
              <a:rPr lang="en-US" err="1"/>
              <a:t>quam</a:t>
            </a:r>
            <a:r>
              <a:rPr lang="en-US"/>
              <a:t> </a:t>
            </a:r>
            <a:r>
              <a:rPr lang="en-US" err="1"/>
              <a:t>consequat</a:t>
            </a:r>
            <a:r>
              <a:rPr lang="en-US"/>
              <a:t> </a:t>
            </a:r>
            <a:r>
              <a:rPr lang="en-US" err="1"/>
              <a:t>netus</a:t>
            </a:r>
            <a:r>
              <a:rPr lang="en-US"/>
              <a:t> magna </a:t>
            </a:r>
            <a:r>
              <a:rPr lang="en-US" err="1"/>
              <a:t>eleifend</a:t>
            </a:r>
            <a:r>
              <a:rPr lang="en-US"/>
              <a:t> </a:t>
            </a:r>
            <a:r>
              <a:rPr lang="en-US" err="1"/>
              <a:t>eget</a:t>
            </a:r>
            <a:r>
              <a:rPr lang="en-US"/>
              <a:t>. Eros </a:t>
            </a:r>
            <a:r>
              <a:rPr lang="en-US" err="1"/>
              <a:t>orci</a:t>
            </a:r>
            <a:r>
              <a:rPr lang="en-US"/>
              <a:t> </a:t>
            </a:r>
            <a:r>
              <a:rPr lang="en-US" err="1"/>
              <a:t>commodo</a:t>
            </a:r>
            <a:r>
              <a:rPr lang="en-US"/>
              <a:t> at </a:t>
            </a:r>
            <a:r>
              <a:rPr lang="en-US" err="1"/>
              <a:t>pellentesque</a:t>
            </a:r>
            <a:r>
              <a:rPr lang="en-US"/>
              <a:t> </a:t>
            </a:r>
            <a:r>
              <a:rPr lang="en-US" err="1"/>
              <a:t>tellus</a:t>
            </a:r>
            <a:r>
              <a:rPr lang="en-US"/>
              <a:t> </a:t>
            </a:r>
            <a:r>
              <a:rPr lang="en-US" err="1"/>
              <a:t>malesuada</a:t>
            </a:r>
            <a:r>
              <a:rPr lang="en-US"/>
              <a:t>. Leo dui </a:t>
            </a:r>
            <a:r>
              <a:rPr lang="en-US" err="1"/>
              <a:t>sapien</a:t>
            </a:r>
            <a:r>
              <a:rPr lang="en-US"/>
              <a:t>, </a:t>
            </a:r>
            <a:r>
              <a:rPr lang="en-US" err="1"/>
              <a:t>imperdiet</a:t>
            </a:r>
            <a:r>
              <a:rPr lang="en-US"/>
              <a:t> </a:t>
            </a:r>
            <a:r>
              <a:rPr lang="en-US" err="1"/>
              <a:t>molestie</a:t>
            </a:r>
            <a:r>
              <a:rPr lang="en-US"/>
              <a:t> </a:t>
            </a:r>
            <a:r>
              <a:rPr lang="en-US" err="1"/>
              <a:t>tristique</a:t>
            </a:r>
            <a:r>
              <a:rPr lang="en-US"/>
              <a:t>. Cras sit integer </a:t>
            </a:r>
            <a:r>
              <a:rPr lang="en-US" err="1"/>
              <a:t>porttitor</a:t>
            </a:r>
            <a:r>
              <a:rPr lang="en-US"/>
              <a:t> </a:t>
            </a:r>
            <a:r>
              <a:rPr lang="en-US" err="1"/>
              <a:t>enim</a:t>
            </a:r>
            <a:r>
              <a:rPr lang="en-US"/>
              <a:t> </a:t>
            </a:r>
            <a:r>
              <a:rPr lang="en-US" err="1"/>
              <a:t>mauris</a:t>
            </a:r>
            <a:r>
              <a:rPr lang="en-US"/>
              <a:t> </a:t>
            </a:r>
            <a:r>
              <a:rPr lang="en-US" err="1"/>
              <a:t>morbi</a:t>
            </a:r>
            <a:r>
              <a:rPr lang="en-US"/>
              <a:t> </a:t>
            </a:r>
            <a:r>
              <a:rPr lang="en-US" err="1"/>
              <a:t>tincidunt</a:t>
            </a:r>
            <a:r>
              <a:rPr lang="en-US"/>
              <a:t> </a:t>
            </a:r>
            <a:r>
              <a:rPr lang="en-US" err="1"/>
              <a:t>sem</a:t>
            </a:r>
            <a:r>
              <a:rPr lang="en-US"/>
              <a:t> </a:t>
            </a:r>
            <a:r>
              <a:rPr lang="en-US" err="1"/>
              <a:t>volutpat</a:t>
            </a:r>
            <a:r>
              <a:rPr lang="en-US"/>
              <a:t>. Magna in </a:t>
            </a:r>
            <a:r>
              <a:rPr lang="en-US" err="1"/>
              <a:t>aliquam</a:t>
            </a:r>
            <a:r>
              <a:rPr lang="en-US"/>
              <a:t> </a:t>
            </a:r>
            <a:r>
              <a:rPr lang="en-US" err="1"/>
              <a:t>eget</a:t>
            </a:r>
            <a:r>
              <a:rPr lang="en-US"/>
              <a:t> </a:t>
            </a:r>
            <a:r>
              <a:rPr lang="en-US" err="1"/>
              <a:t>consectetur</a:t>
            </a:r>
            <a:r>
              <a:rPr lang="en-US"/>
              <a:t> </a:t>
            </a:r>
            <a:r>
              <a:rPr lang="en-US" err="1"/>
              <a:t>consequat</a:t>
            </a:r>
            <a:r>
              <a:rPr lang="en-US"/>
              <a:t>. </a:t>
            </a:r>
          </a:p>
        </p:txBody>
      </p:sp>
      <p:sp>
        <p:nvSpPr>
          <p:cNvPr id="9" name="Text Placeholder 2">
            <a:extLst>
              <a:ext uri="{FF2B5EF4-FFF2-40B4-BE49-F238E27FC236}">
                <a16:creationId xmlns:a16="http://schemas.microsoft.com/office/drawing/2014/main" id="{D2C8C061-6443-461A-A052-E19A46AADCA8}"/>
              </a:ext>
            </a:extLst>
          </p:cNvPr>
          <p:cNvSpPr>
            <a:spLocks noGrp="1"/>
          </p:cNvSpPr>
          <p:nvPr>
            <p:ph type="body" sz="quarter" idx="19" hasCustomPrompt="1"/>
          </p:nvPr>
        </p:nvSpPr>
        <p:spPr>
          <a:xfrm>
            <a:off x="3413760" y="2753526"/>
            <a:ext cx="2407920" cy="462114"/>
          </a:xfrm>
          <a:prstGeom prst="rect">
            <a:avLst/>
          </a:prstGeom>
        </p:spPr>
        <p:txBody>
          <a:bodyPr wrap="square">
            <a:spAutoFit/>
          </a:bodyPr>
          <a:lstStyle>
            <a:lvl1pPr>
              <a:defRPr sz="1400" b="1">
                <a:latin typeface="+mn-lt"/>
                <a:cs typeface="Calibri Light" panose="020F0302020204030204" pitchFamily="34" charset="0"/>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p>
        </p:txBody>
      </p:sp>
      <p:sp>
        <p:nvSpPr>
          <p:cNvPr id="10" name="Text Placeholder 2">
            <a:extLst>
              <a:ext uri="{FF2B5EF4-FFF2-40B4-BE49-F238E27FC236}">
                <a16:creationId xmlns:a16="http://schemas.microsoft.com/office/drawing/2014/main" id="{626FC49A-5396-46E4-8A00-C0A017834ED3}"/>
              </a:ext>
            </a:extLst>
          </p:cNvPr>
          <p:cNvSpPr>
            <a:spLocks noGrp="1"/>
          </p:cNvSpPr>
          <p:nvPr>
            <p:ph type="body" sz="quarter" idx="20" hasCustomPrompt="1"/>
          </p:nvPr>
        </p:nvSpPr>
        <p:spPr>
          <a:xfrm>
            <a:off x="3413760" y="3434928"/>
            <a:ext cx="2407920" cy="2630592"/>
          </a:xfrm>
          <a:prstGeom prst="rect">
            <a:avLst/>
          </a:prstGeom>
        </p:spPr>
        <p:txBody>
          <a:bodyPr wrap="square">
            <a:spAutoFit/>
          </a:bodyPr>
          <a:lstStyle>
            <a:lvl1pPr>
              <a:defRPr sz="1200">
                <a:latin typeface="+mn-lt"/>
                <a:cs typeface="Calibri Light" panose="020F0302020204030204" pitchFamily="34" charset="0"/>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Leo </a:t>
            </a:r>
            <a:r>
              <a:rPr lang="en-US" err="1"/>
              <a:t>luctus</a:t>
            </a:r>
            <a:r>
              <a:rPr lang="en-US"/>
              <a:t> </a:t>
            </a:r>
            <a:r>
              <a:rPr lang="en-US" err="1"/>
              <a:t>adipiscing</a:t>
            </a:r>
            <a:r>
              <a:rPr lang="en-US"/>
              <a:t> </a:t>
            </a:r>
            <a:r>
              <a:rPr lang="en-US" err="1"/>
              <a:t>feugiat</a:t>
            </a:r>
            <a:r>
              <a:rPr lang="en-US"/>
              <a:t> </a:t>
            </a:r>
            <a:r>
              <a:rPr lang="en-US" err="1"/>
              <a:t>viverra</a:t>
            </a:r>
            <a:r>
              <a:rPr lang="en-US"/>
              <a:t> </a:t>
            </a:r>
            <a:r>
              <a:rPr lang="en-US" err="1"/>
              <a:t>facilisi</a:t>
            </a:r>
            <a:r>
              <a:rPr lang="en-US"/>
              <a:t>. </a:t>
            </a:r>
            <a:r>
              <a:rPr lang="en-US" err="1"/>
              <a:t>Tristique</a:t>
            </a:r>
            <a:r>
              <a:rPr lang="en-US"/>
              <a:t> </a:t>
            </a:r>
            <a:r>
              <a:rPr lang="en-US" err="1"/>
              <a:t>aliquet</a:t>
            </a:r>
            <a:r>
              <a:rPr lang="en-US"/>
              <a:t> </a:t>
            </a:r>
            <a:r>
              <a:rPr lang="en-US" err="1"/>
              <a:t>tempor</a:t>
            </a:r>
            <a:r>
              <a:rPr lang="en-US"/>
              <a:t>, </a:t>
            </a:r>
            <a:r>
              <a:rPr lang="en-US" err="1"/>
              <a:t>tortor</a:t>
            </a:r>
            <a:r>
              <a:rPr lang="en-US"/>
              <a:t> </a:t>
            </a:r>
            <a:r>
              <a:rPr lang="en-US" err="1"/>
              <a:t>amet</a:t>
            </a:r>
            <a:r>
              <a:rPr lang="en-US"/>
              <a:t> </a:t>
            </a:r>
            <a:r>
              <a:rPr lang="en-US" err="1"/>
              <a:t>scelerisque</a:t>
            </a:r>
            <a:r>
              <a:rPr lang="en-US"/>
              <a:t> fermentum. </a:t>
            </a:r>
            <a:r>
              <a:rPr lang="en-US" err="1"/>
              <a:t>Venenatis</a:t>
            </a:r>
            <a:r>
              <a:rPr lang="en-US"/>
              <a:t>, </a:t>
            </a:r>
            <a:r>
              <a:rPr lang="en-US" err="1"/>
              <a:t>quam</a:t>
            </a:r>
            <a:r>
              <a:rPr lang="en-US"/>
              <a:t> </a:t>
            </a:r>
            <a:r>
              <a:rPr lang="en-US" err="1"/>
              <a:t>consequat</a:t>
            </a:r>
            <a:r>
              <a:rPr lang="en-US"/>
              <a:t> </a:t>
            </a:r>
            <a:r>
              <a:rPr lang="en-US" err="1"/>
              <a:t>netus</a:t>
            </a:r>
            <a:r>
              <a:rPr lang="en-US"/>
              <a:t> magna </a:t>
            </a:r>
            <a:r>
              <a:rPr lang="en-US" err="1"/>
              <a:t>eleifend</a:t>
            </a:r>
            <a:r>
              <a:rPr lang="en-US"/>
              <a:t> </a:t>
            </a:r>
            <a:r>
              <a:rPr lang="en-US" err="1"/>
              <a:t>eget</a:t>
            </a:r>
            <a:r>
              <a:rPr lang="en-US"/>
              <a:t>. Eros </a:t>
            </a:r>
            <a:r>
              <a:rPr lang="en-US" err="1"/>
              <a:t>orci</a:t>
            </a:r>
            <a:r>
              <a:rPr lang="en-US"/>
              <a:t> </a:t>
            </a:r>
            <a:r>
              <a:rPr lang="en-US" err="1"/>
              <a:t>commodo</a:t>
            </a:r>
            <a:r>
              <a:rPr lang="en-US"/>
              <a:t> at </a:t>
            </a:r>
            <a:r>
              <a:rPr lang="en-US" err="1"/>
              <a:t>pellentesque</a:t>
            </a:r>
            <a:r>
              <a:rPr lang="en-US"/>
              <a:t> </a:t>
            </a:r>
            <a:r>
              <a:rPr lang="en-US" err="1"/>
              <a:t>tellus</a:t>
            </a:r>
            <a:r>
              <a:rPr lang="en-US"/>
              <a:t> </a:t>
            </a:r>
            <a:r>
              <a:rPr lang="en-US" err="1"/>
              <a:t>malesuada</a:t>
            </a:r>
            <a:r>
              <a:rPr lang="en-US"/>
              <a:t>. Leo dui </a:t>
            </a:r>
            <a:r>
              <a:rPr lang="en-US" err="1"/>
              <a:t>sapien</a:t>
            </a:r>
            <a:r>
              <a:rPr lang="en-US"/>
              <a:t>, </a:t>
            </a:r>
            <a:r>
              <a:rPr lang="en-US" err="1"/>
              <a:t>imperdiet</a:t>
            </a:r>
            <a:r>
              <a:rPr lang="en-US"/>
              <a:t> </a:t>
            </a:r>
            <a:r>
              <a:rPr lang="en-US" err="1"/>
              <a:t>molestie</a:t>
            </a:r>
            <a:r>
              <a:rPr lang="en-US"/>
              <a:t> </a:t>
            </a:r>
            <a:r>
              <a:rPr lang="en-US" err="1"/>
              <a:t>tristique</a:t>
            </a:r>
            <a:r>
              <a:rPr lang="en-US"/>
              <a:t>. Cras sit integer </a:t>
            </a:r>
            <a:r>
              <a:rPr lang="en-US" err="1"/>
              <a:t>porttitor</a:t>
            </a:r>
            <a:r>
              <a:rPr lang="en-US"/>
              <a:t> </a:t>
            </a:r>
            <a:r>
              <a:rPr lang="en-US" err="1"/>
              <a:t>enim</a:t>
            </a:r>
            <a:r>
              <a:rPr lang="en-US"/>
              <a:t> </a:t>
            </a:r>
            <a:r>
              <a:rPr lang="en-US" err="1"/>
              <a:t>mauris</a:t>
            </a:r>
            <a:r>
              <a:rPr lang="en-US"/>
              <a:t> </a:t>
            </a:r>
            <a:r>
              <a:rPr lang="en-US" err="1"/>
              <a:t>morbi</a:t>
            </a:r>
            <a:r>
              <a:rPr lang="en-US"/>
              <a:t> </a:t>
            </a:r>
            <a:r>
              <a:rPr lang="en-US" err="1"/>
              <a:t>tincidunt</a:t>
            </a:r>
            <a:r>
              <a:rPr lang="en-US"/>
              <a:t> </a:t>
            </a:r>
            <a:r>
              <a:rPr lang="en-US" err="1"/>
              <a:t>sem</a:t>
            </a:r>
            <a:r>
              <a:rPr lang="en-US"/>
              <a:t> </a:t>
            </a:r>
            <a:r>
              <a:rPr lang="en-US" err="1"/>
              <a:t>volutpat</a:t>
            </a:r>
            <a:r>
              <a:rPr lang="en-US"/>
              <a:t>. Magna in </a:t>
            </a:r>
            <a:r>
              <a:rPr lang="en-US" err="1"/>
              <a:t>aliquam</a:t>
            </a:r>
            <a:r>
              <a:rPr lang="en-US"/>
              <a:t> </a:t>
            </a:r>
            <a:r>
              <a:rPr lang="en-US" err="1"/>
              <a:t>eget</a:t>
            </a:r>
            <a:r>
              <a:rPr lang="en-US"/>
              <a:t> </a:t>
            </a:r>
            <a:r>
              <a:rPr lang="en-US" err="1"/>
              <a:t>consectetur</a:t>
            </a:r>
            <a:r>
              <a:rPr lang="en-US"/>
              <a:t> </a:t>
            </a:r>
            <a:r>
              <a:rPr lang="en-US" err="1"/>
              <a:t>consequat</a:t>
            </a:r>
            <a:r>
              <a:rPr lang="en-US"/>
              <a:t>. </a:t>
            </a:r>
          </a:p>
        </p:txBody>
      </p:sp>
      <p:sp>
        <p:nvSpPr>
          <p:cNvPr id="13" name="Text Placeholder 2">
            <a:extLst>
              <a:ext uri="{FF2B5EF4-FFF2-40B4-BE49-F238E27FC236}">
                <a16:creationId xmlns:a16="http://schemas.microsoft.com/office/drawing/2014/main" id="{AEEE17DA-6635-495B-A481-BBD7188AD456}"/>
              </a:ext>
            </a:extLst>
          </p:cNvPr>
          <p:cNvSpPr>
            <a:spLocks noGrp="1"/>
          </p:cNvSpPr>
          <p:nvPr>
            <p:ph type="body" sz="quarter" idx="21" hasCustomPrompt="1"/>
          </p:nvPr>
        </p:nvSpPr>
        <p:spPr>
          <a:xfrm>
            <a:off x="6370320" y="2753526"/>
            <a:ext cx="2407920" cy="462114"/>
          </a:xfrm>
          <a:prstGeom prst="rect">
            <a:avLst/>
          </a:prstGeom>
        </p:spPr>
        <p:txBody>
          <a:bodyPr wrap="square">
            <a:spAutoFit/>
          </a:bodyPr>
          <a:lstStyle>
            <a:lvl1pPr>
              <a:defRPr sz="1400" b="1">
                <a:latin typeface="+mn-lt"/>
                <a:cs typeface="Calibri Light" panose="020F0302020204030204" pitchFamily="34" charset="0"/>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p>
        </p:txBody>
      </p:sp>
      <p:sp>
        <p:nvSpPr>
          <p:cNvPr id="14" name="Text Placeholder 2">
            <a:extLst>
              <a:ext uri="{FF2B5EF4-FFF2-40B4-BE49-F238E27FC236}">
                <a16:creationId xmlns:a16="http://schemas.microsoft.com/office/drawing/2014/main" id="{BF29616B-A8DB-42A6-A277-8CAE573E985F}"/>
              </a:ext>
            </a:extLst>
          </p:cNvPr>
          <p:cNvSpPr>
            <a:spLocks noGrp="1"/>
          </p:cNvSpPr>
          <p:nvPr>
            <p:ph type="body" sz="quarter" idx="22" hasCustomPrompt="1"/>
          </p:nvPr>
        </p:nvSpPr>
        <p:spPr>
          <a:xfrm>
            <a:off x="6370320" y="3434928"/>
            <a:ext cx="2407920" cy="2630592"/>
          </a:xfrm>
          <a:prstGeom prst="rect">
            <a:avLst/>
          </a:prstGeom>
        </p:spPr>
        <p:txBody>
          <a:bodyPr wrap="square">
            <a:spAutoFit/>
          </a:bodyPr>
          <a:lstStyle>
            <a:lvl1pPr>
              <a:defRPr sz="1200">
                <a:latin typeface="+mn-lt"/>
                <a:cs typeface="Calibri Light" panose="020F0302020204030204" pitchFamily="34" charset="0"/>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Leo </a:t>
            </a:r>
            <a:r>
              <a:rPr lang="en-US" err="1"/>
              <a:t>luctus</a:t>
            </a:r>
            <a:r>
              <a:rPr lang="en-US"/>
              <a:t> </a:t>
            </a:r>
            <a:r>
              <a:rPr lang="en-US" err="1"/>
              <a:t>adipiscing</a:t>
            </a:r>
            <a:r>
              <a:rPr lang="en-US"/>
              <a:t> </a:t>
            </a:r>
            <a:r>
              <a:rPr lang="en-US" err="1"/>
              <a:t>feugiat</a:t>
            </a:r>
            <a:r>
              <a:rPr lang="en-US"/>
              <a:t> </a:t>
            </a:r>
            <a:r>
              <a:rPr lang="en-US" err="1"/>
              <a:t>viverra</a:t>
            </a:r>
            <a:r>
              <a:rPr lang="en-US"/>
              <a:t> </a:t>
            </a:r>
            <a:r>
              <a:rPr lang="en-US" err="1"/>
              <a:t>facilisi</a:t>
            </a:r>
            <a:r>
              <a:rPr lang="en-US"/>
              <a:t>. </a:t>
            </a:r>
            <a:r>
              <a:rPr lang="en-US" err="1"/>
              <a:t>Tristique</a:t>
            </a:r>
            <a:r>
              <a:rPr lang="en-US"/>
              <a:t> </a:t>
            </a:r>
            <a:r>
              <a:rPr lang="en-US" err="1"/>
              <a:t>aliquet</a:t>
            </a:r>
            <a:r>
              <a:rPr lang="en-US"/>
              <a:t> </a:t>
            </a:r>
            <a:r>
              <a:rPr lang="en-US" err="1"/>
              <a:t>tempor</a:t>
            </a:r>
            <a:r>
              <a:rPr lang="en-US"/>
              <a:t>, </a:t>
            </a:r>
            <a:r>
              <a:rPr lang="en-US" err="1"/>
              <a:t>tortor</a:t>
            </a:r>
            <a:r>
              <a:rPr lang="en-US"/>
              <a:t> </a:t>
            </a:r>
            <a:r>
              <a:rPr lang="en-US" err="1"/>
              <a:t>amet</a:t>
            </a:r>
            <a:r>
              <a:rPr lang="en-US"/>
              <a:t> </a:t>
            </a:r>
            <a:r>
              <a:rPr lang="en-US" err="1"/>
              <a:t>scelerisque</a:t>
            </a:r>
            <a:r>
              <a:rPr lang="en-US"/>
              <a:t> fermentum. </a:t>
            </a:r>
            <a:r>
              <a:rPr lang="en-US" err="1"/>
              <a:t>Venenatis</a:t>
            </a:r>
            <a:r>
              <a:rPr lang="en-US"/>
              <a:t>, </a:t>
            </a:r>
            <a:r>
              <a:rPr lang="en-US" err="1"/>
              <a:t>quam</a:t>
            </a:r>
            <a:r>
              <a:rPr lang="en-US"/>
              <a:t> </a:t>
            </a:r>
            <a:r>
              <a:rPr lang="en-US" err="1"/>
              <a:t>consequat</a:t>
            </a:r>
            <a:r>
              <a:rPr lang="en-US"/>
              <a:t> </a:t>
            </a:r>
            <a:r>
              <a:rPr lang="en-US" err="1"/>
              <a:t>netus</a:t>
            </a:r>
            <a:r>
              <a:rPr lang="en-US"/>
              <a:t> magna </a:t>
            </a:r>
            <a:r>
              <a:rPr lang="en-US" err="1"/>
              <a:t>eleifend</a:t>
            </a:r>
            <a:r>
              <a:rPr lang="en-US"/>
              <a:t> </a:t>
            </a:r>
            <a:r>
              <a:rPr lang="en-US" err="1"/>
              <a:t>eget</a:t>
            </a:r>
            <a:r>
              <a:rPr lang="en-US"/>
              <a:t>. Eros </a:t>
            </a:r>
            <a:r>
              <a:rPr lang="en-US" err="1"/>
              <a:t>orci</a:t>
            </a:r>
            <a:r>
              <a:rPr lang="en-US"/>
              <a:t> </a:t>
            </a:r>
            <a:r>
              <a:rPr lang="en-US" err="1"/>
              <a:t>commodo</a:t>
            </a:r>
            <a:r>
              <a:rPr lang="en-US"/>
              <a:t> at </a:t>
            </a:r>
            <a:r>
              <a:rPr lang="en-US" err="1"/>
              <a:t>pellentesque</a:t>
            </a:r>
            <a:r>
              <a:rPr lang="en-US"/>
              <a:t> </a:t>
            </a:r>
            <a:r>
              <a:rPr lang="en-US" err="1"/>
              <a:t>tellus</a:t>
            </a:r>
            <a:r>
              <a:rPr lang="en-US"/>
              <a:t> </a:t>
            </a:r>
            <a:r>
              <a:rPr lang="en-US" err="1"/>
              <a:t>malesuada</a:t>
            </a:r>
            <a:r>
              <a:rPr lang="en-US"/>
              <a:t>. Leo dui </a:t>
            </a:r>
            <a:r>
              <a:rPr lang="en-US" err="1"/>
              <a:t>sapien</a:t>
            </a:r>
            <a:r>
              <a:rPr lang="en-US"/>
              <a:t>, </a:t>
            </a:r>
            <a:r>
              <a:rPr lang="en-US" err="1"/>
              <a:t>imperdiet</a:t>
            </a:r>
            <a:r>
              <a:rPr lang="en-US"/>
              <a:t> </a:t>
            </a:r>
            <a:r>
              <a:rPr lang="en-US" err="1"/>
              <a:t>molestie</a:t>
            </a:r>
            <a:r>
              <a:rPr lang="en-US"/>
              <a:t> </a:t>
            </a:r>
            <a:r>
              <a:rPr lang="en-US" err="1"/>
              <a:t>tristique</a:t>
            </a:r>
            <a:r>
              <a:rPr lang="en-US"/>
              <a:t>. Cras sit integer </a:t>
            </a:r>
            <a:r>
              <a:rPr lang="en-US" err="1"/>
              <a:t>porttitor</a:t>
            </a:r>
            <a:r>
              <a:rPr lang="en-US"/>
              <a:t> </a:t>
            </a:r>
            <a:r>
              <a:rPr lang="en-US" err="1"/>
              <a:t>enim</a:t>
            </a:r>
            <a:r>
              <a:rPr lang="en-US"/>
              <a:t> </a:t>
            </a:r>
            <a:r>
              <a:rPr lang="en-US" err="1"/>
              <a:t>mauris</a:t>
            </a:r>
            <a:r>
              <a:rPr lang="en-US"/>
              <a:t> </a:t>
            </a:r>
            <a:r>
              <a:rPr lang="en-US" err="1"/>
              <a:t>morbi</a:t>
            </a:r>
            <a:r>
              <a:rPr lang="en-US"/>
              <a:t> </a:t>
            </a:r>
            <a:r>
              <a:rPr lang="en-US" err="1"/>
              <a:t>tincidunt</a:t>
            </a:r>
            <a:r>
              <a:rPr lang="en-US"/>
              <a:t> </a:t>
            </a:r>
            <a:r>
              <a:rPr lang="en-US" err="1"/>
              <a:t>sem</a:t>
            </a:r>
            <a:r>
              <a:rPr lang="en-US"/>
              <a:t> </a:t>
            </a:r>
            <a:r>
              <a:rPr lang="en-US" err="1"/>
              <a:t>volutpat</a:t>
            </a:r>
            <a:r>
              <a:rPr lang="en-US"/>
              <a:t>. Magna in </a:t>
            </a:r>
            <a:r>
              <a:rPr lang="en-US" err="1"/>
              <a:t>aliquam</a:t>
            </a:r>
            <a:r>
              <a:rPr lang="en-US"/>
              <a:t> </a:t>
            </a:r>
            <a:r>
              <a:rPr lang="en-US" err="1"/>
              <a:t>eget</a:t>
            </a:r>
            <a:r>
              <a:rPr lang="en-US"/>
              <a:t> </a:t>
            </a:r>
            <a:r>
              <a:rPr lang="en-US" err="1"/>
              <a:t>consectetur</a:t>
            </a:r>
            <a:r>
              <a:rPr lang="en-US"/>
              <a:t> </a:t>
            </a:r>
            <a:r>
              <a:rPr lang="en-US" err="1"/>
              <a:t>consequat</a:t>
            </a:r>
            <a:r>
              <a:rPr lang="en-US"/>
              <a:t>. </a:t>
            </a:r>
          </a:p>
        </p:txBody>
      </p:sp>
      <p:sp>
        <p:nvSpPr>
          <p:cNvPr id="19" name="Text Placeholder 2">
            <a:extLst>
              <a:ext uri="{FF2B5EF4-FFF2-40B4-BE49-F238E27FC236}">
                <a16:creationId xmlns:a16="http://schemas.microsoft.com/office/drawing/2014/main" id="{0D35C967-D122-42CE-BDAF-F34B55F00EA2}"/>
              </a:ext>
            </a:extLst>
          </p:cNvPr>
          <p:cNvSpPr>
            <a:spLocks noGrp="1"/>
          </p:cNvSpPr>
          <p:nvPr>
            <p:ph type="body" sz="quarter" idx="23" hasCustomPrompt="1"/>
          </p:nvPr>
        </p:nvSpPr>
        <p:spPr>
          <a:xfrm>
            <a:off x="9326880" y="2753526"/>
            <a:ext cx="2407920" cy="462114"/>
          </a:xfrm>
          <a:prstGeom prst="rect">
            <a:avLst/>
          </a:prstGeom>
        </p:spPr>
        <p:txBody>
          <a:bodyPr wrap="square">
            <a:spAutoFit/>
          </a:bodyPr>
          <a:lstStyle>
            <a:lvl1pPr>
              <a:defRPr sz="1400" b="1">
                <a:latin typeface="+mn-lt"/>
                <a:cs typeface="Calibri Light" panose="020F0302020204030204" pitchFamily="34" charset="0"/>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p>
        </p:txBody>
      </p:sp>
      <p:sp>
        <p:nvSpPr>
          <p:cNvPr id="20" name="Text Placeholder 2">
            <a:extLst>
              <a:ext uri="{FF2B5EF4-FFF2-40B4-BE49-F238E27FC236}">
                <a16:creationId xmlns:a16="http://schemas.microsoft.com/office/drawing/2014/main" id="{54FDC613-45BE-47C3-82C5-FC027C2DE43E}"/>
              </a:ext>
            </a:extLst>
          </p:cNvPr>
          <p:cNvSpPr>
            <a:spLocks noGrp="1"/>
          </p:cNvSpPr>
          <p:nvPr>
            <p:ph type="body" sz="quarter" idx="24" hasCustomPrompt="1"/>
          </p:nvPr>
        </p:nvSpPr>
        <p:spPr>
          <a:xfrm>
            <a:off x="9326880" y="3434928"/>
            <a:ext cx="2407920" cy="2630592"/>
          </a:xfrm>
          <a:prstGeom prst="rect">
            <a:avLst/>
          </a:prstGeom>
        </p:spPr>
        <p:txBody>
          <a:bodyPr wrap="square">
            <a:spAutoFit/>
          </a:bodyPr>
          <a:lstStyle>
            <a:lvl1pPr>
              <a:defRPr sz="1200">
                <a:latin typeface="+mn-lt"/>
                <a:cs typeface="Calibri Light" panose="020F0302020204030204" pitchFamily="34" charset="0"/>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Leo </a:t>
            </a:r>
            <a:r>
              <a:rPr lang="en-US" err="1"/>
              <a:t>luctus</a:t>
            </a:r>
            <a:r>
              <a:rPr lang="en-US"/>
              <a:t> </a:t>
            </a:r>
            <a:r>
              <a:rPr lang="en-US" err="1"/>
              <a:t>adipiscing</a:t>
            </a:r>
            <a:r>
              <a:rPr lang="en-US"/>
              <a:t> </a:t>
            </a:r>
            <a:r>
              <a:rPr lang="en-US" err="1"/>
              <a:t>feugiat</a:t>
            </a:r>
            <a:r>
              <a:rPr lang="en-US"/>
              <a:t> </a:t>
            </a:r>
            <a:r>
              <a:rPr lang="en-US" err="1"/>
              <a:t>viverra</a:t>
            </a:r>
            <a:r>
              <a:rPr lang="en-US"/>
              <a:t> </a:t>
            </a:r>
            <a:r>
              <a:rPr lang="en-US" err="1"/>
              <a:t>facilisi</a:t>
            </a:r>
            <a:r>
              <a:rPr lang="en-US"/>
              <a:t>. </a:t>
            </a:r>
            <a:r>
              <a:rPr lang="en-US" err="1"/>
              <a:t>Tristique</a:t>
            </a:r>
            <a:r>
              <a:rPr lang="en-US"/>
              <a:t> </a:t>
            </a:r>
            <a:r>
              <a:rPr lang="en-US" err="1"/>
              <a:t>aliquet</a:t>
            </a:r>
            <a:r>
              <a:rPr lang="en-US"/>
              <a:t> </a:t>
            </a:r>
            <a:r>
              <a:rPr lang="en-US" err="1"/>
              <a:t>tempor</a:t>
            </a:r>
            <a:r>
              <a:rPr lang="en-US"/>
              <a:t>, </a:t>
            </a:r>
            <a:r>
              <a:rPr lang="en-US" err="1"/>
              <a:t>tortor</a:t>
            </a:r>
            <a:r>
              <a:rPr lang="en-US"/>
              <a:t> </a:t>
            </a:r>
            <a:r>
              <a:rPr lang="en-US" err="1"/>
              <a:t>amet</a:t>
            </a:r>
            <a:r>
              <a:rPr lang="en-US"/>
              <a:t> </a:t>
            </a:r>
            <a:r>
              <a:rPr lang="en-US" err="1"/>
              <a:t>scelerisque</a:t>
            </a:r>
            <a:r>
              <a:rPr lang="en-US"/>
              <a:t> fermentum. </a:t>
            </a:r>
            <a:r>
              <a:rPr lang="en-US" err="1"/>
              <a:t>Venenatis</a:t>
            </a:r>
            <a:r>
              <a:rPr lang="en-US"/>
              <a:t>, </a:t>
            </a:r>
            <a:r>
              <a:rPr lang="en-US" err="1"/>
              <a:t>quam</a:t>
            </a:r>
            <a:r>
              <a:rPr lang="en-US"/>
              <a:t> </a:t>
            </a:r>
            <a:r>
              <a:rPr lang="en-US" err="1"/>
              <a:t>consequat</a:t>
            </a:r>
            <a:r>
              <a:rPr lang="en-US"/>
              <a:t> </a:t>
            </a:r>
            <a:r>
              <a:rPr lang="en-US" err="1"/>
              <a:t>netus</a:t>
            </a:r>
            <a:r>
              <a:rPr lang="en-US"/>
              <a:t> magna </a:t>
            </a:r>
            <a:r>
              <a:rPr lang="en-US" err="1"/>
              <a:t>eleifend</a:t>
            </a:r>
            <a:r>
              <a:rPr lang="en-US"/>
              <a:t> </a:t>
            </a:r>
            <a:r>
              <a:rPr lang="en-US" err="1"/>
              <a:t>eget</a:t>
            </a:r>
            <a:r>
              <a:rPr lang="en-US"/>
              <a:t>. Eros </a:t>
            </a:r>
            <a:r>
              <a:rPr lang="en-US" err="1"/>
              <a:t>orci</a:t>
            </a:r>
            <a:r>
              <a:rPr lang="en-US"/>
              <a:t> </a:t>
            </a:r>
            <a:r>
              <a:rPr lang="en-US" err="1"/>
              <a:t>commodo</a:t>
            </a:r>
            <a:r>
              <a:rPr lang="en-US"/>
              <a:t> at </a:t>
            </a:r>
            <a:r>
              <a:rPr lang="en-US" err="1"/>
              <a:t>pellentesque</a:t>
            </a:r>
            <a:r>
              <a:rPr lang="en-US"/>
              <a:t> </a:t>
            </a:r>
            <a:r>
              <a:rPr lang="en-US" err="1"/>
              <a:t>tellus</a:t>
            </a:r>
            <a:r>
              <a:rPr lang="en-US"/>
              <a:t> </a:t>
            </a:r>
            <a:r>
              <a:rPr lang="en-US" err="1"/>
              <a:t>malesuada</a:t>
            </a:r>
            <a:r>
              <a:rPr lang="en-US"/>
              <a:t>. Leo dui </a:t>
            </a:r>
            <a:r>
              <a:rPr lang="en-US" err="1"/>
              <a:t>sapien</a:t>
            </a:r>
            <a:r>
              <a:rPr lang="en-US"/>
              <a:t>, </a:t>
            </a:r>
            <a:r>
              <a:rPr lang="en-US" err="1"/>
              <a:t>imperdiet</a:t>
            </a:r>
            <a:r>
              <a:rPr lang="en-US"/>
              <a:t> </a:t>
            </a:r>
            <a:r>
              <a:rPr lang="en-US" err="1"/>
              <a:t>molestie</a:t>
            </a:r>
            <a:r>
              <a:rPr lang="en-US"/>
              <a:t> </a:t>
            </a:r>
            <a:r>
              <a:rPr lang="en-US" err="1"/>
              <a:t>tristique</a:t>
            </a:r>
            <a:r>
              <a:rPr lang="en-US"/>
              <a:t>. Cras sit integer </a:t>
            </a:r>
            <a:r>
              <a:rPr lang="en-US" err="1"/>
              <a:t>porttitor</a:t>
            </a:r>
            <a:r>
              <a:rPr lang="en-US"/>
              <a:t> </a:t>
            </a:r>
            <a:r>
              <a:rPr lang="en-US" err="1"/>
              <a:t>enim</a:t>
            </a:r>
            <a:r>
              <a:rPr lang="en-US"/>
              <a:t> </a:t>
            </a:r>
            <a:r>
              <a:rPr lang="en-US" err="1"/>
              <a:t>mauris</a:t>
            </a:r>
            <a:r>
              <a:rPr lang="en-US"/>
              <a:t> </a:t>
            </a:r>
            <a:r>
              <a:rPr lang="en-US" err="1"/>
              <a:t>morbi</a:t>
            </a:r>
            <a:r>
              <a:rPr lang="en-US"/>
              <a:t> </a:t>
            </a:r>
            <a:r>
              <a:rPr lang="en-US" err="1"/>
              <a:t>tincidunt</a:t>
            </a:r>
            <a:r>
              <a:rPr lang="en-US"/>
              <a:t> </a:t>
            </a:r>
            <a:r>
              <a:rPr lang="en-US" err="1"/>
              <a:t>sem</a:t>
            </a:r>
            <a:r>
              <a:rPr lang="en-US"/>
              <a:t> </a:t>
            </a:r>
            <a:r>
              <a:rPr lang="en-US" err="1"/>
              <a:t>volutpat</a:t>
            </a:r>
            <a:r>
              <a:rPr lang="en-US"/>
              <a:t>. Magna in </a:t>
            </a:r>
            <a:r>
              <a:rPr lang="en-US" err="1"/>
              <a:t>aliquam</a:t>
            </a:r>
            <a:r>
              <a:rPr lang="en-US"/>
              <a:t> </a:t>
            </a:r>
            <a:r>
              <a:rPr lang="en-US" err="1"/>
              <a:t>eget</a:t>
            </a:r>
            <a:r>
              <a:rPr lang="en-US"/>
              <a:t> </a:t>
            </a:r>
            <a:r>
              <a:rPr lang="en-US" err="1"/>
              <a:t>consectetur</a:t>
            </a:r>
            <a:r>
              <a:rPr lang="en-US"/>
              <a:t> </a:t>
            </a:r>
            <a:r>
              <a:rPr lang="en-US" err="1"/>
              <a:t>consequat</a:t>
            </a:r>
            <a:r>
              <a:rPr lang="en-US"/>
              <a:t>. </a:t>
            </a:r>
          </a:p>
        </p:txBody>
      </p:sp>
      <p:sp>
        <p:nvSpPr>
          <p:cNvPr id="24" name="Picture Placeholder 23">
            <a:extLst>
              <a:ext uri="{FF2B5EF4-FFF2-40B4-BE49-F238E27FC236}">
                <a16:creationId xmlns:a16="http://schemas.microsoft.com/office/drawing/2014/main" id="{F84AF8F5-D562-4FBF-9069-09A640AACD09}"/>
              </a:ext>
            </a:extLst>
          </p:cNvPr>
          <p:cNvSpPr>
            <a:spLocks noGrp="1"/>
          </p:cNvSpPr>
          <p:nvPr>
            <p:ph type="pic" sz="quarter" idx="27"/>
          </p:nvPr>
        </p:nvSpPr>
        <p:spPr>
          <a:xfrm>
            <a:off x="463731" y="1143000"/>
            <a:ext cx="2408238" cy="1371600"/>
          </a:xfrm>
          <a:prstGeom prst="rect">
            <a:avLst/>
          </a:prstGeom>
          <a:solidFill>
            <a:schemeClr val="bg1">
              <a:lumMod val="95000"/>
            </a:schemeClr>
          </a:solidFill>
        </p:spPr>
        <p:txBody>
          <a:bodyPr/>
          <a:lstStyle/>
          <a:p>
            <a:r>
              <a:rPr lang="en-US"/>
              <a:t>Click icon to add picture</a:t>
            </a:r>
          </a:p>
        </p:txBody>
      </p:sp>
      <p:sp>
        <p:nvSpPr>
          <p:cNvPr id="25" name="Picture Placeholder 23">
            <a:extLst>
              <a:ext uri="{FF2B5EF4-FFF2-40B4-BE49-F238E27FC236}">
                <a16:creationId xmlns:a16="http://schemas.microsoft.com/office/drawing/2014/main" id="{4F5537FA-B25A-4A75-AFE8-CB3D2D4EA781}"/>
              </a:ext>
            </a:extLst>
          </p:cNvPr>
          <p:cNvSpPr>
            <a:spLocks noGrp="1"/>
          </p:cNvSpPr>
          <p:nvPr>
            <p:ph type="pic" sz="quarter" idx="28"/>
          </p:nvPr>
        </p:nvSpPr>
        <p:spPr>
          <a:xfrm>
            <a:off x="3413442" y="1143000"/>
            <a:ext cx="2408238" cy="1371600"/>
          </a:xfrm>
          <a:prstGeom prst="rect">
            <a:avLst/>
          </a:prstGeom>
          <a:solidFill>
            <a:schemeClr val="bg1">
              <a:lumMod val="95000"/>
            </a:schemeClr>
          </a:solidFill>
        </p:spPr>
        <p:txBody>
          <a:bodyPr/>
          <a:lstStyle/>
          <a:p>
            <a:r>
              <a:rPr lang="en-US"/>
              <a:t>Click icon to add picture</a:t>
            </a:r>
          </a:p>
        </p:txBody>
      </p:sp>
      <p:sp>
        <p:nvSpPr>
          <p:cNvPr id="26" name="Picture Placeholder 23">
            <a:extLst>
              <a:ext uri="{FF2B5EF4-FFF2-40B4-BE49-F238E27FC236}">
                <a16:creationId xmlns:a16="http://schemas.microsoft.com/office/drawing/2014/main" id="{62EC0755-06FE-418F-830B-3953EAC2B2B8}"/>
              </a:ext>
            </a:extLst>
          </p:cNvPr>
          <p:cNvSpPr>
            <a:spLocks noGrp="1"/>
          </p:cNvSpPr>
          <p:nvPr>
            <p:ph type="pic" sz="quarter" idx="29"/>
          </p:nvPr>
        </p:nvSpPr>
        <p:spPr>
          <a:xfrm>
            <a:off x="6363153" y="1143000"/>
            <a:ext cx="2408238" cy="1371600"/>
          </a:xfrm>
          <a:prstGeom prst="rect">
            <a:avLst/>
          </a:prstGeom>
          <a:solidFill>
            <a:schemeClr val="bg1">
              <a:lumMod val="95000"/>
            </a:schemeClr>
          </a:solidFill>
        </p:spPr>
        <p:txBody>
          <a:bodyPr/>
          <a:lstStyle/>
          <a:p>
            <a:r>
              <a:rPr lang="en-US"/>
              <a:t>Click icon to add picture</a:t>
            </a:r>
          </a:p>
        </p:txBody>
      </p:sp>
      <p:sp>
        <p:nvSpPr>
          <p:cNvPr id="27" name="Picture Placeholder 23">
            <a:extLst>
              <a:ext uri="{FF2B5EF4-FFF2-40B4-BE49-F238E27FC236}">
                <a16:creationId xmlns:a16="http://schemas.microsoft.com/office/drawing/2014/main" id="{5145A383-DF32-4D59-98B6-07591E0CE3E3}"/>
              </a:ext>
            </a:extLst>
          </p:cNvPr>
          <p:cNvSpPr>
            <a:spLocks noGrp="1"/>
          </p:cNvSpPr>
          <p:nvPr>
            <p:ph type="pic" sz="quarter" idx="30"/>
          </p:nvPr>
        </p:nvSpPr>
        <p:spPr>
          <a:xfrm>
            <a:off x="9312864" y="1143000"/>
            <a:ext cx="2408238" cy="1371600"/>
          </a:xfrm>
          <a:prstGeom prst="rect">
            <a:avLst/>
          </a:prstGeom>
          <a:solidFill>
            <a:schemeClr val="bg1">
              <a:lumMod val="95000"/>
            </a:schemeClr>
          </a:solidFill>
        </p:spPr>
        <p:txBody>
          <a:bodyPr/>
          <a:lstStyle/>
          <a:p>
            <a:r>
              <a:rPr lang="en-US"/>
              <a:t>Click icon to add picture</a:t>
            </a:r>
          </a:p>
        </p:txBody>
      </p:sp>
    </p:spTree>
    <p:extLst>
      <p:ext uri="{BB962C8B-B14F-4D97-AF65-F5344CB8AC3E}">
        <p14:creationId xmlns:p14="http://schemas.microsoft.com/office/powerpoint/2010/main" val="1483250812"/>
      </p:ext>
    </p:extLst>
  </p:cSld>
  <p:clrMapOvr>
    <a:masterClrMapping/>
  </p:clrMapOvr>
  <p:extLst>
    <p:ext uri="{DCECCB84-F9BA-43D5-87BE-67443E8EF086}">
      <p15:sldGuideLst xmlns:p15="http://schemas.microsoft.com/office/powerpoint/2012/main"/>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Case Study-3 Pictures">
    <p:spTree>
      <p:nvGrpSpPr>
        <p:cNvPr id="1" name=""/>
        <p:cNvGrpSpPr/>
        <p:nvPr/>
      </p:nvGrpSpPr>
      <p:grpSpPr>
        <a:xfrm>
          <a:off x="0" y="0"/>
          <a:ext cx="0" cy="0"/>
          <a:chOff x="0" y="0"/>
          <a:chExt cx="0" cy="0"/>
        </a:xfrm>
      </p:grpSpPr>
      <p:sp>
        <p:nvSpPr>
          <p:cNvPr id="11" name="Title 1"/>
          <p:cNvSpPr>
            <a:spLocks noGrp="1"/>
          </p:cNvSpPr>
          <p:nvPr>
            <p:ph type="title"/>
          </p:nvPr>
        </p:nvSpPr>
        <p:spPr>
          <a:xfrm>
            <a:off x="457201" y="4124960"/>
            <a:ext cx="3312160" cy="246221"/>
          </a:xfrm>
        </p:spPr>
        <p:txBody>
          <a:bodyPr>
            <a:spAutoFit/>
          </a:bodyPr>
          <a:lstStyle>
            <a:lvl1pPr>
              <a:defRPr sz="1600" b="1">
                <a:solidFill>
                  <a:schemeClr val="tx1"/>
                </a:solidFill>
                <a:latin typeface="+mn-lt"/>
              </a:defRPr>
            </a:lvl1pPr>
          </a:lstStyle>
          <a:p>
            <a:r>
              <a:rPr lang="en-US"/>
              <a:t>Click to edit Master title style</a:t>
            </a:r>
          </a:p>
        </p:txBody>
      </p:sp>
      <p:sp>
        <p:nvSpPr>
          <p:cNvPr id="10" name="Text Placeholder 2">
            <a:extLst>
              <a:ext uri="{FF2B5EF4-FFF2-40B4-BE49-F238E27FC236}">
                <a16:creationId xmlns:a16="http://schemas.microsoft.com/office/drawing/2014/main" id="{DCFE7496-2B11-468F-A424-81EF7552D417}"/>
              </a:ext>
            </a:extLst>
          </p:cNvPr>
          <p:cNvSpPr>
            <a:spLocks noGrp="1"/>
          </p:cNvSpPr>
          <p:nvPr>
            <p:ph type="body" sz="quarter" idx="17" hasCustomPrompt="1"/>
          </p:nvPr>
        </p:nvSpPr>
        <p:spPr>
          <a:xfrm>
            <a:off x="469773" y="4502295"/>
            <a:ext cx="3299588" cy="802399"/>
          </a:xfrm>
          <a:prstGeom prst="rect">
            <a:avLst/>
          </a:prstGeom>
        </p:spPr>
        <p:txBody>
          <a:bodyPr wrap="square">
            <a:spAutoFit/>
          </a:bodyPr>
          <a:lstStyle>
            <a:lvl1pPr>
              <a:defRPr sz="1200">
                <a:solidFill>
                  <a:schemeClr val="tx1"/>
                </a:solidFill>
                <a:latin typeface="+mn-lt"/>
                <a:cs typeface="Calibri Light" panose="020F0302020204030204" pitchFamily="34" charset="0"/>
              </a:defRPr>
            </a:lvl1pPr>
            <a:lvl2pPr>
              <a:buNone/>
              <a:defRPr/>
            </a:lvl2pPr>
            <a:lvl3pPr>
              <a:buNone/>
              <a:defRPr/>
            </a:lvl3pPr>
          </a:lstStyle>
          <a:p>
            <a:pPr lvl="0"/>
            <a:r>
              <a:rPr lang="en-US"/>
              <a:t>Lorem Ipsum is simply dummy text of the printing and typesetting industry. Lorem Ipsum has been the industry's standard dummy text ever since the 1500s, when an unknown printer took a galley of type and</a:t>
            </a:r>
          </a:p>
        </p:txBody>
      </p:sp>
      <p:sp>
        <p:nvSpPr>
          <p:cNvPr id="13" name="Picture Placeholder 12">
            <a:extLst>
              <a:ext uri="{FF2B5EF4-FFF2-40B4-BE49-F238E27FC236}">
                <a16:creationId xmlns:a16="http://schemas.microsoft.com/office/drawing/2014/main" id="{256621FE-2493-434D-BD83-B0B78B101F25}"/>
              </a:ext>
            </a:extLst>
          </p:cNvPr>
          <p:cNvSpPr>
            <a:spLocks noGrp="1"/>
          </p:cNvSpPr>
          <p:nvPr>
            <p:ph type="pic" sz="quarter" idx="18"/>
          </p:nvPr>
        </p:nvSpPr>
        <p:spPr>
          <a:xfrm>
            <a:off x="0" y="0"/>
            <a:ext cx="4076700" cy="3429000"/>
          </a:xfrm>
          <a:prstGeom prst="rect">
            <a:avLst/>
          </a:prstGeom>
          <a:solidFill>
            <a:schemeClr val="bg2"/>
          </a:solidFill>
        </p:spPr>
        <p:txBody>
          <a:bodyPr/>
          <a:lstStyle/>
          <a:p>
            <a:r>
              <a:rPr lang="en-US"/>
              <a:t>Click icon to add picture</a:t>
            </a:r>
          </a:p>
        </p:txBody>
      </p:sp>
      <p:sp>
        <p:nvSpPr>
          <p:cNvPr id="14" name="Picture Placeholder 12">
            <a:extLst>
              <a:ext uri="{FF2B5EF4-FFF2-40B4-BE49-F238E27FC236}">
                <a16:creationId xmlns:a16="http://schemas.microsoft.com/office/drawing/2014/main" id="{2F7B19A9-71C0-403D-B507-22838A53F144}"/>
              </a:ext>
            </a:extLst>
          </p:cNvPr>
          <p:cNvSpPr>
            <a:spLocks noGrp="1"/>
          </p:cNvSpPr>
          <p:nvPr>
            <p:ph type="pic" sz="quarter" idx="19"/>
          </p:nvPr>
        </p:nvSpPr>
        <p:spPr>
          <a:xfrm>
            <a:off x="4076700" y="0"/>
            <a:ext cx="4064000" cy="3429000"/>
          </a:xfrm>
          <a:prstGeom prst="rect">
            <a:avLst/>
          </a:prstGeom>
          <a:solidFill>
            <a:schemeClr val="bg2"/>
          </a:solidFill>
        </p:spPr>
        <p:txBody>
          <a:bodyPr/>
          <a:lstStyle/>
          <a:p>
            <a:r>
              <a:rPr lang="en-US"/>
              <a:t>Click icon to add picture</a:t>
            </a:r>
          </a:p>
        </p:txBody>
      </p:sp>
      <p:sp>
        <p:nvSpPr>
          <p:cNvPr id="15" name="Picture Placeholder 12">
            <a:extLst>
              <a:ext uri="{FF2B5EF4-FFF2-40B4-BE49-F238E27FC236}">
                <a16:creationId xmlns:a16="http://schemas.microsoft.com/office/drawing/2014/main" id="{584A1708-3D5F-4AC2-B35F-FB446EFEB7C2}"/>
              </a:ext>
            </a:extLst>
          </p:cNvPr>
          <p:cNvSpPr>
            <a:spLocks noGrp="1"/>
          </p:cNvSpPr>
          <p:nvPr>
            <p:ph type="pic" sz="quarter" idx="20"/>
          </p:nvPr>
        </p:nvSpPr>
        <p:spPr>
          <a:xfrm>
            <a:off x="8140700" y="0"/>
            <a:ext cx="4064000" cy="3429000"/>
          </a:xfrm>
          <a:prstGeom prst="rect">
            <a:avLst/>
          </a:prstGeom>
          <a:solidFill>
            <a:schemeClr val="bg2"/>
          </a:solidFill>
        </p:spPr>
        <p:txBody>
          <a:bodyPr/>
          <a:lstStyle/>
          <a:p>
            <a:r>
              <a:rPr lang="en-US"/>
              <a:t>Click icon to add picture</a:t>
            </a:r>
          </a:p>
        </p:txBody>
      </p:sp>
      <p:sp>
        <p:nvSpPr>
          <p:cNvPr id="17" name="Text Placeholder 2">
            <a:extLst>
              <a:ext uri="{FF2B5EF4-FFF2-40B4-BE49-F238E27FC236}">
                <a16:creationId xmlns:a16="http://schemas.microsoft.com/office/drawing/2014/main" id="{97BF9D5A-73E5-43EB-95F4-FF5636951647}"/>
              </a:ext>
            </a:extLst>
          </p:cNvPr>
          <p:cNvSpPr>
            <a:spLocks noGrp="1"/>
          </p:cNvSpPr>
          <p:nvPr>
            <p:ph type="body" sz="quarter" idx="21" hasCustomPrompt="1"/>
          </p:nvPr>
        </p:nvSpPr>
        <p:spPr>
          <a:xfrm>
            <a:off x="4314697" y="4502295"/>
            <a:ext cx="3299588" cy="802399"/>
          </a:xfrm>
          <a:prstGeom prst="rect">
            <a:avLst/>
          </a:prstGeom>
        </p:spPr>
        <p:txBody>
          <a:bodyPr wrap="square">
            <a:spAutoFit/>
          </a:bodyPr>
          <a:lstStyle>
            <a:lvl1pPr>
              <a:defRPr sz="1200">
                <a:solidFill>
                  <a:schemeClr val="tx1"/>
                </a:solidFill>
                <a:latin typeface="+mn-lt"/>
                <a:cs typeface="Calibri Light" panose="020F0302020204030204" pitchFamily="34" charset="0"/>
              </a:defRPr>
            </a:lvl1pPr>
            <a:lvl2pPr>
              <a:buNone/>
              <a:defRPr/>
            </a:lvl2pPr>
            <a:lvl3pPr>
              <a:buNone/>
              <a:defRPr/>
            </a:lvl3pPr>
          </a:lstStyle>
          <a:p>
            <a:pPr lvl="0"/>
            <a:r>
              <a:rPr lang="en-US"/>
              <a:t>Lorem Ipsum is simply dummy text of the printing and typesetting industry. Lorem Ipsum has been the industry's standard dummy text ever since the 1500s, when an unknown printer took a galley of type and</a:t>
            </a:r>
          </a:p>
        </p:txBody>
      </p:sp>
      <p:sp>
        <p:nvSpPr>
          <p:cNvPr id="19" name="Text Placeholder 2">
            <a:extLst>
              <a:ext uri="{FF2B5EF4-FFF2-40B4-BE49-F238E27FC236}">
                <a16:creationId xmlns:a16="http://schemas.microsoft.com/office/drawing/2014/main" id="{6AC52B6B-2068-4BD5-8D7B-E2AA5CC142A6}"/>
              </a:ext>
            </a:extLst>
          </p:cNvPr>
          <p:cNvSpPr>
            <a:spLocks noGrp="1"/>
          </p:cNvSpPr>
          <p:nvPr>
            <p:ph type="body" sz="quarter" idx="22" hasCustomPrompt="1"/>
          </p:nvPr>
        </p:nvSpPr>
        <p:spPr>
          <a:xfrm>
            <a:off x="8406449" y="4502295"/>
            <a:ext cx="3299588" cy="802399"/>
          </a:xfrm>
          <a:prstGeom prst="rect">
            <a:avLst/>
          </a:prstGeom>
        </p:spPr>
        <p:txBody>
          <a:bodyPr wrap="square">
            <a:spAutoFit/>
          </a:bodyPr>
          <a:lstStyle>
            <a:lvl1pPr>
              <a:defRPr sz="1200">
                <a:solidFill>
                  <a:schemeClr val="tx1"/>
                </a:solidFill>
                <a:latin typeface="+mn-lt"/>
                <a:cs typeface="Calibri Light" panose="020F0302020204030204" pitchFamily="34" charset="0"/>
              </a:defRPr>
            </a:lvl1pPr>
            <a:lvl2pPr>
              <a:buNone/>
              <a:defRPr/>
            </a:lvl2pPr>
            <a:lvl3pPr>
              <a:buNone/>
              <a:defRPr/>
            </a:lvl3pPr>
          </a:lstStyle>
          <a:p>
            <a:pPr lvl="0"/>
            <a:r>
              <a:rPr lang="en-US"/>
              <a:t>Lorem Ipsum is simply dummy text of the printing and typesetting industry. Lorem Ipsum has been the industry's standard dummy text ever since the 1500s, when an unknown printer took a galley of type and</a:t>
            </a:r>
          </a:p>
        </p:txBody>
      </p:sp>
      <p:sp>
        <p:nvSpPr>
          <p:cNvPr id="4" name="Text Placeholder 3">
            <a:extLst>
              <a:ext uri="{FF2B5EF4-FFF2-40B4-BE49-F238E27FC236}">
                <a16:creationId xmlns:a16="http://schemas.microsoft.com/office/drawing/2014/main" id="{AC56DCAB-CD09-4E29-A907-70E7EBE0E688}"/>
              </a:ext>
            </a:extLst>
          </p:cNvPr>
          <p:cNvSpPr>
            <a:spLocks noGrp="1"/>
          </p:cNvSpPr>
          <p:nvPr>
            <p:ph type="body" sz="quarter" idx="23"/>
          </p:nvPr>
        </p:nvSpPr>
        <p:spPr>
          <a:xfrm>
            <a:off x="4302125" y="4124325"/>
            <a:ext cx="3311525" cy="246221"/>
          </a:xfrm>
          <a:prstGeom prst="rect">
            <a:avLst/>
          </a:prstGeom>
        </p:spPr>
        <p:txBody>
          <a:bodyPr vert="horz" lIns="0" tIns="0" rIns="0" bIns="0" rtlCol="0" anchor="t">
            <a:spAutoFit/>
          </a:bodyPr>
          <a:lstStyle>
            <a:lvl1pPr>
              <a:defRPr lang="en-US" sz="1600" b="1" smtClean="0"/>
            </a:lvl1pPr>
            <a:lvl2pPr>
              <a:defRPr lang="en-US" smtClean="0"/>
            </a:lvl2pPr>
            <a:lvl3pPr>
              <a:defRPr lang="en-US" smtClean="0"/>
            </a:lvl3pPr>
            <a:lvl4pPr>
              <a:defRPr lang="en-US" smtClean="0"/>
            </a:lvl4pPr>
            <a:lvl5pPr>
              <a:defRPr lang="en-US"/>
            </a:lvl5pPr>
          </a:lstStyle>
          <a:p>
            <a:pPr lvl="0">
              <a:lnSpc>
                <a:spcPct val="100000"/>
              </a:lnSpc>
              <a:spcBef>
                <a:spcPct val="0"/>
              </a:spcBef>
            </a:pPr>
            <a:r>
              <a:rPr lang="en-US"/>
              <a:t>Click to edit Master text styles</a:t>
            </a:r>
          </a:p>
        </p:txBody>
      </p:sp>
      <p:sp>
        <p:nvSpPr>
          <p:cNvPr id="6" name="Text Placeholder 5">
            <a:extLst>
              <a:ext uri="{FF2B5EF4-FFF2-40B4-BE49-F238E27FC236}">
                <a16:creationId xmlns:a16="http://schemas.microsoft.com/office/drawing/2014/main" id="{AC9A5C7D-52BE-42FF-9382-B63BBD810FDD}"/>
              </a:ext>
            </a:extLst>
          </p:cNvPr>
          <p:cNvSpPr>
            <a:spLocks noGrp="1"/>
          </p:cNvSpPr>
          <p:nvPr>
            <p:ph type="body" sz="quarter" idx="24"/>
          </p:nvPr>
        </p:nvSpPr>
        <p:spPr>
          <a:xfrm>
            <a:off x="8406449" y="4114800"/>
            <a:ext cx="3312160" cy="246221"/>
          </a:xfrm>
          <a:prstGeom prst="rect">
            <a:avLst/>
          </a:prstGeom>
        </p:spPr>
        <p:txBody>
          <a:bodyPr vert="horz" lIns="0" tIns="0" rIns="0" bIns="0" rtlCol="0" anchor="t">
            <a:spAutoFit/>
          </a:bodyPr>
          <a:lstStyle>
            <a:lvl1pPr>
              <a:defRPr lang="en-US" sz="1600" b="1" smtClean="0"/>
            </a:lvl1pPr>
            <a:lvl2pPr>
              <a:defRPr lang="en-US" smtClean="0"/>
            </a:lvl2pPr>
            <a:lvl3pPr>
              <a:defRPr lang="en-US" smtClean="0"/>
            </a:lvl3pPr>
            <a:lvl4pPr>
              <a:defRPr lang="en-US" smtClean="0"/>
            </a:lvl4pPr>
            <a:lvl5pPr>
              <a:defRPr lang="en-US"/>
            </a:lvl5pPr>
          </a:lstStyle>
          <a:p>
            <a:pPr lvl="0">
              <a:lnSpc>
                <a:spcPct val="100000"/>
              </a:lnSpc>
              <a:spcBef>
                <a:spcPct val="0"/>
              </a:spcBef>
            </a:pPr>
            <a:r>
              <a:rPr lang="en-US"/>
              <a:t>Click to edit Master text styles</a:t>
            </a:r>
          </a:p>
        </p:txBody>
      </p:sp>
    </p:spTree>
    <p:extLst>
      <p:ext uri="{BB962C8B-B14F-4D97-AF65-F5344CB8AC3E}">
        <p14:creationId xmlns:p14="http://schemas.microsoft.com/office/powerpoint/2010/main" val="908311657"/>
      </p:ext>
    </p:extLst>
  </p:cSld>
  <p:clrMapOvr>
    <a:masterClrMapping/>
  </p:clrMapOvr>
  <p:extLst>
    <p:ext uri="{DCECCB84-F9BA-43D5-87BE-67443E8EF086}">
      <p15:sldGuideLst xmlns:p15="http://schemas.microsoft.com/office/powerpoint/2012/main"/>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Case Study-4 Pictures">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B615E796-86B4-4C38-A923-10DBDCC4B912}"/>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7203" y="6469379"/>
            <a:ext cx="1382049" cy="91440"/>
          </a:xfrm>
          <a:prstGeom prst="rect">
            <a:avLst/>
          </a:prstGeom>
        </p:spPr>
      </p:pic>
      <p:sp>
        <p:nvSpPr>
          <p:cNvPr id="13" name="Picture Placeholder 12">
            <a:extLst>
              <a:ext uri="{FF2B5EF4-FFF2-40B4-BE49-F238E27FC236}">
                <a16:creationId xmlns:a16="http://schemas.microsoft.com/office/drawing/2014/main" id="{256621FE-2493-434D-BD83-B0B78B101F25}"/>
              </a:ext>
            </a:extLst>
          </p:cNvPr>
          <p:cNvSpPr>
            <a:spLocks noGrp="1"/>
          </p:cNvSpPr>
          <p:nvPr>
            <p:ph type="pic" sz="quarter" idx="18"/>
          </p:nvPr>
        </p:nvSpPr>
        <p:spPr>
          <a:xfrm>
            <a:off x="-1" y="0"/>
            <a:ext cx="3045667" cy="6858000"/>
          </a:xfrm>
          <a:prstGeom prst="rect">
            <a:avLst/>
          </a:prstGeom>
          <a:solidFill>
            <a:schemeClr val="bg2"/>
          </a:solidFill>
        </p:spPr>
        <p:txBody>
          <a:bodyPr/>
          <a:lstStyle/>
          <a:p>
            <a:r>
              <a:rPr lang="en-US"/>
              <a:t>Click icon to add picture</a:t>
            </a:r>
          </a:p>
        </p:txBody>
      </p:sp>
      <p:sp>
        <p:nvSpPr>
          <p:cNvPr id="16" name="Picture Placeholder 12">
            <a:extLst>
              <a:ext uri="{FF2B5EF4-FFF2-40B4-BE49-F238E27FC236}">
                <a16:creationId xmlns:a16="http://schemas.microsoft.com/office/drawing/2014/main" id="{95D56692-426B-4F40-8BC1-45B989D44140}"/>
              </a:ext>
            </a:extLst>
          </p:cNvPr>
          <p:cNvSpPr>
            <a:spLocks noGrp="1"/>
          </p:cNvSpPr>
          <p:nvPr>
            <p:ph type="pic" sz="quarter" idx="19"/>
          </p:nvPr>
        </p:nvSpPr>
        <p:spPr>
          <a:xfrm>
            <a:off x="3048777" y="0"/>
            <a:ext cx="3045667" cy="6858000"/>
          </a:xfrm>
          <a:prstGeom prst="rect">
            <a:avLst/>
          </a:prstGeom>
          <a:solidFill>
            <a:schemeClr val="bg2"/>
          </a:solidFill>
        </p:spPr>
        <p:txBody>
          <a:bodyPr/>
          <a:lstStyle/>
          <a:p>
            <a:r>
              <a:rPr lang="en-US"/>
              <a:t>Click icon to add picture</a:t>
            </a:r>
          </a:p>
        </p:txBody>
      </p:sp>
      <p:sp>
        <p:nvSpPr>
          <p:cNvPr id="18" name="Picture Placeholder 12">
            <a:extLst>
              <a:ext uri="{FF2B5EF4-FFF2-40B4-BE49-F238E27FC236}">
                <a16:creationId xmlns:a16="http://schemas.microsoft.com/office/drawing/2014/main" id="{32D43E18-54F7-4125-A364-D733497B4F32}"/>
              </a:ext>
            </a:extLst>
          </p:cNvPr>
          <p:cNvSpPr>
            <a:spLocks noGrp="1"/>
          </p:cNvSpPr>
          <p:nvPr>
            <p:ph type="pic" sz="quarter" idx="20"/>
          </p:nvPr>
        </p:nvSpPr>
        <p:spPr>
          <a:xfrm>
            <a:off x="6097555" y="0"/>
            <a:ext cx="3045667" cy="6858000"/>
          </a:xfrm>
          <a:prstGeom prst="rect">
            <a:avLst/>
          </a:prstGeom>
          <a:solidFill>
            <a:schemeClr val="bg2"/>
          </a:solidFill>
        </p:spPr>
        <p:txBody>
          <a:bodyPr/>
          <a:lstStyle/>
          <a:p>
            <a:r>
              <a:rPr lang="en-US"/>
              <a:t>Click icon to add picture</a:t>
            </a:r>
          </a:p>
        </p:txBody>
      </p:sp>
      <p:sp>
        <p:nvSpPr>
          <p:cNvPr id="20" name="Picture Placeholder 12">
            <a:extLst>
              <a:ext uri="{FF2B5EF4-FFF2-40B4-BE49-F238E27FC236}">
                <a16:creationId xmlns:a16="http://schemas.microsoft.com/office/drawing/2014/main" id="{0D751945-7936-4E08-A1DF-7F344072146F}"/>
              </a:ext>
            </a:extLst>
          </p:cNvPr>
          <p:cNvSpPr>
            <a:spLocks noGrp="1"/>
          </p:cNvSpPr>
          <p:nvPr>
            <p:ph type="pic" sz="quarter" idx="21"/>
          </p:nvPr>
        </p:nvSpPr>
        <p:spPr>
          <a:xfrm>
            <a:off x="9146333" y="0"/>
            <a:ext cx="3045667" cy="6858000"/>
          </a:xfrm>
          <a:prstGeom prst="rect">
            <a:avLst/>
          </a:prstGeom>
          <a:solidFill>
            <a:schemeClr val="bg2"/>
          </a:solidFill>
        </p:spPr>
        <p:txBody>
          <a:bodyPr/>
          <a:lstStyle/>
          <a:p>
            <a:r>
              <a:rPr lang="en-US"/>
              <a:t>Click icon to add picture</a:t>
            </a:r>
          </a:p>
        </p:txBody>
      </p:sp>
      <p:pic>
        <p:nvPicPr>
          <p:cNvPr id="7" name="Graphic 6">
            <a:extLst>
              <a:ext uri="{FF2B5EF4-FFF2-40B4-BE49-F238E27FC236}">
                <a16:creationId xmlns:a16="http://schemas.microsoft.com/office/drawing/2014/main" id="{9C432762-A502-4EDF-9936-2F1B5B291CCF}"/>
              </a:ext>
            </a:extLst>
          </p:cNvPr>
          <p:cNvPicPr>
            <a:picLocks noChangeAspect="1"/>
          </p:cNvPicPr>
          <p:nvPr userDrawn="1"/>
        </p:nvPicPr>
        <p:blipFill>
          <a:blip r:embed="rId4" cstate="hq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57201" y="6438901"/>
            <a:ext cx="540540" cy="190499"/>
          </a:xfrm>
          <a:prstGeom prst="rect">
            <a:avLst/>
          </a:prstGeom>
        </p:spPr>
      </p:pic>
      <p:sp>
        <p:nvSpPr>
          <p:cNvPr id="10" name="TextBox 9">
            <a:extLst>
              <a:ext uri="{FF2B5EF4-FFF2-40B4-BE49-F238E27FC236}">
                <a16:creationId xmlns:a16="http://schemas.microsoft.com/office/drawing/2014/main" id="{043F49D1-094C-794E-ADD9-2E27004213E7}"/>
              </a:ext>
            </a:extLst>
          </p:cNvPr>
          <p:cNvSpPr txBox="1"/>
          <p:nvPr userDrawn="1"/>
        </p:nvSpPr>
        <p:spPr>
          <a:xfrm>
            <a:off x="10505872" y="6406591"/>
            <a:ext cx="939818" cy="218934"/>
          </a:xfrm>
          <a:prstGeom prst="rect">
            <a:avLst/>
          </a:prstGeom>
        </p:spPr>
        <p:txBody>
          <a:bodyPr vert="horz" lIns="0" tIns="0" rIns="0" bIns="0" rtlCol="0" anchor="ctr" anchorCtr="0">
            <a:noAutofit/>
          </a:bodyPr>
          <a:lstStyle>
            <a:defPPr>
              <a:defRPr lang="en-US"/>
            </a:defPPr>
            <a:lvl1pPr algn="r">
              <a:defRPr kumimoji="0" sz="6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stStyle>
          <a:p>
            <a:pPr lvl="0"/>
            <a:r>
              <a:rPr lang="en-US">
                <a:solidFill>
                  <a:schemeClr val="tx1"/>
                </a:solidFill>
              </a:rPr>
              <a:t>CONFIDENTIAL. Copyright ©</a:t>
            </a:r>
          </a:p>
        </p:txBody>
      </p:sp>
      <p:sp>
        <p:nvSpPr>
          <p:cNvPr id="11" name="Text Placeholder 3">
            <a:extLst>
              <a:ext uri="{FF2B5EF4-FFF2-40B4-BE49-F238E27FC236}">
                <a16:creationId xmlns:a16="http://schemas.microsoft.com/office/drawing/2014/main" id="{DB996F9F-D55F-FD42-A589-2783B304344D}"/>
              </a:ext>
            </a:extLst>
          </p:cNvPr>
          <p:cNvSpPr txBox="1">
            <a:spLocks/>
          </p:cNvSpPr>
          <p:nvPr userDrawn="1"/>
        </p:nvSpPr>
        <p:spPr>
          <a:xfrm>
            <a:off x="11498094" y="6406591"/>
            <a:ext cx="242932" cy="218934"/>
          </a:xfrm>
          <a:prstGeom prst="rect">
            <a:avLst/>
          </a:prstGeom>
        </p:spPr>
        <p:txBody>
          <a:bodyPr vert="horz" lIns="0" tIns="0" rIns="0" bIns="0" rtlCol="0" anchor="ctr">
            <a:noAutofit/>
          </a:bodyPr>
          <a:lstStyle>
            <a:defPPr>
              <a:defRPr lang="en-US"/>
            </a:defPPr>
            <a:lvl1pPr algn="r">
              <a:defRPr kumimoji="0" sz="8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vl2pPr marL="182880" indent="-182880" algn="l" defTabSz="914400" rtl="0" eaLnBrk="1" latinLnBrk="0" hangingPunct="1">
              <a:lnSpc>
                <a:spcPct val="100000"/>
              </a:lnSpc>
              <a:spcBef>
                <a:spcPts val="600"/>
              </a:spcBef>
              <a:buClr>
                <a:schemeClr val="accent2"/>
              </a:buClr>
              <a:buFont typeface="Arial" panose="020B0604020202020204" pitchFamily="34" charset="0"/>
              <a:buChar char="•"/>
              <a:defRPr sz="16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fld id="{07FA7470-6506-4B71-AD87-6F7FA0DD0168}" type="slidenum">
              <a:rPr lang="en-US" smtClean="0">
                <a:solidFill>
                  <a:schemeClr val="tx1"/>
                </a:solidFill>
              </a:rPr>
              <a:pPr lvl="0"/>
              <a:t>‹#›</a:t>
            </a:fld>
            <a:endParaRPr lang="en-US">
              <a:solidFill>
                <a:schemeClr val="tx1"/>
              </a:solidFill>
            </a:endParaRPr>
          </a:p>
        </p:txBody>
      </p:sp>
    </p:spTree>
    <p:extLst>
      <p:ext uri="{BB962C8B-B14F-4D97-AF65-F5344CB8AC3E}">
        <p14:creationId xmlns:p14="http://schemas.microsoft.com/office/powerpoint/2010/main" val="3298804958"/>
      </p:ext>
    </p:extLst>
  </p:cSld>
  <p:clrMapOvr>
    <a:masterClrMapping/>
  </p:clrMapOvr>
  <p:extLst>
    <p:ext uri="{DCECCB84-F9BA-43D5-87BE-67443E8EF086}">
      <p15:sldGuideLst xmlns:p15="http://schemas.microsoft.com/office/powerpoint/2012/main"/>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CV">
    <p:bg>
      <p:bgPr>
        <a:solidFill>
          <a:srgbClr val="ABDBDD"/>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43660122"/>
      </p:ext>
    </p:extLst>
  </p:cSld>
  <p:clrMapOvr>
    <a:masterClrMapping/>
  </p:clrMapOvr>
  <p:extLst>
    <p:ext uri="{DCECCB84-F9BA-43D5-87BE-67443E8EF086}">
      <p15:sldGuideLst xmlns:p15="http://schemas.microsoft.com/office/powerpoint/2012/main"/>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Phase Description ">
    <p:spTree>
      <p:nvGrpSpPr>
        <p:cNvPr id="1" name=""/>
        <p:cNvGrpSpPr/>
        <p:nvPr/>
      </p:nvGrpSpPr>
      <p:grpSpPr>
        <a:xfrm>
          <a:off x="0" y="0"/>
          <a:ext cx="0" cy="0"/>
          <a:chOff x="0" y="0"/>
          <a:chExt cx="0" cy="0"/>
        </a:xfrm>
      </p:grpSpPr>
      <p:sp>
        <p:nvSpPr>
          <p:cNvPr id="11" name="Title 1"/>
          <p:cNvSpPr>
            <a:spLocks noGrp="1"/>
          </p:cNvSpPr>
          <p:nvPr>
            <p:ph type="title"/>
          </p:nvPr>
        </p:nvSpPr>
        <p:spPr>
          <a:xfrm>
            <a:off x="457200" y="457200"/>
            <a:ext cx="11274552" cy="457200"/>
          </a:xfrm>
        </p:spPr>
        <p:txBody>
          <a:bodyPr/>
          <a:lstStyle>
            <a:lvl1pPr>
              <a:defRPr b="1">
                <a:latin typeface="+mn-lt"/>
              </a:defRPr>
            </a:lvl1pPr>
          </a:lstStyle>
          <a:p>
            <a:r>
              <a:rPr lang="en-US"/>
              <a:t>Click to edit Master title style</a:t>
            </a:r>
          </a:p>
        </p:txBody>
      </p:sp>
      <p:sp>
        <p:nvSpPr>
          <p:cNvPr id="12" name="Text Placeholder 10"/>
          <p:cNvSpPr>
            <a:spLocks noGrp="1"/>
          </p:cNvSpPr>
          <p:nvPr>
            <p:ph type="body" sz="quarter" idx="15" hasCustomPrompt="1"/>
          </p:nvPr>
        </p:nvSpPr>
        <p:spPr>
          <a:xfrm>
            <a:off x="457200" y="231494"/>
            <a:ext cx="3611880" cy="225706"/>
          </a:xfrm>
        </p:spPr>
        <p:txBody>
          <a:bodyPr/>
          <a:lstStyle>
            <a:lvl1pPr>
              <a:defRPr sz="1000" b="1" cap="all" baseline="0">
                <a:solidFill>
                  <a:schemeClr val="tx2"/>
                </a:solidFill>
                <a:latin typeface="+mn-lt"/>
              </a:defRPr>
            </a:lvl1pPr>
          </a:lstStyle>
          <a:p>
            <a:pPr lvl="0"/>
            <a:r>
              <a:rPr lang="en-US"/>
              <a:t>Click to add section title</a:t>
            </a:r>
          </a:p>
        </p:txBody>
      </p:sp>
      <p:sp>
        <p:nvSpPr>
          <p:cNvPr id="3" name="Text Placeholder 2">
            <a:extLst>
              <a:ext uri="{FF2B5EF4-FFF2-40B4-BE49-F238E27FC236}">
                <a16:creationId xmlns:a16="http://schemas.microsoft.com/office/drawing/2014/main" id="{B4B02766-9497-4A26-BB62-880E91855227}"/>
              </a:ext>
            </a:extLst>
          </p:cNvPr>
          <p:cNvSpPr>
            <a:spLocks noGrp="1"/>
          </p:cNvSpPr>
          <p:nvPr>
            <p:ph type="body" sz="quarter" idx="16" hasCustomPrompt="1"/>
          </p:nvPr>
        </p:nvSpPr>
        <p:spPr>
          <a:xfrm>
            <a:off x="457200" y="1143000"/>
            <a:ext cx="3312160" cy="594137"/>
          </a:xfrm>
        </p:spPr>
        <p:txBody>
          <a:bodyPr wrap="square">
            <a:spAutoFit/>
          </a:bodyPr>
          <a:lstStyle>
            <a:lvl1pPr>
              <a:defRPr sz="1800" b="1">
                <a:latin typeface="+mn-lt"/>
                <a:cs typeface="Calibri Light" panose="020F0302020204030204" pitchFamily="34" charset="0"/>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p>
        </p:txBody>
      </p:sp>
      <p:sp>
        <p:nvSpPr>
          <p:cNvPr id="9" name="Text Placeholder 2">
            <a:extLst>
              <a:ext uri="{FF2B5EF4-FFF2-40B4-BE49-F238E27FC236}">
                <a16:creationId xmlns:a16="http://schemas.microsoft.com/office/drawing/2014/main" id="{D2C8C061-6443-461A-A052-E19A46AADCA8}"/>
              </a:ext>
            </a:extLst>
          </p:cNvPr>
          <p:cNvSpPr>
            <a:spLocks noGrp="1"/>
          </p:cNvSpPr>
          <p:nvPr>
            <p:ph type="body" sz="quarter" idx="19" hasCustomPrompt="1"/>
          </p:nvPr>
        </p:nvSpPr>
        <p:spPr>
          <a:xfrm>
            <a:off x="4439920" y="1143000"/>
            <a:ext cx="3312160" cy="594137"/>
          </a:xfrm>
        </p:spPr>
        <p:txBody>
          <a:bodyPr wrap="square">
            <a:spAutoFit/>
          </a:bodyPr>
          <a:lstStyle>
            <a:lvl1pPr>
              <a:defRPr sz="1800" b="1">
                <a:latin typeface="+mn-lt"/>
                <a:cs typeface="Calibri Light" panose="020F0302020204030204" pitchFamily="34" charset="0"/>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p>
        </p:txBody>
      </p:sp>
      <p:sp>
        <p:nvSpPr>
          <p:cNvPr id="10" name="Text Placeholder 2">
            <a:extLst>
              <a:ext uri="{FF2B5EF4-FFF2-40B4-BE49-F238E27FC236}">
                <a16:creationId xmlns:a16="http://schemas.microsoft.com/office/drawing/2014/main" id="{626FC49A-5396-46E4-8A00-C0A017834ED3}"/>
              </a:ext>
            </a:extLst>
          </p:cNvPr>
          <p:cNvSpPr>
            <a:spLocks noGrp="1"/>
          </p:cNvSpPr>
          <p:nvPr>
            <p:ph type="body" sz="quarter" idx="20" hasCustomPrompt="1"/>
          </p:nvPr>
        </p:nvSpPr>
        <p:spPr>
          <a:xfrm>
            <a:off x="4439920" y="2067560"/>
            <a:ext cx="3312160" cy="3542958"/>
          </a:xfrm>
        </p:spPr>
        <p:txBody>
          <a:bodyPr wrap="square">
            <a:spAutoFit/>
          </a:bodyPr>
          <a:lstStyle>
            <a:lvl1pPr>
              <a:defRPr sz="1400">
                <a:latin typeface="+mn-lt"/>
                <a:cs typeface="Calibri Light" panose="020F0302020204030204" pitchFamily="34" charset="0"/>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Leo </a:t>
            </a:r>
            <a:r>
              <a:rPr lang="en-US" err="1"/>
              <a:t>luctus</a:t>
            </a:r>
            <a:r>
              <a:rPr lang="en-US"/>
              <a:t> </a:t>
            </a:r>
            <a:r>
              <a:rPr lang="en-US" err="1"/>
              <a:t>adipiscing</a:t>
            </a:r>
            <a:r>
              <a:rPr lang="en-US"/>
              <a:t> </a:t>
            </a:r>
            <a:r>
              <a:rPr lang="en-US" err="1"/>
              <a:t>feugiat</a:t>
            </a:r>
            <a:r>
              <a:rPr lang="en-US"/>
              <a:t> </a:t>
            </a:r>
            <a:r>
              <a:rPr lang="en-US" err="1"/>
              <a:t>viverra</a:t>
            </a:r>
            <a:r>
              <a:rPr lang="en-US"/>
              <a:t> </a:t>
            </a:r>
            <a:r>
              <a:rPr lang="en-US" err="1"/>
              <a:t>facilisi</a:t>
            </a:r>
            <a:r>
              <a:rPr lang="en-US"/>
              <a:t>. </a:t>
            </a:r>
            <a:r>
              <a:rPr lang="en-US" err="1"/>
              <a:t>Tristique</a:t>
            </a:r>
            <a:r>
              <a:rPr lang="en-US"/>
              <a:t> </a:t>
            </a:r>
            <a:r>
              <a:rPr lang="en-US" err="1"/>
              <a:t>aliquet</a:t>
            </a:r>
            <a:r>
              <a:rPr lang="en-US"/>
              <a:t> </a:t>
            </a:r>
            <a:r>
              <a:rPr lang="en-US" err="1"/>
              <a:t>tempor</a:t>
            </a:r>
            <a:r>
              <a:rPr lang="en-US"/>
              <a:t>, </a:t>
            </a:r>
            <a:r>
              <a:rPr lang="en-US" err="1"/>
              <a:t>tortor</a:t>
            </a:r>
            <a:r>
              <a:rPr lang="en-US"/>
              <a:t> </a:t>
            </a:r>
            <a:r>
              <a:rPr lang="en-US" err="1"/>
              <a:t>amet</a:t>
            </a:r>
            <a:r>
              <a:rPr lang="en-US"/>
              <a:t> </a:t>
            </a:r>
            <a:r>
              <a:rPr lang="en-US" err="1"/>
              <a:t>scelerisque</a:t>
            </a:r>
            <a:r>
              <a:rPr lang="en-US"/>
              <a:t> fermentum. </a:t>
            </a:r>
            <a:r>
              <a:rPr lang="en-US" err="1"/>
              <a:t>Venenatis</a:t>
            </a:r>
            <a:r>
              <a:rPr lang="en-US"/>
              <a:t>, </a:t>
            </a:r>
            <a:r>
              <a:rPr lang="en-US" err="1"/>
              <a:t>quam</a:t>
            </a:r>
            <a:r>
              <a:rPr lang="en-US"/>
              <a:t> </a:t>
            </a:r>
            <a:r>
              <a:rPr lang="en-US" err="1"/>
              <a:t>consequat</a:t>
            </a:r>
            <a:r>
              <a:rPr lang="en-US"/>
              <a:t> </a:t>
            </a:r>
            <a:r>
              <a:rPr lang="en-US" err="1"/>
              <a:t>netus</a:t>
            </a:r>
            <a:r>
              <a:rPr lang="en-US"/>
              <a:t> magna </a:t>
            </a:r>
            <a:r>
              <a:rPr lang="en-US" err="1"/>
              <a:t>eleifend</a:t>
            </a:r>
            <a:r>
              <a:rPr lang="en-US"/>
              <a:t> </a:t>
            </a:r>
            <a:r>
              <a:rPr lang="en-US" err="1"/>
              <a:t>eget</a:t>
            </a:r>
            <a:r>
              <a:rPr lang="en-US"/>
              <a:t>. Eros </a:t>
            </a:r>
            <a:r>
              <a:rPr lang="en-US" err="1"/>
              <a:t>orci</a:t>
            </a:r>
            <a:r>
              <a:rPr lang="en-US"/>
              <a:t> </a:t>
            </a:r>
            <a:r>
              <a:rPr lang="en-US" err="1"/>
              <a:t>commodo</a:t>
            </a:r>
            <a:r>
              <a:rPr lang="en-US"/>
              <a:t> at </a:t>
            </a:r>
            <a:r>
              <a:rPr lang="en-US" err="1"/>
              <a:t>pellentesque</a:t>
            </a:r>
            <a:r>
              <a:rPr lang="en-US"/>
              <a:t> </a:t>
            </a:r>
            <a:r>
              <a:rPr lang="en-US" err="1"/>
              <a:t>tellus</a:t>
            </a:r>
            <a:r>
              <a:rPr lang="en-US"/>
              <a:t> </a:t>
            </a:r>
            <a:r>
              <a:rPr lang="en-US" err="1"/>
              <a:t>malesuada</a:t>
            </a:r>
            <a:r>
              <a:rPr lang="en-US"/>
              <a:t>. Leo dui </a:t>
            </a:r>
            <a:r>
              <a:rPr lang="en-US" err="1"/>
              <a:t>sapien</a:t>
            </a:r>
            <a:r>
              <a:rPr lang="en-US"/>
              <a:t>, </a:t>
            </a:r>
            <a:r>
              <a:rPr lang="en-US" err="1"/>
              <a:t>imperdiet</a:t>
            </a:r>
            <a:r>
              <a:rPr lang="en-US"/>
              <a:t> </a:t>
            </a:r>
            <a:r>
              <a:rPr lang="en-US" err="1"/>
              <a:t>molestie</a:t>
            </a:r>
            <a:r>
              <a:rPr lang="en-US"/>
              <a:t> </a:t>
            </a:r>
            <a:r>
              <a:rPr lang="en-US" err="1"/>
              <a:t>tristique</a:t>
            </a:r>
            <a:r>
              <a:rPr lang="en-US"/>
              <a:t>. Cras sit integer </a:t>
            </a:r>
            <a:r>
              <a:rPr lang="en-US" err="1"/>
              <a:t>porttitor</a:t>
            </a:r>
            <a:r>
              <a:rPr lang="en-US"/>
              <a:t> </a:t>
            </a:r>
            <a:r>
              <a:rPr lang="en-US" err="1"/>
              <a:t>enim</a:t>
            </a:r>
            <a:r>
              <a:rPr lang="en-US"/>
              <a:t> </a:t>
            </a:r>
            <a:r>
              <a:rPr lang="en-US" err="1"/>
              <a:t>mauris</a:t>
            </a:r>
            <a:r>
              <a:rPr lang="en-US"/>
              <a:t> </a:t>
            </a:r>
            <a:r>
              <a:rPr lang="en-US" err="1"/>
              <a:t>morbi</a:t>
            </a:r>
            <a:r>
              <a:rPr lang="en-US"/>
              <a:t> </a:t>
            </a:r>
            <a:r>
              <a:rPr lang="en-US" err="1"/>
              <a:t>tincidunt</a:t>
            </a:r>
            <a:r>
              <a:rPr lang="en-US"/>
              <a:t> </a:t>
            </a:r>
            <a:r>
              <a:rPr lang="en-US" err="1"/>
              <a:t>sem</a:t>
            </a:r>
            <a:r>
              <a:rPr lang="en-US"/>
              <a:t> </a:t>
            </a:r>
            <a:r>
              <a:rPr lang="en-US" err="1"/>
              <a:t>volutpat</a:t>
            </a:r>
            <a:r>
              <a:rPr lang="en-US"/>
              <a:t>. Magna in </a:t>
            </a:r>
            <a:r>
              <a:rPr lang="en-US" err="1"/>
              <a:t>aliquam</a:t>
            </a:r>
            <a:r>
              <a:rPr lang="en-US"/>
              <a:t> </a:t>
            </a:r>
            <a:r>
              <a:rPr lang="en-US" err="1"/>
              <a:t>eget</a:t>
            </a:r>
            <a:r>
              <a:rPr lang="en-US"/>
              <a:t> </a:t>
            </a:r>
            <a:r>
              <a:rPr lang="en-US" err="1"/>
              <a:t>consectetur</a:t>
            </a:r>
            <a:r>
              <a:rPr lang="en-US"/>
              <a:t> </a:t>
            </a:r>
            <a:r>
              <a:rPr lang="en-US" err="1"/>
              <a:t>consequat</a:t>
            </a:r>
            <a:r>
              <a:rPr lang="en-US"/>
              <a:t>. </a:t>
            </a:r>
            <a:r>
              <a:rPr lang="en-US" err="1"/>
              <a:t>Tortor</a:t>
            </a:r>
            <a:r>
              <a:rPr lang="en-US"/>
              <a:t> </a:t>
            </a:r>
            <a:r>
              <a:rPr lang="en-US" err="1"/>
              <a:t>rutrum</a:t>
            </a:r>
            <a:r>
              <a:rPr lang="en-US"/>
              <a:t> </a:t>
            </a:r>
            <a:r>
              <a:rPr lang="en-US" err="1"/>
              <a:t>laoreet</a:t>
            </a:r>
            <a:r>
              <a:rPr lang="en-US"/>
              <a:t> </a:t>
            </a:r>
            <a:r>
              <a:rPr lang="en-US" err="1"/>
              <a:t>morbi</a:t>
            </a:r>
            <a:r>
              <a:rPr lang="en-US"/>
              <a:t> </a:t>
            </a:r>
            <a:r>
              <a:rPr lang="en-US" err="1"/>
              <a:t>pretium</a:t>
            </a:r>
            <a:r>
              <a:rPr lang="en-US"/>
              <a:t> </a:t>
            </a:r>
            <a:r>
              <a:rPr lang="en-US" err="1"/>
              <a:t>nunc</a:t>
            </a:r>
            <a:r>
              <a:rPr lang="en-US"/>
              <a:t>, </a:t>
            </a:r>
            <a:r>
              <a:rPr lang="en-US" err="1"/>
              <a:t>massa</a:t>
            </a:r>
            <a:r>
              <a:rPr lang="en-US"/>
              <a:t> </a:t>
            </a:r>
            <a:r>
              <a:rPr lang="en-US" err="1"/>
              <a:t>tortor</a:t>
            </a:r>
            <a:r>
              <a:rPr lang="en-US"/>
              <a:t> </a:t>
            </a:r>
            <a:r>
              <a:rPr lang="en-US" err="1"/>
              <a:t>consequat</a:t>
            </a:r>
            <a:r>
              <a:rPr lang="en-US"/>
              <a:t> </a:t>
            </a:r>
            <a:r>
              <a:rPr lang="en-US" err="1"/>
              <a:t>urna</a:t>
            </a:r>
            <a:r>
              <a:rPr lang="en-US"/>
              <a:t>. </a:t>
            </a:r>
            <a:r>
              <a:rPr lang="en-US" err="1"/>
              <a:t>Risus</a:t>
            </a:r>
            <a:r>
              <a:rPr lang="en-US"/>
              <a:t> </a:t>
            </a:r>
            <a:r>
              <a:rPr lang="en-US" err="1"/>
              <a:t>etiam</a:t>
            </a:r>
            <a:r>
              <a:rPr lang="en-US"/>
              <a:t> </a:t>
            </a:r>
            <a:r>
              <a:rPr lang="en-US" err="1"/>
              <a:t>purus</a:t>
            </a:r>
            <a:r>
              <a:rPr lang="en-US"/>
              <a:t> </a:t>
            </a:r>
            <a:r>
              <a:rPr lang="en-US" err="1"/>
              <a:t>mauris</a:t>
            </a:r>
            <a:r>
              <a:rPr lang="en-US"/>
              <a:t> </a:t>
            </a:r>
            <a:r>
              <a:rPr lang="en-US" err="1"/>
              <a:t>donec</a:t>
            </a:r>
            <a:r>
              <a:rPr lang="en-US"/>
              <a:t>. </a:t>
            </a:r>
            <a:r>
              <a:rPr lang="en-US" err="1"/>
              <a:t>Netus</a:t>
            </a:r>
            <a:r>
              <a:rPr lang="en-US"/>
              <a:t> diam </a:t>
            </a:r>
            <a:r>
              <a:rPr lang="en-US" err="1"/>
              <a:t>massa</a:t>
            </a:r>
            <a:r>
              <a:rPr lang="en-US"/>
              <a:t> </a:t>
            </a:r>
            <a:r>
              <a:rPr lang="en-US" err="1"/>
              <a:t>ullamcorper</a:t>
            </a:r>
            <a:r>
              <a:rPr lang="en-US"/>
              <a:t> </a:t>
            </a:r>
            <a:r>
              <a:rPr lang="en-US" err="1"/>
              <a:t>proin</a:t>
            </a:r>
            <a:r>
              <a:rPr lang="en-US"/>
              <a:t> fermentum </a:t>
            </a:r>
            <a:r>
              <a:rPr lang="en-US" err="1"/>
              <a:t>egestas</a:t>
            </a:r>
            <a:r>
              <a:rPr lang="en-US"/>
              <a:t> et </a:t>
            </a:r>
            <a:r>
              <a:rPr lang="en-US" err="1"/>
              <a:t>quis</a:t>
            </a:r>
            <a:r>
              <a:rPr lang="en-US"/>
              <a:t>. </a:t>
            </a:r>
            <a:r>
              <a:rPr lang="en-US" err="1"/>
              <a:t>Nec</a:t>
            </a:r>
            <a:endParaRPr lang="en-US"/>
          </a:p>
        </p:txBody>
      </p:sp>
      <p:sp>
        <p:nvSpPr>
          <p:cNvPr id="13" name="Text Placeholder 2">
            <a:extLst>
              <a:ext uri="{FF2B5EF4-FFF2-40B4-BE49-F238E27FC236}">
                <a16:creationId xmlns:a16="http://schemas.microsoft.com/office/drawing/2014/main" id="{AEEE17DA-6635-495B-A481-BBD7188AD456}"/>
              </a:ext>
            </a:extLst>
          </p:cNvPr>
          <p:cNvSpPr>
            <a:spLocks noGrp="1"/>
          </p:cNvSpPr>
          <p:nvPr>
            <p:ph type="body" sz="quarter" idx="21" hasCustomPrompt="1"/>
          </p:nvPr>
        </p:nvSpPr>
        <p:spPr>
          <a:xfrm>
            <a:off x="8422640" y="1143000"/>
            <a:ext cx="3312160" cy="594137"/>
          </a:xfrm>
        </p:spPr>
        <p:txBody>
          <a:bodyPr wrap="square">
            <a:spAutoFit/>
          </a:bodyPr>
          <a:lstStyle>
            <a:lvl1pPr>
              <a:defRPr sz="1800" b="1">
                <a:latin typeface="+mn-lt"/>
                <a:cs typeface="Calibri Light" panose="020F0302020204030204" pitchFamily="34" charset="0"/>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p>
        </p:txBody>
      </p:sp>
      <p:sp>
        <p:nvSpPr>
          <p:cNvPr id="14" name="Text Placeholder 2">
            <a:extLst>
              <a:ext uri="{FF2B5EF4-FFF2-40B4-BE49-F238E27FC236}">
                <a16:creationId xmlns:a16="http://schemas.microsoft.com/office/drawing/2014/main" id="{BF29616B-A8DB-42A6-A277-8CAE573E985F}"/>
              </a:ext>
            </a:extLst>
          </p:cNvPr>
          <p:cNvSpPr>
            <a:spLocks noGrp="1"/>
          </p:cNvSpPr>
          <p:nvPr>
            <p:ph type="body" sz="quarter" idx="22" hasCustomPrompt="1"/>
          </p:nvPr>
        </p:nvSpPr>
        <p:spPr>
          <a:xfrm>
            <a:off x="8422640" y="2067560"/>
            <a:ext cx="3312160" cy="3542958"/>
          </a:xfrm>
        </p:spPr>
        <p:txBody>
          <a:bodyPr wrap="square">
            <a:spAutoFit/>
          </a:bodyPr>
          <a:lstStyle>
            <a:lvl1pPr>
              <a:defRPr sz="1400">
                <a:latin typeface="+mn-lt"/>
                <a:cs typeface="Calibri Light" panose="020F0302020204030204" pitchFamily="34" charset="0"/>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Leo </a:t>
            </a:r>
            <a:r>
              <a:rPr lang="en-US" err="1"/>
              <a:t>luctus</a:t>
            </a:r>
            <a:r>
              <a:rPr lang="en-US"/>
              <a:t> </a:t>
            </a:r>
            <a:r>
              <a:rPr lang="en-US" err="1"/>
              <a:t>adipiscing</a:t>
            </a:r>
            <a:r>
              <a:rPr lang="en-US"/>
              <a:t> </a:t>
            </a:r>
            <a:r>
              <a:rPr lang="en-US" err="1"/>
              <a:t>feugiat</a:t>
            </a:r>
            <a:r>
              <a:rPr lang="en-US"/>
              <a:t> </a:t>
            </a:r>
            <a:r>
              <a:rPr lang="en-US" err="1"/>
              <a:t>viverra</a:t>
            </a:r>
            <a:r>
              <a:rPr lang="en-US"/>
              <a:t> </a:t>
            </a:r>
            <a:r>
              <a:rPr lang="en-US" err="1"/>
              <a:t>facilisi</a:t>
            </a:r>
            <a:r>
              <a:rPr lang="en-US"/>
              <a:t>. </a:t>
            </a:r>
            <a:r>
              <a:rPr lang="en-US" err="1"/>
              <a:t>Tristique</a:t>
            </a:r>
            <a:r>
              <a:rPr lang="en-US"/>
              <a:t> </a:t>
            </a:r>
            <a:r>
              <a:rPr lang="en-US" err="1"/>
              <a:t>aliquet</a:t>
            </a:r>
            <a:r>
              <a:rPr lang="en-US"/>
              <a:t> </a:t>
            </a:r>
            <a:r>
              <a:rPr lang="en-US" err="1"/>
              <a:t>tempor</a:t>
            </a:r>
            <a:r>
              <a:rPr lang="en-US"/>
              <a:t>, </a:t>
            </a:r>
            <a:r>
              <a:rPr lang="en-US" err="1"/>
              <a:t>tortor</a:t>
            </a:r>
            <a:r>
              <a:rPr lang="en-US"/>
              <a:t> </a:t>
            </a:r>
            <a:r>
              <a:rPr lang="en-US" err="1"/>
              <a:t>amet</a:t>
            </a:r>
            <a:r>
              <a:rPr lang="en-US"/>
              <a:t> </a:t>
            </a:r>
            <a:r>
              <a:rPr lang="en-US" err="1"/>
              <a:t>scelerisque</a:t>
            </a:r>
            <a:r>
              <a:rPr lang="en-US"/>
              <a:t> fermentum. </a:t>
            </a:r>
            <a:r>
              <a:rPr lang="en-US" err="1"/>
              <a:t>Venenatis</a:t>
            </a:r>
            <a:r>
              <a:rPr lang="en-US"/>
              <a:t>, </a:t>
            </a:r>
            <a:r>
              <a:rPr lang="en-US" err="1"/>
              <a:t>quam</a:t>
            </a:r>
            <a:r>
              <a:rPr lang="en-US"/>
              <a:t> </a:t>
            </a:r>
            <a:r>
              <a:rPr lang="en-US" err="1"/>
              <a:t>consequat</a:t>
            </a:r>
            <a:r>
              <a:rPr lang="en-US"/>
              <a:t> </a:t>
            </a:r>
            <a:r>
              <a:rPr lang="en-US" err="1"/>
              <a:t>netus</a:t>
            </a:r>
            <a:r>
              <a:rPr lang="en-US"/>
              <a:t> magna </a:t>
            </a:r>
            <a:r>
              <a:rPr lang="en-US" err="1"/>
              <a:t>eleifend</a:t>
            </a:r>
            <a:r>
              <a:rPr lang="en-US"/>
              <a:t> </a:t>
            </a:r>
            <a:r>
              <a:rPr lang="en-US" err="1"/>
              <a:t>eget</a:t>
            </a:r>
            <a:r>
              <a:rPr lang="en-US"/>
              <a:t>. Eros </a:t>
            </a:r>
            <a:r>
              <a:rPr lang="en-US" err="1"/>
              <a:t>orci</a:t>
            </a:r>
            <a:r>
              <a:rPr lang="en-US"/>
              <a:t> </a:t>
            </a:r>
            <a:r>
              <a:rPr lang="en-US" err="1"/>
              <a:t>commodo</a:t>
            </a:r>
            <a:r>
              <a:rPr lang="en-US"/>
              <a:t> at </a:t>
            </a:r>
            <a:r>
              <a:rPr lang="en-US" err="1"/>
              <a:t>pellentesque</a:t>
            </a:r>
            <a:r>
              <a:rPr lang="en-US"/>
              <a:t> </a:t>
            </a:r>
            <a:r>
              <a:rPr lang="en-US" err="1"/>
              <a:t>tellus</a:t>
            </a:r>
            <a:r>
              <a:rPr lang="en-US"/>
              <a:t> </a:t>
            </a:r>
            <a:r>
              <a:rPr lang="en-US" err="1"/>
              <a:t>malesuada</a:t>
            </a:r>
            <a:r>
              <a:rPr lang="en-US"/>
              <a:t>. Leo dui </a:t>
            </a:r>
            <a:r>
              <a:rPr lang="en-US" err="1"/>
              <a:t>sapien</a:t>
            </a:r>
            <a:r>
              <a:rPr lang="en-US"/>
              <a:t>, </a:t>
            </a:r>
            <a:r>
              <a:rPr lang="en-US" err="1"/>
              <a:t>imperdiet</a:t>
            </a:r>
            <a:r>
              <a:rPr lang="en-US"/>
              <a:t> </a:t>
            </a:r>
            <a:r>
              <a:rPr lang="en-US" err="1"/>
              <a:t>molestie</a:t>
            </a:r>
            <a:r>
              <a:rPr lang="en-US"/>
              <a:t> </a:t>
            </a:r>
            <a:r>
              <a:rPr lang="en-US" err="1"/>
              <a:t>tristique</a:t>
            </a:r>
            <a:r>
              <a:rPr lang="en-US"/>
              <a:t>. Cras sit integer </a:t>
            </a:r>
            <a:r>
              <a:rPr lang="en-US" err="1"/>
              <a:t>porttitor</a:t>
            </a:r>
            <a:r>
              <a:rPr lang="en-US"/>
              <a:t> </a:t>
            </a:r>
            <a:r>
              <a:rPr lang="en-US" err="1"/>
              <a:t>enim</a:t>
            </a:r>
            <a:r>
              <a:rPr lang="en-US"/>
              <a:t> </a:t>
            </a:r>
            <a:r>
              <a:rPr lang="en-US" err="1"/>
              <a:t>mauris</a:t>
            </a:r>
            <a:r>
              <a:rPr lang="en-US"/>
              <a:t> </a:t>
            </a:r>
            <a:r>
              <a:rPr lang="en-US" err="1"/>
              <a:t>morbi</a:t>
            </a:r>
            <a:r>
              <a:rPr lang="en-US"/>
              <a:t> </a:t>
            </a:r>
            <a:r>
              <a:rPr lang="en-US" err="1"/>
              <a:t>tincidunt</a:t>
            </a:r>
            <a:r>
              <a:rPr lang="en-US"/>
              <a:t> </a:t>
            </a:r>
            <a:r>
              <a:rPr lang="en-US" err="1"/>
              <a:t>sem</a:t>
            </a:r>
            <a:r>
              <a:rPr lang="en-US"/>
              <a:t> </a:t>
            </a:r>
            <a:r>
              <a:rPr lang="en-US" err="1"/>
              <a:t>volutpat</a:t>
            </a:r>
            <a:r>
              <a:rPr lang="en-US"/>
              <a:t>. Magna in </a:t>
            </a:r>
            <a:r>
              <a:rPr lang="en-US" err="1"/>
              <a:t>aliquam</a:t>
            </a:r>
            <a:r>
              <a:rPr lang="en-US"/>
              <a:t> </a:t>
            </a:r>
            <a:r>
              <a:rPr lang="en-US" err="1"/>
              <a:t>eget</a:t>
            </a:r>
            <a:r>
              <a:rPr lang="en-US"/>
              <a:t> </a:t>
            </a:r>
            <a:r>
              <a:rPr lang="en-US" err="1"/>
              <a:t>consectetur</a:t>
            </a:r>
            <a:r>
              <a:rPr lang="en-US"/>
              <a:t> </a:t>
            </a:r>
            <a:r>
              <a:rPr lang="en-US" err="1"/>
              <a:t>consequat</a:t>
            </a:r>
            <a:r>
              <a:rPr lang="en-US"/>
              <a:t>. </a:t>
            </a:r>
            <a:r>
              <a:rPr lang="en-US" err="1"/>
              <a:t>Tortor</a:t>
            </a:r>
            <a:r>
              <a:rPr lang="en-US"/>
              <a:t> </a:t>
            </a:r>
            <a:r>
              <a:rPr lang="en-US" err="1"/>
              <a:t>rutrum</a:t>
            </a:r>
            <a:r>
              <a:rPr lang="en-US"/>
              <a:t> </a:t>
            </a:r>
            <a:r>
              <a:rPr lang="en-US" err="1"/>
              <a:t>laoreet</a:t>
            </a:r>
            <a:r>
              <a:rPr lang="en-US"/>
              <a:t> </a:t>
            </a:r>
            <a:r>
              <a:rPr lang="en-US" err="1"/>
              <a:t>morbi</a:t>
            </a:r>
            <a:r>
              <a:rPr lang="en-US"/>
              <a:t> </a:t>
            </a:r>
            <a:r>
              <a:rPr lang="en-US" err="1"/>
              <a:t>pretium</a:t>
            </a:r>
            <a:r>
              <a:rPr lang="en-US"/>
              <a:t> </a:t>
            </a:r>
            <a:r>
              <a:rPr lang="en-US" err="1"/>
              <a:t>nunc</a:t>
            </a:r>
            <a:r>
              <a:rPr lang="en-US"/>
              <a:t>, </a:t>
            </a:r>
            <a:r>
              <a:rPr lang="en-US" err="1"/>
              <a:t>massa</a:t>
            </a:r>
            <a:r>
              <a:rPr lang="en-US"/>
              <a:t> </a:t>
            </a:r>
            <a:r>
              <a:rPr lang="en-US" err="1"/>
              <a:t>tortor</a:t>
            </a:r>
            <a:r>
              <a:rPr lang="en-US"/>
              <a:t> </a:t>
            </a:r>
            <a:r>
              <a:rPr lang="en-US" err="1"/>
              <a:t>consequat</a:t>
            </a:r>
            <a:r>
              <a:rPr lang="en-US"/>
              <a:t> </a:t>
            </a:r>
            <a:r>
              <a:rPr lang="en-US" err="1"/>
              <a:t>urna</a:t>
            </a:r>
            <a:r>
              <a:rPr lang="en-US"/>
              <a:t>. </a:t>
            </a:r>
            <a:r>
              <a:rPr lang="en-US" err="1"/>
              <a:t>Risus</a:t>
            </a:r>
            <a:r>
              <a:rPr lang="en-US"/>
              <a:t> </a:t>
            </a:r>
            <a:r>
              <a:rPr lang="en-US" err="1"/>
              <a:t>etiam</a:t>
            </a:r>
            <a:r>
              <a:rPr lang="en-US"/>
              <a:t> </a:t>
            </a:r>
            <a:r>
              <a:rPr lang="en-US" err="1"/>
              <a:t>purus</a:t>
            </a:r>
            <a:r>
              <a:rPr lang="en-US"/>
              <a:t> </a:t>
            </a:r>
            <a:r>
              <a:rPr lang="en-US" err="1"/>
              <a:t>mauris</a:t>
            </a:r>
            <a:r>
              <a:rPr lang="en-US"/>
              <a:t> </a:t>
            </a:r>
            <a:r>
              <a:rPr lang="en-US" err="1"/>
              <a:t>donec</a:t>
            </a:r>
            <a:r>
              <a:rPr lang="en-US"/>
              <a:t>. </a:t>
            </a:r>
            <a:r>
              <a:rPr lang="en-US" err="1"/>
              <a:t>Netus</a:t>
            </a:r>
            <a:r>
              <a:rPr lang="en-US"/>
              <a:t> diam </a:t>
            </a:r>
            <a:r>
              <a:rPr lang="en-US" err="1"/>
              <a:t>massa</a:t>
            </a:r>
            <a:r>
              <a:rPr lang="en-US"/>
              <a:t> </a:t>
            </a:r>
            <a:r>
              <a:rPr lang="en-US" err="1"/>
              <a:t>ullamcorper</a:t>
            </a:r>
            <a:r>
              <a:rPr lang="en-US"/>
              <a:t> </a:t>
            </a:r>
            <a:r>
              <a:rPr lang="en-US" err="1"/>
              <a:t>proin</a:t>
            </a:r>
            <a:r>
              <a:rPr lang="en-US"/>
              <a:t> fermentum </a:t>
            </a:r>
            <a:r>
              <a:rPr lang="en-US" err="1"/>
              <a:t>egestas</a:t>
            </a:r>
            <a:r>
              <a:rPr lang="en-US"/>
              <a:t> et </a:t>
            </a:r>
            <a:r>
              <a:rPr lang="en-US" err="1"/>
              <a:t>quis</a:t>
            </a:r>
            <a:r>
              <a:rPr lang="en-US"/>
              <a:t>. </a:t>
            </a:r>
            <a:r>
              <a:rPr lang="en-US" err="1"/>
              <a:t>Nec</a:t>
            </a:r>
            <a:endParaRPr lang="en-US"/>
          </a:p>
        </p:txBody>
      </p:sp>
      <p:sp>
        <p:nvSpPr>
          <p:cNvPr id="15" name="Picture Placeholder 3">
            <a:extLst>
              <a:ext uri="{FF2B5EF4-FFF2-40B4-BE49-F238E27FC236}">
                <a16:creationId xmlns:a16="http://schemas.microsoft.com/office/drawing/2014/main" id="{74046861-98EF-8743-9C12-267EC1D8E7B2}"/>
              </a:ext>
            </a:extLst>
          </p:cNvPr>
          <p:cNvSpPr>
            <a:spLocks noGrp="1"/>
          </p:cNvSpPr>
          <p:nvPr>
            <p:ph type="pic" sz="quarter" idx="25" hasCustomPrompt="1"/>
          </p:nvPr>
        </p:nvSpPr>
        <p:spPr>
          <a:xfrm>
            <a:off x="457200" y="2730381"/>
            <a:ext cx="3614738" cy="1371600"/>
          </a:xfrm>
          <a:solidFill>
            <a:schemeClr val="bg1">
              <a:lumMod val="95000"/>
            </a:schemeClr>
          </a:solidFill>
        </p:spPr>
        <p:txBody>
          <a:bodyPr/>
          <a:lstStyle>
            <a:lvl1pPr algn="ctr">
              <a:defRPr sz="1400" baseline="0">
                <a:latin typeface="+mn-lt"/>
              </a:defRPr>
            </a:lvl1pPr>
          </a:lstStyle>
          <a:p>
            <a:r>
              <a:rPr lang="en-US"/>
              <a:t>Click icon to add BLACK &amp; WHITE PHOTO</a:t>
            </a:r>
          </a:p>
        </p:txBody>
      </p:sp>
      <p:sp>
        <p:nvSpPr>
          <p:cNvPr id="16" name="Picture Placeholder 3">
            <a:extLst>
              <a:ext uri="{FF2B5EF4-FFF2-40B4-BE49-F238E27FC236}">
                <a16:creationId xmlns:a16="http://schemas.microsoft.com/office/drawing/2014/main" id="{8A666C02-EA3A-C441-B424-21DB595FE3C2}"/>
              </a:ext>
            </a:extLst>
          </p:cNvPr>
          <p:cNvSpPr>
            <a:spLocks noGrp="1"/>
          </p:cNvSpPr>
          <p:nvPr>
            <p:ph type="pic" sz="quarter" idx="26" hasCustomPrompt="1"/>
          </p:nvPr>
        </p:nvSpPr>
        <p:spPr>
          <a:xfrm>
            <a:off x="457200" y="4238918"/>
            <a:ext cx="3614738" cy="1371600"/>
          </a:xfrm>
          <a:solidFill>
            <a:schemeClr val="bg1">
              <a:lumMod val="95000"/>
            </a:schemeClr>
          </a:solidFill>
        </p:spPr>
        <p:txBody>
          <a:bodyPr/>
          <a:lstStyle>
            <a:lvl1pPr algn="ctr">
              <a:defRPr sz="1400" baseline="0">
                <a:latin typeface="+mn-lt"/>
              </a:defRPr>
            </a:lvl1pPr>
          </a:lstStyle>
          <a:p>
            <a:r>
              <a:rPr lang="en-US"/>
              <a:t>Click icon to add BLACK &amp; WHITE PHOTO</a:t>
            </a:r>
          </a:p>
        </p:txBody>
      </p:sp>
    </p:spTree>
    <p:extLst>
      <p:ext uri="{BB962C8B-B14F-4D97-AF65-F5344CB8AC3E}">
        <p14:creationId xmlns:p14="http://schemas.microsoft.com/office/powerpoint/2010/main" val="2278705508"/>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3" name="Title 2">
            <a:extLst>
              <a:ext uri="{FF2B5EF4-FFF2-40B4-BE49-F238E27FC236}">
                <a16:creationId xmlns:a16="http://schemas.microsoft.com/office/drawing/2014/main" id="{7D36EB9C-BBDB-7447-884B-AC6C7C7D1DA2}"/>
              </a:ext>
            </a:extLst>
          </p:cNvPr>
          <p:cNvSpPr>
            <a:spLocks noGrp="1"/>
          </p:cNvSpPr>
          <p:nvPr>
            <p:ph type="title" hasCustomPrompt="1"/>
          </p:nvPr>
        </p:nvSpPr>
        <p:spPr>
          <a:xfrm>
            <a:off x="467140" y="1191039"/>
            <a:ext cx="3024846" cy="923330"/>
          </a:xfrm>
        </p:spPr>
        <p:txBody>
          <a:bodyPr wrap="square">
            <a:spAutoFit/>
          </a:bodyPr>
          <a:lstStyle>
            <a:lvl1pPr>
              <a:defRPr sz="6000" b="0">
                <a:solidFill>
                  <a:schemeClr val="tx1"/>
                </a:solidFill>
                <a:latin typeface="Calibri Light" panose="020F0302020204030204" pitchFamily="34" charset="0"/>
                <a:cs typeface="Calibri Light" panose="020F0302020204030204" pitchFamily="34" charset="0"/>
              </a:defRPr>
            </a:lvl1pPr>
          </a:lstStyle>
          <a:p>
            <a:r>
              <a:rPr lang="en-US"/>
              <a:t>Contents</a:t>
            </a:r>
          </a:p>
        </p:txBody>
      </p:sp>
      <p:sp>
        <p:nvSpPr>
          <p:cNvPr id="24" name="Text Placeholder 4">
            <a:extLst>
              <a:ext uri="{FF2B5EF4-FFF2-40B4-BE49-F238E27FC236}">
                <a16:creationId xmlns:a16="http://schemas.microsoft.com/office/drawing/2014/main" id="{ECE784D3-D287-664F-80A6-CBA29DD12FE1}"/>
              </a:ext>
            </a:extLst>
          </p:cNvPr>
          <p:cNvSpPr>
            <a:spLocks noGrp="1"/>
          </p:cNvSpPr>
          <p:nvPr>
            <p:ph type="body" sz="quarter" idx="10" hasCustomPrompt="1"/>
          </p:nvPr>
        </p:nvSpPr>
        <p:spPr>
          <a:xfrm>
            <a:off x="4086639" y="1191039"/>
            <a:ext cx="498928" cy="321627"/>
          </a:xfrm>
          <a:prstGeom prst="rect">
            <a:avLst/>
          </a:prstGeom>
        </p:spPr>
        <p:txBody>
          <a:bodyPr wrap="square" anchor="t" anchorCtr="0">
            <a:spAutoFit/>
          </a:bodyPr>
          <a:lstStyle>
            <a:lvl1pPr algn="r">
              <a:defRPr sz="2000" b="1">
                <a:solidFill>
                  <a:schemeClr val="tx1"/>
                </a:solidFill>
              </a:defRPr>
            </a:lvl1pPr>
          </a:lstStyle>
          <a:p>
            <a:pPr lvl="0"/>
            <a:r>
              <a:rPr lang="en-US"/>
              <a:t>01</a:t>
            </a:r>
          </a:p>
        </p:txBody>
      </p:sp>
      <p:sp>
        <p:nvSpPr>
          <p:cNvPr id="25" name="Text Placeholder 4">
            <a:extLst>
              <a:ext uri="{FF2B5EF4-FFF2-40B4-BE49-F238E27FC236}">
                <a16:creationId xmlns:a16="http://schemas.microsoft.com/office/drawing/2014/main" id="{29A1CE94-599A-5146-9EFB-9AEECE436784}"/>
              </a:ext>
            </a:extLst>
          </p:cNvPr>
          <p:cNvSpPr>
            <a:spLocks noGrp="1"/>
          </p:cNvSpPr>
          <p:nvPr>
            <p:ph type="body" sz="quarter" idx="11" hasCustomPrompt="1"/>
          </p:nvPr>
        </p:nvSpPr>
        <p:spPr>
          <a:xfrm>
            <a:off x="4086639" y="1884106"/>
            <a:ext cx="498928" cy="321627"/>
          </a:xfrm>
          <a:prstGeom prst="rect">
            <a:avLst/>
          </a:prstGeom>
        </p:spPr>
        <p:txBody>
          <a:bodyPr wrap="square" anchor="t" anchorCtr="0">
            <a:spAutoFit/>
          </a:bodyPr>
          <a:lstStyle>
            <a:lvl1pPr algn="r">
              <a:defRPr sz="2000" b="1">
                <a:solidFill>
                  <a:schemeClr val="tx1"/>
                </a:solidFill>
              </a:defRPr>
            </a:lvl1pPr>
          </a:lstStyle>
          <a:p>
            <a:pPr lvl="0"/>
            <a:r>
              <a:rPr lang="en-US"/>
              <a:t>02</a:t>
            </a:r>
          </a:p>
        </p:txBody>
      </p:sp>
      <p:sp>
        <p:nvSpPr>
          <p:cNvPr id="26" name="Text Placeholder 4">
            <a:extLst>
              <a:ext uri="{FF2B5EF4-FFF2-40B4-BE49-F238E27FC236}">
                <a16:creationId xmlns:a16="http://schemas.microsoft.com/office/drawing/2014/main" id="{B0E828E5-70FD-D449-B964-390D8366EA4E}"/>
              </a:ext>
            </a:extLst>
          </p:cNvPr>
          <p:cNvSpPr>
            <a:spLocks noGrp="1"/>
          </p:cNvSpPr>
          <p:nvPr>
            <p:ph type="body" sz="quarter" idx="12" hasCustomPrompt="1"/>
          </p:nvPr>
        </p:nvSpPr>
        <p:spPr>
          <a:xfrm>
            <a:off x="4086639" y="2567012"/>
            <a:ext cx="498928" cy="321627"/>
          </a:xfrm>
          <a:prstGeom prst="rect">
            <a:avLst/>
          </a:prstGeom>
        </p:spPr>
        <p:txBody>
          <a:bodyPr wrap="square" anchor="t" anchorCtr="0">
            <a:spAutoFit/>
          </a:bodyPr>
          <a:lstStyle>
            <a:lvl1pPr algn="r">
              <a:defRPr sz="2000" b="1">
                <a:solidFill>
                  <a:schemeClr val="tx1"/>
                </a:solidFill>
              </a:defRPr>
            </a:lvl1pPr>
          </a:lstStyle>
          <a:p>
            <a:pPr lvl="0"/>
            <a:r>
              <a:rPr lang="en-US"/>
              <a:t>03</a:t>
            </a:r>
          </a:p>
        </p:txBody>
      </p:sp>
      <p:sp>
        <p:nvSpPr>
          <p:cNvPr id="27" name="Text Placeholder 4">
            <a:extLst>
              <a:ext uri="{FF2B5EF4-FFF2-40B4-BE49-F238E27FC236}">
                <a16:creationId xmlns:a16="http://schemas.microsoft.com/office/drawing/2014/main" id="{23D1ADF7-7F17-9F4A-A000-26CFD756A34B}"/>
              </a:ext>
            </a:extLst>
          </p:cNvPr>
          <p:cNvSpPr>
            <a:spLocks noGrp="1"/>
          </p:cNvSpPr>
          <p:nvPr>
            <p:ph type="body" sz="quarter" idx="13" hasCustomPrompt="1"/>
          </p:nvPr>
        </p:nvSpPr>
        <p:spPr>
          <a:xfrm>
            <a:off x="4086639" y="3260079"/>
            <a:ext cx="498928" cy="321627"/>
          </a:xfrm>
          <a:prstGeom prst="rect">
            <a:avLst/>
          </a:prstGeom>
        </p:spPr>
        <p:txBody>
          <a:bodyPr wrap="square" anchor="t" anchorCtr="0">
            <a:spAutoFit/>
          </a:bodyPr>
          <a:lstStyle>
            <a:lvl1pPr algn="r">
              <a:defRPr sz="2000" b="1">
                <a:solidFill>
                  <a:schemeClr val="tx1"/>
                </a:solidFill>
              </a:defRPr>
            </a:lvl1pPr>
          </a:lstStyle>
          <a:p>
            <a:pPr lvl="0"/>
            <a:r>
              <a:rPr lang="en-US"/>
              <a:t>04</a:t>
            </a:r>
          </a:p>
        </p:txBody>
      </p:sp>
      <p:sp>
        <p:nvSpPr>
          <p:cNvPr id="28" name="Text Placeholder 4">
            <a:extLst>
              <a:ext uri="{FF2B5EF4-FFF2-40B4-BE49-F238E27FC236}">
                <a16:creationId xmlns:a16="http://schemas.microsoft.com/office/drawing/2014/main" id="{C8974FB4-0DC4-9A48-849B-3445C17323D8}"/>
              </a:ext>
            </a:extLst>
          </p:cNvPr>
          <p:cNvSpPr>
            <a:spLocks noGrp="1"/>
          </p:cNvSpPr>
          <p:nvPr>
            <p:ph type="body" sz="quarter" idx="14" hasCustomPrompt="1"/>
          </p:nvPr>
        </p:nvSpPr>
        <p:spPr>
          <a:xfrm>
            <a:off x="4086639" y="3942985"/>
            <a:ext cx="498928" cy="321627"/>
          </a:xfrm>
          <a:prstGeom prst="rect">
            <a:avLst/>
          </a:prstGeom>
        </p:spPr>
        <p:txBody>
          <a:bodyPr wrap="square" anchor="t" anchorCtr="0">
            <a:spAutoFit/>
          </a:bodyPr>
          <a:lstStyle>
            <a:lvl1pPr algn="r">
              <a:defRPr sz="2000" b="1">
                <a:solidFill>
                  <a:schemeClr val="tx1"/>
                </a:solidFill>
              </a:defRPr>
            </a:lvl1pPr>
          </a:lstStyle>
          <a:p>
            <a:pPr lvl="0"/>
            <a:r>
              <a:rPr lang="en-US"/>
              <a:t>05</a:t>
            </a:r>
          </a:p>
        </p:txBody>
      </p:sp>
      <p:sp>
        <p:nvSpPr>
          <p:cNvPr id="29" name="Text Placeholder 4">
            <a:extLst>
              <a:ext uri="{FF2B5EF4-FFF2-40B4-BE49-F238E27FC236}">
                <a16:creationId xmlns:a16="http://schemas.microsoft.com/office/drawing/2014/main" id="{3B70AEBB-A750-864B-B6BD-21B4D0EFE2A7}"/>
              </a:ext>
            </a:extLst>
          </p:cNvPr>
          <p:cNvSpPr>
            <a:spLocks noGrp="1"/>
          </p:cNvSpPr>
          <p:nvPr>
            <p:ph type="body" sz="quarter" idx="15" hasCustomPrompt="1"/>
          </p:nvPr>
        </p:nvSpPr>
        <p:spPr>
          <a:xfrm>
            <a:off x="4086639" y="4625892"/>
            <a:ext cx="498928" cy="321627"/>
          </a:xfrm>
          <a:prstGeom prst="rect">
            <a:avLst/>
          </a:prstGeom>
        </p:spPr>
        <p:txBody>
          <a:bodyPr wrap="square" anchor="t" anchorCtr="0">
            <a:spAutoFit/>
          </a:bodyPr>
          <a:lstStyle>
            <a:lvl1pPr algn="r">
              <a:defRPr sz="2000" b="1">
                <a:solidFill>
                  <a:schemeClr val="tx1"/>
                </a:solidFill>
              </a:defRPr>
            </a:lvl1pPr>
          </a:lstStyle>
          <a:p>
            <a:pPr lvl="0"/>
            <a:r>
              <a:rPr lang="en-US"/>
              <a:t>06</a:t>
            </a:r>
          </a:p>
        </p:txBody>
      </p:sp>
      <p:sp>
        <p:nvSpPr>
          <p:cNvPr id="30" name="Text Placeholder 4">
            <a:extLst>
              <a:ext uri="{FF2B5EF4-FFF2-40B4-BE49-F238E27FC236}">
                <a16:creationId xmlns:a16="http://schemas.microsoft.com/office/drawing/2014/main" id="{B6A80AC0-F1D6-7541-A91C-C279FD194827}"/>
              </a:ext>
            </a:extLst>
          </p:cNvPr>
          <p:cNvSpPr>
            <a:spLocks noGrp="1"/>
          </p:cNvSpPr>
          <p:nvPr>
            <p:ph type="body" sz="quarter" idx="16" hasCustomPrompt="1"/>
          </p:nvPr>
        </p:nvSpPr>
        <p:spPr>
          <a:xfrm>
            <a:off x="4818930" y="1191039"/>
            <a:ext cx="4554537" cy="321627"/>
          </a:xfrm>
          <a:prstGeom prst="rect">
            <a:avLst/>
          </a:prstGeom>
        </p:spPr>
        <p:txBody>
          <a:bodyPr wrap="square" anchor="t" anchorCtr="0">
            <a:spAutoFit/>
          </a:bodyPr>
          <a:lstStyle>
            <a:lvl1pPr>
              <a:defRPr sz="2000" b="0">
                <a:solidFill>
                  <a:schemeClr val="tx1"/>
                </a:solidFill>
              </a:defRPr>
            </a:lvl1pPr>
          </a:lstStyle>
          <a:p>
            <a:pPr lvl="0"/>
            <a:r>
              <a:rPr lang="en-US"/>
              <a:t>Section header here</a:t>
            </a:r>
          </a:p>
        </p:txBody>
      </p:sp>
      <p:sp>
        <p:nvSpPr>
          <p:cNvPr id="31" name="Text Placeholder 4">
            <a:extLst>
              <a:ext uri="{FF2B5EF4-FFF2-40B4-BE49-F238E27FC236}">
                <a16:creationId xmlns:a16="http://schemas.microsoft.com/office/drawing/2014/main" id="{48BEB51A-F18F-5749-809D-EC078A513A09}"/>
              </a:ext>
            </a:extLst>
          </p:cNvPr>
          <p:cNvSpPr>
            <a:spLocks noGrp="1"/>
          </p:cNvSpPr>
          <p:nvPr>
            <p:ph type="body" sz="quarter" idx="17" hasCustomPrompt="1"/>
          </p:nvPr>
        </p:nvSpPr>
        <p:spPr>
          <a:xfrm>
            <a:off x="4818930" y="1884106"/>
            <a:ext cx="4554537" cy="321627"/>
          </a:xfrm>
          <a:prstGeom prst="rect">
            <a:avLst/>
          </a:prstGeom>
        </p:spPr>
        <p:txBody>
          <a:bodyPr wrap="square" anchor="t" anchorCtr="0">
            <a:spAutoFit/>
          </a:bodyPr>
          <a:lstStyle>
            <a:lvl1pPr>
              <a:defRPr sz="2000" b="0">
                <a:solidFill>
                  <a:schemeClr val="tx1"/>
                </a:solidFill>
              </a:defRPr>
            </a:lvl1pPr>
          </a:lstStyle>
          <a:p>
            <a:pPr lvl="0"/>
            <a:r>
              <a:rPr lang="en-US"/>
              <a:t>Section header here</a:t>
            </a:r>
          </a:p>
        </p:txBody>
      </p:sp>
      <p:sp>
        <p:nvSpPr>
          <p:cNvPr id="32" name="Text Placeholder 4">
            <a:extLst>
              <a:ext uri="{FF2B5EF4-FFF2-40B4-BE49-F238E27FC236}">
                <a16:creationId xmlns:a16="http://schemas.microsoft.com/office/drawing/2014/main" id="{C6735154-D863-074C-BEF0-25E8F0836038}"/>
              </a:ext>
            </a:extLst>
          </p:cNvPr>
          <p:cNvSpPr>
            <a:spLocks noGrp="1"/>
          </p:cNvSpPr>
          <p:nvPr>
            <p:ph type="body" sz="quarter" idx="18" hasCustomPrompt="1"/>
          </p:nvPr>
        </p:nvSpPr>
        <p:spPr>
          <a:xfrm>
            <a:off x="4818930" y="2567012"/>
            <a:ext cx="4554537" cy="321627"/>
          </a:xfrm>
          <a:prstGeom prst="rect">
            <a:avLst/>
          </a:prstGeom>
        </p:spPr>
        <p:txBody>
          <a:bodyPr wrap="square" anchor="t" anchorCtr="0">
            <a:spAutoFit/>
          </a:bodyPr>
          <a:lstStyle>
            <a:lvl1pPr>
              <a:defRPr sz="2000" b="0">
                <a:solidFill>
                  <a:schemeClr val="tx1"/>
                </a:solidFill>
              </a:defRPr>
            </a:lvl1pPr>
          </a:lstStyle>
          <a:p>
            <a:pPr lvl="0"/>
            <a:r>
              <a:rPr lang="en-US"/>
              <a:t>Section header here</a:t>
            </a:r>
          </a:p>
        </p:txBody>
      </p:sp>
      <p:sp>
        <p:nvSpPr>
          <p:cNvPr id="33" name="Text Placeholder 4">
            <a:extLst>
              <a:ext uri="{FF2B5EF4-FFF2-40B4-BE49-F238E27FC236}">
                <a16:creationId xmlns:a16="http://schemas.microsoft.com/office/drawing/2014/main" id="{C373B72A-00B1-9E4F-BC7F-202B2AC57FCC}"/>
              </a:ext>
            </a:extLst>
          </p:cNvPr>
          <p:cNvSpPr>
            <a:spLocks noGrp="1"/>
          </p:cNvSpPr>
          <p:nvPr>
            <p:ph type="body" sz="quarter" idx="19" hasCustomPrompt="1"/>
          </p:nvPr>
        </p:nvSpPr>
        <p:spPr>
          <a:xfrm>
            <a:off x="4818930" y="3260079"/>
            <a:ext cx="4554537" cy="321627"/>
          </a:xfrm>
          <a:prstGeom prst="rect">
            <a:avLst/>
          </a:prstGeom>
        </p:spPr>
        <p:txBody>
          <a:bodyPr wrap="square" anchor="t" anchorCtr="0">
            <a:spAutoFit/>
          </a:bodyPr>
          <a:lstStyle>
            <a:lvl1pPr>
              <a:defRPr sz="2000" b="0">
                <a:solidFill>
                  <a:schemeClr val="tx1"/>
                </a:solidFill>
              </a:defRPr>
            </a:lvl1pPr>
          </a:lstStyle>
          <a:p>
            <a:pPr lvl="0"/>
            <a:r>
              <a:rPr lang="en-US"/>
              <a:t>Section header here</a:t>
            </a:r>
          </a:p>
        </p:txBody>
      </p:sp>
      <p:sp>
        <p:nvSpPr>
          <p:cNvPr id="34" name="Text Placeholder 4">
            <a:extLst>
              <a:ext uri="{FF2B5EF4-FFF2-40B4-BE49-F238E27FC236}">
                <a16:creationId xmlns:a16="http://schemas.microsoft.com/office/drawing/2014/main" id="{A584DDAC-74C3-8649-AA09-BE37E59266EB}"/>
              </a:ext>
            </a:extLst>
          </p:cNvPr>
          <p:cNvSpPr>
            <a:spLocks noGrp="1"/>
          </p:cNvSpPr>
          <p:nvPr>
            <p:ph type="body" sz="quarter" idx="20" hasCustomPrompt="1"/>
          </p:nvPr>
        </p:nvSpPr>
        <p:spPr>
          <a:xfrm>
            <a:off x="4818930" y="3942985"/>
            <a:ext cx="4554537" cy="321627"/>
          </a:xfrm>
          <a:prstGeom prst="rect">
            <a:avLst/>
          </a:prstGeom>
        </p:spPr>
        <p:txBody>
          <a:bodyPr wrap="square" anchor="t" anchorCtr="0">
            <a:spAutoFit/>
          </a:bodyPr>
          <a:lstStyle>
            <a:lvl1pPr>
              <a:defRPr sz="2000" b="0">
                <a:solidFill>
                  <a:schemeClr val="tx1"/>
                </a:solidFill>
              </a:defRPr>
            </a:lvl1pPr>
          </a:lstStyle>
          <a:p>
            <a:pPr lvl="0"/>
            <a:r>
              <a:rPr lang="en-US"/>
              <a:t>Section header here</a:t>
            </a:r>
          </a:p>
        </p:txBody>
      </p:sp>
      <p:sp>
        <p:nvSpPr>
          <p:cNvPr id="35" name="Text Placeholder 4">
            <a:extLst>
              <a:ext uri="{FF2B5EF4-FFF2-40B4-BE49-F238E27FC236}">
                <a16:creationId xmlns:a16="http://schemas.microsoft.com/office/drawing/2014/main" id="{4BE98457-B105-874C-9706-66BA69C1AFC7}"/>
              </a:ext>
            </a:extLst>
          </p:cNvPr>
          <p:cNvSpPr>
            <a:spLocks noGrp="1"/>
          </p:cNvSpPr>
          <p:nvPr>
            <p:ph type="body" sz="quarter" idx="21" hasCustomPrompt="1"/>
          </p:nvPr>
        </p:nvSpPr>
        <p:spPr>
          <a:xfrm>
            <a:off x="4818930" y="4625892"/>
            <a:ext cx="4554537" cy="321627"/>
          </a:xfrm>
          <a:prstGeom prst="rect">
            <a:avLst/>
          </a:prstGeom>
        </p:spPr>
        <p:txBody>
          <a:bodyPr wrap="square" anchor="t" anchorCtr="0">
            <a:spAutoFit/>
          </a:bodyPr>
          <a:lstStyle>
            <a:lvl1pPr>
              <a:defRPr sz="2000" b="0">
                <a:solidFill>
                  <a:schemeClr val="tx1"/>
                </a:solidFill>
              </a:defRPr>
            </a:lvl1pPr>
          </a:lstStyle>
          <a:p>
            <a:pPr lvl="0"/>
            <a:r>
              <a:rPr lang="en-US"/>
              <a:t>Section header here</a:t>
            </a:r>
          </a:p>
        </p:txBody>
      </p:sp>
      <p:cxnSp>
        <p:nvCxnSpPr>
          <p:cNvPr id="36" name="Straight Connector 35">
            <a:extLst>
              <a:ext uri="{FF2B5EF4-FFF2-40B4-BE49-F238E27FC236}">
                <a16:creationId xmlns:a16="http://schemas.microsoft.com/office/drawing/2014/main" id="{D6C8558E-5624-D848-B1A3-4B79F93D0AC1}"/>
              </a:ext>
            </a:extLst>
          </p:cNvPr>
          <p:cNvCxnSpPr>
            <a:cxnSpLocks/>
          </p:cNvCxnSpPr>
          <p:nvPr userDrawn="1"/>
        </p:nvCxnSpPr>
        <p:spPr>
          <a:xfrm>
            <a:off x="3725348" y="914400"/>
            <a:ext cx="0" cy="5257800"/>
          </a:xfrm>
          <a:prstGeom prst="line">
            <a:avLst/>
          </a:prstGeom>
          <a:ln w="63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93107882"/>
      </p:ext>
    </p:extLst>
  </p:cSld>
  <p:clrMapOvr>
    <a:masterClrMapping/>
  </p:clrMapOvr>
  <p:extLst>
    <p:ext uri="{DCECCB84-F9BA-43D5-87BE-67443E8EF086}">
      <p15:sldGuideLst xmlns:p15="http://schemas.microsoft.com/office/powerpoint/2012/main"/>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871FB1-EED5-E148-9A93-A29EB92D1655}"/>
              </a:ext>
            </a:extLst>
          </p:cNvPr>
          <p:cNvSpPr>
            <a:spLocks noGrp="1"/>
          </p:cNvSpPr>
          <p:nvPr>
            <p:ph type="title" hasCustomPrompt="1"/>
          </p:nvPr>
        </p:nvSpPr>
        <p:spPr>
          <a:xfrm>
            <a:off x="2156397" y="1220724"/>
            <a:ext cx="7892478" cy="2712730"/>
          </a:xfrm>
        </p:spPr>
        <p:txBody>
          <a:bodyPr wrap="square" anchor="t" anchorCtr="0">
            <a:spAutoFit/>
          </a:bodyPr>
          <a:lstStyle>
            <a:lvl1pPr algn="l">
              <a:lnSpc>
                <a:spcPct val="150000"/>
              </a:lnSpc>
              <a:defRPr sz="2400" b="0">
                <a:solidFill>
                  <a:schemeClr val="bg1"/>
                </a:solidFill>
                <a:latin typeface="+mn-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Leo </a:t>
            </a:r>
            <a:r>
              <a:rPr lang="en-US" err="1"/>
              <a:t>luctus</a:t>
            </a:r>
            <a:r>
              <a:rPr lang="en-US"/>
              <a:t> </a:t>
            </a:r>
            <a:r>
              <a:rPr lang="en-US" err="1"/>
              <a:t>adipiscing</a:t>
            </a:r>
            <a:r>
              <a:rPr lang="en-US"/>
              <a:t> </a:t>
            </a:r>
            <a:r>
              <a:rPr lang="en-US" err="1"/>
              <a:t>feugiat</a:t>
            </a:r>
            <a:r>
              <a:rPr lang="en-US"/>
              <a:t> </a:t>
            </a:r>
            <a:r>
              <a:rPr lang="en-US" err="1"/>
              <a:t>viverra</a:t>
            </a:r>
            <a:r>
              <a:rPr lang="en-US"/>
              <a:t> </a:t>
            </a:r>
            <a:r>
              <a:rPr lang="en-US" err="1"/>
              <a:t>facilisi</a:t>
            </a:r>
            <a:r>
              <a:rPr lang="en-US"/>
              <a:t>. </a:t>
            </a:r>
            <a:r>
              <a:rPr lang="en-US" err="1"/>
              <a:t>Tristique</a:t>
            </a:r>
            <a:r>
              <a:rPr lang="en-US"/>
              <a:t> </a:t>
            </a:r>
            <a:r>
              <a:rPr lang="en-US" err="1"/>
              <a:t>aliquet</a:t>
            </a:r>
            <a:r>
              <a:rPr lang="en-US"/>
              <a:t> </a:t>
            </a:r>
            <a:r>
              <a:rPr lang="en-US" err="1"/>
              <a:t>tempor</a:t>
            </a:r>
            <a:r>
              <a:rPr lang="en-US"/>
              <a:t>, </a:t>
            </a:r>
            <a:r>
              <a:rPr lang="en-US" err="1"/>
              <a:t>tortor</a:t>
            </a:r>
            <a:r>
              <a:rPr lang="en-US"/>
              <a:t> </a:t>
            </a:r>
            <a:r>
              <a:rPr lang="en-US" err="1"/>
              <a:t>amet</a:t>
            </a:r>
            <a:r>
              <a:rPr lang="en-US"/>
              <a:t> </a:t>
            </a:r>
            <a:r>
              <a:rPr lang="en-US" err="1"/>
              <a:t>scelerisque</a:t>
            </a:r>
            <a:r>
              <a:rPr lang="en-US"/>
              <a:t> fermentum. </a:t>
            </a:r>
            <a:r>
              <a:rPr lang="en-US" err="1"/>
              <a:t>Venenatis</a:t>
            </a:r>
            <a:r>
              <a:rPr lang="en-US"/>
              <a:t>, </a:t>
            </a:r>
            <a:r>
              <a:rPr lang="en-US" err="1"/>
              <a:t>quam</a:t>
            </a:r>
            <a:r>
              <a:rPr lang="en-US"/>
              <a:t> </a:t>
            </a:r>
            <a:r>
              <a:rPr lang="en-US" err="1"/>
              <a:t>consequat</a:t>
            </a:r>
            <a:r>
              <a:rPr lang="en-US"/>
              <a:t> </a:t>
            </a:r>
            <a:r>
              <a:rPr lang="en-US" err="1"/>
              <a:t>netus</a:t>
            </a:r>
            <a:r>
              <a:rPr lang="en-US"/>
              <a:t> magna </a:t>
            </a:r>
            <a:r>
              <a:rPr lang="en-US" err="1"/>
              <a:t>eleifend</a:t>
            </a:r>
            <a:r>
              <a:rPr lang="en-US"/>
              <a:t> </a:t>
            </a:r>
            <a:r>
              <a:rPr lang="en-US" err="1"/>
              <a:t>eget</a:t>
            </a:r>
            <a:r>
              <a:rPr lang="en-US"/>
              <a:t>. Eros </a:t>
            </a:r>
            <a:r>
              <a:rPr lang="en-US" err="1"/>
              <a:t>orci</a:t>
            </a:r>
            <a:r>
              <a:rPr lang="en-US"/>
              <a:t> </a:t>
            </a:r>
            <a:r>
              <a:rPr lang="en-US" err="1"/>
              <a:t>commodo</a:t>
            </a:r>
            <a:r>
              <a:rPr lang="en-US"/>
              <a:t> at </a:t>
            </a:r>
            <a:r>
              <a:rPr lang="en-US" err="1"/>
              <a:t>pellentesque</a:t>
            </a:r>
            <a:r>
              <a:rPr lang="en-US"/>
              <a:t> </a:t>
            </a:r>
            <a:r>
              <a:rPr lang="en-US" err="1"/>
              <a:t>tellus</a:t>
            </a:r>
            <a:endParaRPr lang="en-US"/>
          </a:p>
        </p:txBody>
      </p:sp>
      <p:sp>
        <p:nvSpPr>
          <p:cNvPr id="5" name="TextBox 4">
            <a:extLst>
              <a:ext uri="{FF2B5EF4-FFF2-40B4-BE49-F238E27FC236}">
                <a16:creationId xmlns:a16="http://schemas.microsoft.com/office/drawing/2014/main" id="{5A61F754-B893-AE42-8D75-BA81D1A9A8FF}"/>
              </a:ext>
            </a:extLst>
          </p:cNvPr>
          <p:cNvSpPr txBox="1"/>
          <p:nvPr userDrawn="1"/>
        </p:nvSpPr>
        <p:spPr>
          <a:xfrm>
            <a:off x="10505872" y="6406591"/>
            <a:ext cx="939818" cy="218934"/>
          </a:xfrm>
          <a:prstGeom prst="rect">
            <a:avLst/>
          </a:prstGeom>
        </p:spPr>
        <p:txBody>
          <a:bodyPr vert="horz" lIns="0" tIns="0" rIns="0" bIns="0" rtlCol="0" anchor="ctr" anchorCtr="0">
            <a:noAutofit/>
          </a:bodyPr>
          <a:lstStyle>
            <a:defPPr>
              <a:defRPr lang="en-US"/>
            </a:defPPr>
            <a:lvl1pPr algn="r">
              <a:defRPr kumimoji="0" sz="6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stStyle>
          <a:p>
            <a:pPr lvl="0"/>
            <a:r>
              <a:rPr lang="en-US">
                <a:solidFill>
                  <a:schemeClr val="bg1"/>
                </a:solidFill>
              </a:rPr>
              <a:t>CONFIDENTIAL. Copyright ©</a:t>
            </a:r>
          </a:p>
        </p:txBody>
      </p:sp>
      <p:sp>
        <p:nvSpPr>
          <p:cNvPr id="6" name="Text Placeholder 3">
            <a:extLst>
              <a:ext uri="{FF2B5EF4-FFF2-40B4-BE49-F238E27FC236}">
                <a16:creationId xmlns:a16="http://schemas.microsoft.com/office/drawing/2014/main" id="{CBD9E730-867D-BF4D-8996-7605F868D97E}"/>
              </a:ext>
            </a:extLst>
          </p:cNvPr>
          <p:cNvSpPr txBox="1">
            <a:spLocks/>
          </p:cNvSpPr>
          <p:nvPr userDrawn="1"/>
        </p:nvSpPr>
        <p:spPr>
          <a:xfrm>
            <a:off x="11498094" y="6406591"/>
            <a:ext cx="242932" cy="218934"/>
          </a:xfrm>
          <a:prstGeom prst="rect">
            <a:avLst/>
          </a:prstGeom>
        </p:spPr>
        <p:txBody>
          <a:bodyPr vert="horz" lIns="0" tIns="0" rIns="0" bIns="0" rtlCol="0" anchor="ctr">
            <a:noAutofit/>
          </a:bodyPr>
          <a:lstStyle>
            <a:defPPr>
              <a:defRPr lang="en-US"/>
            </a:defPPr>
            <a:lvl1pPr algn="r">
              <a:defRPr kumimoji="0" sz="8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vl2pPr marL="182880" indent="-182880" algn="l" defTabSz="914400" rtl="0" eaLnBrk="1" latinLnBrk="0" hangingPunct="1">
              <a:lnSpc>
                <a:spcPct val="100000"/>
              </a:lnSpc>
              <a:spcBef>
                <a:spcPts val="600"/>
              </a:spcBef>
              <a:buClr>
                <a:schemeClr val="accent2"/>
              </a:buClr>
              <a:buFont typeface="Arial" panose="020B0604020202020204" pitchFamily="34" charset="0"/>
              <a:buChar char="•"/>
              <a:defRPr sz="16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fld id="{07FA7470-6506-4B71-AD87-6F7FA0DD0168}" type="slidenum">
              <a:rPr lang="en-US" sz="1000" smtClean="0">
                <a:solidFill>
                  <a:schemeClr val="bg1"/>
                </a:solidFill>
              </a:rPr>
              <a:pPr lvl="0"/>
              <a:t>‹#›</a:t>
            </a:fld>
            <a:endParaRPr lang="en-US" sz="1000">
              <a:solidFill>
                <a:schemeClr val="bg1"/>
              </a:solidFill>
            </a:endParaRPr>
          </a:p>
        </p:txBody>
      </p:sp>
      <p:pic>
        <p:nvPicPr>
          <p:cNvPr id="7" name="Graphic 6">
            <a:extLst>
              <a:ext uri="{FF2B5EF4-FFF2-40B4-BE49-F238E27FC236}">
                <a16:creationId xmlns:a16="http://schemas.microsoft.com/office/drawing/2014/main" id="{E0D6E288-882B-514C-B335-273A187E2033}"/>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7201" y="6438901"/>
            <a:ext cx="540540" cy="190499"/>
          </a:xfrm>
          <a:prstGeom prst="rect">
            <a:avLst/>
          </a:prstGeom>
        </p:spPr>
      </p:pic>
      <p:grpSp>
        <p:nvGrpSpPr>
          <p:cNvPr id="8" name="Graphic 4">
            <a:extLst>
              <a:ext uri="{FF2B5EF4-FFF2-40B4-BE49-F238E27FC236}">
                <a16:creationId xmlns:a16="http://schemas.microsoft.com/office/drawing/2014/main" id="{823A4988-0868-304B-AD24-7AFF2D3D342A}"/>
              </a:ext>
            </a:extLst>
          </p:cNvPr>
          <p:cNvGrpSpPr/>
          <p:nvPr userDrawn="1"/>
        </p:nvGrpSpPr>
        <p:grpSpPr>
          <a:xfrm>
            <a:off x="494098" y="228600"/>
            <a:ext cx="1309173" cy="952500"/>
            <a:chOff x="1851964" y="2058769"/>
            <a:chExt cx="424433" cy="308800"/>
          </a:xfrm>
          <a:solidFill>
            <a:schemeClr val="bg2">
              <a:lumMod val="25000"/>
            </a:schemeClr>
          </a:solidFill>
        </p:grpSpPr>
        <p:sp>
          <p:nvSpPr>
            <p:cNvPr id="9" name="Freeform: Shape 8">
              <a:extLst>
                <a:ext uri="{FF2B5EF4-FFF2-40B4-BE49-F238E27FC236}">
                  <a16:creationId xmlns:a16="http://schemas.microsoft.com/office/drawing/2014/main" id="{DFDBA4B6-758F-E547-A4C5-72E7C40C04B9}"/>
                </a:ext>
              </a:extLst>
            </p:cNvPr>
            <p:cNvSpPr/>
            <p:nvPr/>
          </p:nvSpPr>
          <p:spPr>
            <a:xfrm>
              <a:off x="1851964" y="2058769"/>
              <a:ext cx="196214" cy="308800"/>
            </a:xfrm>
            <a:custGeom>
              <a:avLst/>
              <a:gdLst>
                <a:gd name="connsiteX0" fmla="*/ 96202 w 196214"/>
                <a:gd name="connsiteY0" fmla="*/ 0 h 308800"/>
                <a:gd name="connsiteX1" fmla="*/ 166211 w 196214"/>
                <a:gd name="connsiteY1" fmla="*/ 31909 h 308800"/>
                <a:gd name="connsiteX2" fmla="*/ 188119 w 196214"/>
                <a:gd name="connsiteY2" fmla="*/ 67913 h 308800"/>
                <a:gd name="connsiteX3" fmla="*/ 196215 w 196214"/>
                <a:gd name="connsiteY3" fmla="*/ 110585 h 308800"/>
                <a:gd name="connsiteX4" fmla="*/ 166688 w 196214"/>
                <a:gd name="connsiteY4" fmla="*/ 202311 h 308800"/>
                <a:gd name="connsiteX5" fmla="*/ 87630 w 196214"/>
                <a:gd name="connsiteY5" fmla="*/ 281178 h 308800"/>
                <a:gd name="connsiteX6" fmla="*/ 21907 w 196214"/>
                <a:gd name="connsiteY6" fmla="*/ 308801 h 308800"/>
                <a:gd name="connsiteX7" fmla="*/ 6191 w 196214"/>
                <a:gd name="connsiteY7" fmla="*/ 303085 h 308800"/>
                <a:gd name="connsiteX8" fmla="*/ 0 w 196214"/>
                <a:gd name="connsiteY8" fmla="*/ 287846 h 308800"/>
                <a:gd name="connsiteX9" fmla="*/ 18098 w 196214"/>
                <a:gd name="connsiteY9" fmla="*/ 264033 h 308800"/>
                <a:gd name="connsiteX10" fmla="*/ 81439 w 196214"/>
                <a:gd name="connsiteY10" fmla="*/ 219742 h 308800"/>
                <a:gd name="connsiteX11" fmla="*/ 100489 w 196214"/>
                <a:gd name="connsiteY11" fmla="*/ 189738 h 308800"/>
                <a:gd name="connsiteX12" fmla="*/ 86201 w 196214"/>
                <a:gd name="connsiteY12" fmla="*/ 178784 h 308800"/>
                <a:gd name="connsiteX13" fmla="*/ 80010 w 196214"/>
                <a:gd name="connsiteY13" fmla="*/ 177832 h 308800"/>
                <a:gd name="connsiteX14" fmla="*/ 72866 w 196214"/>
                <a:gd name="connsiteY14" fmla="*/ 177355 h 308800"/>
                <a:gd name="connsiteX15" fmla="*/ 22574 w 196214"/>
                <a:gd name="connsiteY15" fmla="*/ 148495 h 308800"/>
                <a:gd name="connsiteX16" fmla="*/ 3238 w 196214"/>
                <a:gd name="connsiteY16" fmla="*/ 90106 h 308800"/>
                <a:gd name="connsiteX17" fmla="*/ 27051 w 196214"/>
                <a:gd name="connsiteY17" fmla="*/ 29146 h 308800"/>
                <a:gd name="connsiteX18" fmla="*/ 96202 w 196214"/>
                <a:gd name="connsiteY18" fmla="*/ 0 h 308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96214" h="308800">
                  <a:moveTo>
                    <a:pt x="96202" y="0"/>
                  </a:moveTo>
                  <a:cubicBezTo>
                    <a:pt x="123539" y="0"/>
                    <a:pt x="146876" y="10668"/>
                    <a:pt x="166211" y="31909"/>
                  </a:cubicBezTo>
                  <a:cubicBezTo>
                    <a:pt x="175451" y="41815"/>
                    <a:pt x="182689" y="53721"/>
                    <a:pt x="188119" y="67913"/>
                  </a:cubicBezTo>
                  <a:cubicBezTo>
                    <a:pt x="193548" y="82010"/>
                    <a:pt x="196215" y="96298"/>
                    <a:pt x="196215" y="110585"/>
                  </a:cubicBezTo>
                  <a:cubicBezTo>
                    <a:pt x="196215" y="140779"/>
                    <a:pt x="186404" y="171355"/>
                    <a:pt x="166688" y="202311"/>
                  </a:cubicBezTo>
                  <a:cubicBezTo>
                    <a:pt x="146971" y="233267"/>
                    <a:pt x="120587" y="259556"/>
                    <a:pt x="87630" y="281178"/>
                  </a:cubicBezTo>
                  <a:cubicBezTo>
                    <a:pt x="59722" y="299561"/>
                    <a:pt x="37719" y="308801"/>
                    <a:pt x="21907" y="308801"/>
                  </a:cubicBezTo>
                  <a:cubicBezTo>
                    <a:pt x="15526" y="308801"/>
                    <a:pt x="10287" y="306896"/>
                    <a:pt x="6191" y="303085"/>
                  </a:cubicBezTo>
                  <a:cubicBezTo>
                    <a:pt x="2095" y="299276"/>
                    <a:pt x="0" y="294227"/>
                    <a:pt x="0" y="287846"/>
                  </a:cubicBezTo>
                  <a:cubicBezTo>
                    <a:pt x="0" y="278321"/>
                    <a:pt x="6001" y="270415"/>
                    <a:pt x="18098" y="264033"/>
                  </a:cubicBezTo>
                  <a:cubicBezTo>
                    <a:pt x="46958" y="249079"/>
                    <a:pt x="68104" y="234315"/>
                    <a:pt x="81439" y="219742"/>
                  </a:cubicBezTo>
                  <a:cubicBezTo>
                    <a:pt x="94107" y="206121"/>
                    <a:pt x="100489" y="196120"/>
                    <a:pt x="100489" y="189738"/>
                  </a:cubicBezTo>
                  <a:cubicBezTo>
                    <a:pt x="100489" y="183737"/>
                    <a:pt x="95726" y="180023"/>
                    <a:pt x="86201" y="178784"/>
                  </a:cubicBezTo>
                  <a:lnTo>
                    <a:pt x="80010" y="177832"/>
                  </a:lnTo>
                  <a:lnTo>
                    <a:pt x="72866" y="177355"/>
                  </a:lnTo>
                  <a:cubicBezTo>
                    <a:pt x="52197" y="174212"/>
                    <a:pt x="35433" y="164592"/>
                    <a:pt x="22574" y="148495"/>
                  </a:cubicBezTo>
                  <a:cubicBezTo>
                    <a:pt x="9716" y="132493"/>
                    <a:pt x="3238" y="112966"/>
                    <a:pt x="3238" y="90106"/>
                  </a:cubicBezTo>
                  <a:cubicBezTo>
                    <a:pt x="3238" y="66580"/>
                    <a:pt x="11144" y="46291"/>
                    <a:pt x="27051" y="29146"/>
                  </a:cubicBezTo>
                  <a:cubicBezTo>
                    <a:pt x="45149" y="9715"/>
                    <a:pt x="68199" y="0"/>
                    <a:pt x="96202" y="0"/>
                  </a:cubicBez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767A9479-37D0-E448-A740-1DFA8790CA90}"/>
                </a:ext>
              </a:extLst>
            </p:cNvPr>
            <p:cNvSpPr/>
            <p:nvPr/>
          </p:nvSpPr>
          <p:spPr>
            <a:xfrm>
              <a:off x="2080183" y="2058769"/>
              <a:ext cx="196215" cy="308800"/>
            </a:xfrm>
            <a:custGeom>
              <a:avLst/>
              <a:gdLst>
                <a:gd name="connsiteX0" fmla="*/ 96203 w 196215"/>
                <a:gd name="connsiteY0" fmla="*/ 0 h 308800"/>
                <a:gd name="connsiteX1" fmla="*/ 166211 w 196215"/>
                <a:gd name="connsiteY1" fmla="*/ 31909 h 308800"/>
                <a:gd name="connsiteX2" fmla="*/ 188119 w 196215"/>
                <a:gd name="connsiteY2" fmla="*/ 67913 h 308800"/>
                <a:gd name="connsiteX3" fmla="*/ 196215 w 196215"/>
                <a:gd name="connsiteY3" fmla="*/ 110585 h 308800"/>
                <a:gd name="connsiteX4" fmla="*/ 166688 w 196215"/>
                <a:gd name="connsiteY4" fmla="*/ 202311 h 308800"/>
                <a:gd name="connsiteX5" fmla="*/ 87630 w 196215"/>
                <a:gd name="connsiteY5" fmla="*/ 281178 h 308800"/>
                <a:gd name="connsiteX6" fmla="*/ 21908 w 196215"/>
                <a:gd name="connsiteY6" fmla="*/ 308801 h 308800"/>
                <a:gd name="connsiteX7" fmla="*/ 6191 w 196215"/>
                <a:gd name="connsiteY7" fmla="*/ 303085 h 308800"/>
                <a:gd name="connsiteX8" fmla="*/ 0 w 196215"/>
                <a:gd name="connsiteY8" fmla="*/ 287846 h 308800"/>
                <a:gd name="connsiteX9" fmla="*/ 18097 w 196215"/>
                <a:gd name="connsiteY9" fmla="*/ 264033 h 308800"/>
                <a:gd name="connsiteX10" fmla="*/ 81439 w 196215"/>
                <a:gd name="connsiteY10" fmla="*/ 219742 h 308800"/>
                <a:gd name="connsiteX11" fmla="*/ 100489 w 196215"/>
                <a:gd name="connsiteY11" fmla="*/ 189738 h 308800"/>
                <a:gd name="connsiteX12" fmla="*/ 86201 w 196215"/>
                <a:gd name="connsiteY12" fmla="*/ 178784 h 308800"/>
                <a:gd name="connsiteX13" fmla="*/ 80010 w 196215"/>
                <a:gd name="connsiteY13" fmla="*/ 177832 h 308800"/>
                <a:gd name="connsiteX14" fmla="*/ 72866 w 196215"/>
                <a:gd name="connsiteY14" fmla="*/ 177355 h 308800"/>
                <a:gd name="connsiteX15" fmla="*/ 22574 w 196215"/>
                <a:gd name="connsiteY15" fmla="*/ 148495 h 308800"/>
                <a:gd name="connsiteX16" fmla="*/ 3239 w 196215"/>
                <a:gd name="connsiteY16" fmla="*/ 90106 h 308800"/>
                <a:gd name="connsiteX17" fmla="*/ 27051 w 196215"/>
                <a:gd name="connsiteY17" fmla="*/ 29146 h 308800"/>
                <a:gd name="connsiteX18" fmla="*/ 96203 w 196215"/>
                <a:gd name="connsiteY18" fmla="*/ 0 h 308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96215" h="308800">
                  <a:moveTo>
                    <a:pt x="96203" y="0"/>
                  </a:moveTo>
                  <a:cubicBezTo>
                    <a:pt x="123539" y="0"/>
                    <a:pt x="146876" y="10668"/>
                    <a:pt x="166211" y="31909"/>
                  </a:cubicBezTo>
                  <a:cubicBezTo>
                    <a:pt x="175451" y="41815"/>
                    <a:pt x="182689" y="53721"/>
                    <a:pt x="188119" y="67913"/>
                  </a:cubicBezTo>
                  <a:cubicBezTo>
                    <a:pt x="193548" y="82010"/>
                    <a:pt x="196215" y="96298"/>
                    <a:pt x="196215" y="110585"/>
                  </a:cubicBezTo>
                  <a:cubicBezTo>
                    <a:pt x="196215" y="140779"/>
                    <a:pt x="186404" y="171355"/>
                    <a:pt x="166688" y="202311"/>
                  </a:cubicBezTo>
                  <a:cubicBezTo>
                    <a:pt x="146971" y="233267"/>
                    <a:pt x="120587" y="259556"/>
                    <a:pt x="87630" y="281178"/>
                  </a:cubicBezTo>
                  <a:cubicBezTo>
                    <a:pt x="59627" y="299561"/>
                    <a:pt x="37719" y="308801"/>
                    <a:pt x="21908" y="308801"/>
                  </a:cubicBezTo>
                  <a:cubicBezTo>
                    <a:pt x="15526" y="308801"/>
                    <a:pt x="10287" y="306896"/>
                    <a:pt x="6191" y="303085"/>
                  </a:cubicBezTo>
                  <a:cubicBezTo>
                    <a:pt x="2095" y="299276"/>
                    <a:pt x="0" y="294227"/>
                    <a:pt x="0" y="287846"/>
                  </a:cubicBezTo>
                  <a:cubicBezTo>
                    <a:pt x="0" y="278321"/>
                    <a:pt x="6001" y="270415"/>
                    <a:pt x="18097" y="264033"/>
                  </a:cubicBezTo>
                  <a:cubicBezTo>
                    <a:pt x="46958" y="249079"/>
                    <a:pt x="68104" y="234315"/>
                    <a:pt x="81439" y="219742"/>
                  </a:cubicBezTo>
                  <a:cubicBezTo>
                    <a:pt x="94107" y="206121"/>
                    <a:pt x="100489" y="196120"/>
                    <a:pt x="100489" y="189738"/>
                  </a:cubicBezTo>
                  <a:cubicBezTo>
                    <a:pt x="100489" y="183737"/>
                    <a:pt x="95726" y="180023"/>
                    <a:pt x="86201" y="178784"/>
                  </a:cubicBezTo>
                  <a:lnTo>
                    <a:pt x="80010" y="177832"/>
                  </a:lnTo>
                  <a:lnTo>
                    <a:pt x="72866" y="177355"/>
                  </a:lnTo>
                  <a:cubicBezTo>
                    <a:pt x="52197" y="174212"/>
                    <a:pt x="35433" y="164592"/>
                    <a:pt x="22574" y="148495"/>
                  </a:cubicBezTo>
                  <a:cubicBezTo>
                    <a:pt x="9716" y="132493"/>
                    <a:pt x="3239" y="112966"/>
                    <a:pt x="3239" y="90106"/>
                  </a:cubicBezTo>
                  <a:cubicBezTo>
                    <a:pt x="3239" y="66580"/>
                    <a:pt x="11144" y="46291"/>
                    <a:pt x="27051" y="29146"/>
                  </a:cubicBezTo>
                  <a:cubicBezTo>
                    <a:pt x="45244" y="9715"/>
                    <a:pt x="68199" y="0"/>
                    <a:pt x="96203" y="0"/>
                  </a:cubicBezTo>
                  <a:close/>
                </a:path>
              </a:pathLst>
            </a:custGeom>
            <a:grpFill/>
            <a:ln w="9525" cap="flat">
              <a:noFill/>
              <a:prstDash val="solid"/>
              <a:miter/>
            </a:ln>
          </p:spPr>
          <p:txBody>
            <a:bodyPr rtlCol="0" anchor="ctr"/>
            <a:lstStyle/>
            <a:p>
              <a:endParaRPr lang="en-US"/>
            </a:p>
          </p:txBody>
        </p:sp>
      </p:grpSp>
      <p:grpSp>
        <p:nvGrpSpPr>
          <p:cNvPr id="11" name="Graphic 4">
            <a:extLst>
              <a:ext uri="{FF2B5EF4-FFF2-40B4-BE49-F238E27FC236}">
                <a16:creationId xmlns:a16="http://schemas.microsoft.com/office/drawing/2014/main" id="{981FF5D2-40D7-B048-B33B-B448FA5F16F4}"/>
              </a:ext>
            </a:extLst>
          </p:cNvPr>
          <p:cNvGrpSpPr/>
          <p:nvPr userDrawn="1"/>
        </p:nvGrpSpPr>
        <p:grpSpPr>
          <a:xfrm rot="10800000">
            <a:off x="10425627" y="5219700"/>
            <a:ext cx="1309173" cy="952500"/>
            <a:chOff x="1851964" y="2058769"/>
            <a:chExt cx="424433" cy="308800"/>
          </a:xfrm>
          <a:solidFill>
            <a:schemeClr val="bg2">
              <a:lumMod val="25000"/>
            </a:schemeClr>
          </a:solidFill>
        </p:grpSpPr>
        <p:sp>
          <p:nvSpPr>
            <p:cNvPr id="12" name="Freeform: Shape 11">
              <a:extLst>
                <a:ext uri="{FF2B5EF4-FFF2-40B4-BE49-F238E27FC236}">
                  <a16:creationId xmlns:a16="http://schemas.microsoft.com/office/drawing/2014/main" id="{95EF95A2-728D-A049-91DE-CDD3C11B4CB1}"/>
                </a:ext>
              </a:extLst>
            </p:cNvPr>
            <p:cNvSpPr/>
            <p:nvPr/>
          </p:nvSpPr>
          <p:spPr>
            <a:xfrm>
              <a:off x="1851964" y="2058769"/>
              <a:ext cx="196214" cy="308800"/>
            </a:xfrm>
            <a:custGeom>
              <a:avLst/>
              <a:gdLst>
                <a:gd name="connsiteX0" fmla="*/ 96202 w 196214"/>
                <a:gd name="connsiteY0" fmla="*/ 0 h 308800"/>
                <a:gd name="connsiteX1" fmla="*/ 166211 w 196214"/>
                <a:gd name="connsiteY1" fmla="*/ 31909 h 308800"/>
                <a:gd name="connsiteX2" fmla="*/ 188119 w 196214"/>
                <a:gd name="connsiteY2" fmla="*/ 67913 h 308800"/>
                <a:gd name="connsiteX3" fmla="*/ 196215 w 196214"/>
                <a:gd name="connsiteY3" fmla="*/ 110585 h 308800"/>
                <a:gd name="connsiteX4" fmla="*/ 166688 w 196214"/>
                <a:gd name="connsiteY4" fmla="*/ 202311 h 308800"/>
                <a:gd name="connsiteX5" fmla="*/ 87630 w 196214"/>
                <a:gd name="connsiteY5" fmla="*/ 281178 h 308800"/>
                <a:gd name="connsiteX6" fmla="*/ 21907 w 196214"/>
                <a:gd name="connsiteY6" fmla="*/ 308801 h 308800"/>
                <a:gd name="connsiteX7" fmla="*/ 6191 w 196214"/>
                <a:gd name="connsiteY7" fmla="*/ 303085 h 308800"/>
                <a:gd name="connsiteX8" fmla="*/ 0 w 196214"/>
                <a:gd name="connsiteY8" fmla="*/ 287846 h 308800"/>
                <a:gd name="connsiteX9" fmla="*/ 18098 w 196214"/>
                <a:gd name="connsiteY9" fmla="*/ 264033 h 308800"/>
                <a:gd name="connsiteX10" fmla="*/ 81439 w 196214"/>
                <a:gd name="connsiteY10" fmla="*/ 219742 h 308800"/>
                <a:gd name="connsiteX11" fmla="*/ 100489 w 196214"/>
                <a:gd name="connsiteY11" fmla="*/ 189738 h 308800"/>
                <a:gd name="connsiteX12" fmla="*/ 86201 w 196214"/>
                <a:gd name="connsiteY12" fmla="*/ 178784 h 308800"/>
                <a:gd name="connsiteX13" fmla="*/ 80010 w 196214"/>
                <a:gd name="connsiteY13" fmla="*/ 177832 h 308800"/>
                <a:gd name="connsiteX14" fmla="*/ 72866 w 196214"/>
                <a:gd name="connsiteY14" fmla="*/ 177355 h 308800"/>
                <a:gd name="connsiteX15" fmla="*/ 22574 w 196214"/>
                <a:gd name="connsiteY15" fmla="*/ 148495 h 308800"/>
                <a:gd name="connsiteX16" fmla="*/ 3238 w 196214"/>
                <a:gd name="connsiteY16" fmla="*/ 90106 h 308800"/>
                <a:gd name="connsiteX17" fmla="*/ 27051 w 196214"/>
                <a:gd name="connsiteY17" fmla="*/ 29146 h 308800"/>
                <a:gd name="connsiteX18" fmla="*/ 96202 w 196214"/>
                <a:gd name="connsiteY18" fmla="*/ 0 h 308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96214" h="308800">
                  <a:moveTo>
                    <a:pt x="96202" y="0"/>
                  </a:moveTo>
                  <a:cubicBezTo>
                    <a:pt x="123539" y="0"/>
                    <a:pt x="146876" y="10668"/>
                    <a:pt x="166211" y="31909"/>
                  </a:cubicBezTo>
                  <a:cubicBezTo>
                    <a:pt x="175451" y="41815"/>
                    <a:pt x="182689" y="53721"/>
                    <a:pt x="188119" y="67913"/>
                  </a:cubicBezTo>
                  <a:cubicBezTo>
                    <a:pt x="193548" y="82010"/>
                    <a:pt x="196215" y="96298"/>
                    <a:pt x="196215" y="110585"/>
                  </a:cubicBezTo>
                  <a:cubicBezTo>
                    <a:pt x="196215" y="140779"/>
                    <a:pt x="186404" y="171355"/>
                    <a:pt x="166688" y="202311"/>
                  </a:cubicBezTo>
                  <a:cubicBezTo>
                    <a:pt x="146971" y="233267"/>
                    <a:pt x="120587" y="259556"/>
                    <a:pt x="87630" y="281178"/>
                  </a:cubicBezTo>
                  <a:cubicBezTo>
                    <a:pt x="59722" y="299561"/>
                    <a:pt x="37719" y="308801"/>
                    <a:pt x="21907" y="308801"/>
                  </a:cubicBezTo>
                  <a:cubicBezTo>
                    <a:pt x="15526" y="308801"/>
                    <a:pt x="10287" y="306896"/>
                    <a:pt x="6191" y="303085"/>
                  </a:cubicBezTo>
                  <a:cubicBezTo>
                    <a:pt x="2095" y="299276"/>
                    <a:pt x="0" y="294227"/>
                    <a:pt x="0" y="287846"/>
                  </a:cubicBezTo>
                  <a:cubicBezTo>
                    <a:pt x="0" y="278321"/>
                    <a:pt x="6001" y="270415"/>
                    <a:pt x="18098" y="264033"/>
                  </a:cubicBezTo>
                  <a:cubicBezTo>
                    <a:pt x="46958" y="249079"/>
                    <a:pt x="68104" y="234315"/>
                    <a:pt x="81439" y="219742"/>
                  </a:cubicBezTo>
                  <a:cubicBezTo>
                    <a:pt x="94107" y="206121"/>
                    <a:pt x="100489" y="196120"/>
                    <a:pt x="100489" y="189738"/>
                  </a:cubicBezTo>
                  <a:cubicBezTo>
                    <a:pt x="100489" y="183737"/>
                    <a:pt x="95726" y="180023"/>
                    <a:pt x="86201" y="178784"/>
                  </a:cubicBezTo>
                  <a:lnTo>
                    <a:pt x="80010" y="177832"/>
                  </a:lnTo>
                  <a:lnTo>
                    <a:pt x="72866" y="177355"/>
                  </a:lnTo>
                  <a:cubicBezTo>
                    <a:pt x="52197" y="174212"/>
                    <a:pt x="35433" y="164592"/>
                    <a:pt x="22574" y="148495"/>
                  </a:cubicBezTo>
                  <a:cubicBezTo>
                    <a:pt x="9716" y="132493"/>
                    <a:pt x="3238" y="112966"/>
                    <a:pt x="3238" y="90106"/>
                  </a:cubicBezTo>
                  <a:cubicBezTo>
                    <a:pt x="3238" y="66580"/>
                    <a:pt x="11144" y="46291"/>
                    <a:pt x="27051" y="29146"/>
                  </a:cubicBezTo>
                  <a:cubicBezTo>
                    <a:pt x="45149" y="9715"/>
                    <a:pt x="68199" y="0"/>
                    <a:pt x="96202" y="0"/>
                  </a:cubicBez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3241BF97-F3E8-2C41-8D83-077454953A50}"/>
                </a:ext>
              </a:extLst>
            </p:cNvPr>
            <p:cNvSpPr/>
            <p:nvPr/>
          </p:nvSpPr>
          <p:spPr>
            <a:xfrm>
              <a:off x="2080183" y="2058769"/>
              <a:ext cx="196215" cy="308800"/>
            </a:xfrm>
            <a:custGeom>
              <a:avLst/>
              <a:gdLst>
                <a:gd name="connsiteX0" fmla="*/ 96203 w 196215"/>
                <a:gd name="connsiteY0" fmla="*/ 0 h 308800"/>
                <a:gd name="connsiteX1" fmla="*/ 166211 w 196215"/>
                <a:gd name="connsiteY1" fmla="*/ 31909 h 308800"/>
                <a:gd name="connsiteX2" fmla="*/ 188119 w 196215"/>
                <a:gd name="connsiteY2" fmla="*/ 67913 h 308800"/>
                <a:gd name="connsiteX3" fmla="*/ 196215 w 196215"/>
                <a:gd name="connsiteY3" fmla="*/ 110585 h 308800"/>
                <a:gd name="connsiteX4" fmla="*/ 166688 w 196215"/>
                <a:gd name="connsiteY4" fmla="*/ 202311 h 308800"/>
                <a:gd name="connsiteX5" fmla="*/ 87630 w 196215"/>
                <a:gd name="connsiteY5" fmla="*/ 281178 h 308800"/>
                <a:gd name="connsiteX6" fmla="*/ 21908 w 196215"/>
                <a:gd name="connsiteY6" fmla="*/ 308801 h 308800"/>
                <a:gd name="connsiteX7" fmla="*/ 6191 w 196215"/>
                <a:gd name="connsiteY7" fmla="*/ 303085 h 308800"/>
                <a:gd name="connsiteX8" fmla="*/ 0 w 196215"/>
                <a:gd name="connsiteY8" fmla="*/ 287846 h 308800"/>
                <a:gd name="connsiteX9" fmla="*/ 18097 w 196215"/>
                <a:gd name="connsiteY9" fmla="*/ 264033 h 308800"/>
                <a:gd name="connsiteX10" fmla="*/ 81439 w 196215"/>
                <a:gd name="connsiteY10" fmla="*/ 219742 h 308800"/>
                <a:gd name="connsiteX11" fmla="*/ 100489 w 196215"/>
                <a:gd name="connsiteY11" fmla="*/ 189738 h 308800"/>
                <a:gd name="connsiteX12" fmla="*/ 86201 w 196215"/>
                <a:gd name="connsiteY12" fmla="*/ 178784 h 308800"/>
                <a:gd name="connsiteX13" fmla="*/ 80010 w 196215"/>
                <a:gd name="connsiteY13" fmla="*/ 177832 h 308800"/>
                <a:gd name="connsiteX14" fmla="*/ 72866 w 196215"/>
                <a:gd name="connsiteY14" fmla="*/ 177355 h 308800"/>
                <a:gd name="connsiteX15" fmla="*/ 22574 w 196215"/>
                <a:gd name="connsiteY15" fmla="*/ 148495 h 308800"/>
                <a:gd name="connsiteX16" fmla="*/ 3239 w 196215"/>
                <a:gd name="connsiteY16" fmla="*/ 90106 h 308800"/>
                <a:gd name="connsiteX17" fmla="*/ 27051 w 196215"/>
                <a:gd name="connsiteY17" fmla="*/ 29146 h 308800"/>
                <a:gd name="connsiteX18" fmla="*/ 96203 w 196215"/>
                <a:gd name="connsiteY18" fmla="*/ 0 h 308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96215" h="308800">
                  <a:moveTo>
                    <a:pt x="96203" y="0"/>
                  </a:moveTo>
                  <a:cubicBezTo>
                    <a:pt x="123539" y="0"/>
                    <a:pt x="146876" y="10668"/>
                    <a:pt x="166211" y="31909"/>
                  </a:cubicBezTo>
                  <a:cubicBezTo>
                    <a:pt x="175451" y="41815"/>
                    <a:pt x="182689" y="53721"/>
                    <a:pt x="188119" y="67913"/>
                  </a:cubicBezTo>
                  <a:cubicBezTo>
                    <a:pt x="193548" y="82010"/>
                    <a:pt x="196215" y="96298"/>
                    <a:pt x="196215" y="110585"/>
                  </a:cubicBezTo>
                  <a:cubicBezTo>
                    <a:pt x="196215" y="140779"/>
                    <a:pt x="186404" y="171355"/>
                    <a:pt x="166688" y="202311"/>
                  </a:cubicBezTo>
                  <a:cubicBezTo>
                    <a:pt x="146971" y="233267"/>
                    <a:pt x="120587" y="259556"/>
                    <a:pt x="87630" y="281178"/>
                  </a:cubicBezTo>
                  <a:cubicBezTo>
                    <a:pt x="59627" y="299561"/>
                    <a:pt x="37719" y="308801"/>
                    <a:pt x="21908" y="308801"/>
                  </a:cubicBezTo>
                  <a:cubicBezTo>
                    <a:pt x="15526" y="308801"/>
                    <a:pt x="10287" y="306896"/>
                    <a:pt x="6191" y="303085"/>
                  </a:cubicBezTo>
                  <a:cubicBezTo>
                    <a:pt x="2095" y="299276"/>
                    <a:pt x="0" y="294227"/>
                    <a:pt x="0" y="287846"/>
                  </a:cubicBezTo>
                  <a:cubicBezTo>
                    <a:pt x="0" y="278321"/>
                    <a:pt x="6001" y="270415"/>
                    <a:pt x="18097" y="264033"/>
                  </a:cubicBezTo>
                  <a:cubicBezTo>
                    <a:pt x="46958" y="249079"/>
                    <a:pt x="68104" y="234315"/>
                    <a:pt x="81439" y="219742"/>
                  </a:cubicBezTo>
                  <a:cubicBezTo>
                    <a:pt x="94107" y="206121"/>
                    <a:pt x="100489" y="196120"/>
                    <a:pt x="100489" y="189738"/>
                  </a:cubicBezTo>
                  <a:cubicBezTo>
                    <a:pt x="100489" y="183737"/>
                    <a:pt x="95726" y="180023"/>
                    <a:pt x="86201" y="178784"/>
                  </a:cubicBezTo>
                  <a:lnTo>
                    <a:pt x="80010" y="177832"/>
                  </a:lnTo>
                  <a:lnTo>
                    <a:pt x="72866" y="177355"/>
                  </a:lnTo>
                  <a:cubicBezTo>
                    <a:pt x="52197" y="174212"/>
                    <a:pt x="35433" y="164592"/>
                    <a:pt x="22574" y="148495"/>
                  </a:cubicBezTo>
                  <a:cubicBezTo>
                    <a:pt x="9716" y="132493"/>
                    <a:pt x="3239" y="112966"/>
                    <a:pt x="3239" y="90106"/>
                  </a:cubicBezTo>
                  <a:cubicBezTo>
                    <a:pt x="3239" y="66580"/>
                    <a:pt x="11144" y="46291"/>
                    <a:pt x="27051" y="29146"/>
                  </a:cubicBezTo>
                  <a:cubicBezTo>
                    <a:pt x="45244" y="9715"/>
                    <a:pt x="68199" y="0"/>
                    <a:pt x="96203" y="0"/>
                  </a:cubicBezTo>
                  <a:close/>
                </a:path>
              </a:pathLst>
            </a:custGeom>
            <a:grpFill/>
            <a:ln w="9525" cap="flat">
              <a:noFill/>
              <a:prstDash val="solid"/>
              <a:miter/>
            </a:ln>
          </p:spPr>
          <p:txBody>
            <a:bodyPr rtlCol="0" anchor="ctr"/>
            <a:lstStyle/>
            <a:p>
              <a:endParaRPr lang="en-US"/>
            </a:p>
          </p:txBody>
        </p:sp>
      </p:grpSp>
      <p:sp>
        <p:nvSpPr>
          <p:cNvPr id="15" name="Text Placeholder 14">
            <a:extLst>
              <a:ext uri="{FF2B5EF4-FFF2-40B4-BE49-F238E27FC236}">
                <a16:creationId xmlns:a16="http://schemas.microsoft.com/office/drawing/2014/main" id="{B1B4BAB6-FAAD-BA41-8450-398BD1279B5F}"/>
              </a:ext>
            </a:extLst>
          </p:cNvPr>
          <p:cNvSpPr>
            <a:spLocks noGrp="1"/>
          </p:cNvSpPr>
          <p:nvPr>
            <p:ph type="body" sz="quarter" idx="10"/>
          </p:nvPr>
        </p:nvSpPr>
        <p:spPr>
          <a:xfrm>
            <a:off x="7226808" y="4620894"/>
            <a:ext cx="2822067" cy="257250"/>
          </a:xfrm>
        </p:spPr>
        <p:txBody>
          <a:bodyPr>
            <a:spAutoFit/>
          </a:bodyPr>
          <a:lstStyle>
            <a:lvl1pPr algn="r">
              <a:defRPr sz="1600" b="1">
                <a:solidFill>
                  <a:schemeClr val="accent2"/>
                </a:solidFill>
              </a:defRPr>
            </a:lvl1pPr>
            <a:lvl2pPr marL="457200" indent="0">
              <a:buNone/>
              <a:defRPr>
                <a:solidFill>
                  <a:schemeClr val="accent2"/>
                </a:solidFill>
              </a:defRPr>
            </a:lvl2pPr>
            <a:lvl3pPr>
              <a:defRPr>
                <a:solidFill>
                  <a:schemeClr val="accent2"/>
                </a:solidFill>
              </a:defRPr>
            </a:lvl3pPr>
            <a:lvl4pPr>
              <a:defRPr>
                <a:solidFill>
                  <a:schemeClr val="accent2"/>
                </a:solidFill>
              </a:defRPr>
            </a:lvl4pPr>
            <a:lvl5pPr>
              <a:defRPr>
                <a:solidFill>
                  <a:schemeClr val="accent2"/>
                </a:solidFill>
              </a:defRPr>
            </a:lvl5pPr>
          </a:lstStyle>
          <a:p>
            <a:pPr lvl="0"/>
            <a:r>
              <a:rPr lang="en-US"/>
              <a:t>Click to edit Master text styles</a:t>
            </a:r>
          </a:p>
        </p:txBody>
      </p:sp>
    </p:spTree>
    <p:extLst>
      <p:ext uri="{BB962C8B-B14F-4D97-AF65-F5344CB8AC3E}">
        <p14:creationId xmlns:p14="http://schemas.microsoft.com/office/powerpoint/2010/main" val="354886430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Full Pictur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3BE84340-BD33-8E44-99AA-69963886122B}"/>
              </a:ext>
            </a:extLst>
          </p:cNvPr>
          <p:cNvSpPr>
            <a:spLocks noGrp="1"/>
          </p:cNvSpPr>
          <p:nvPr>
            <p:ph type="pic" sz="quarter" idx="10"/>
          </p:nvPr>
        </p:nvSpPr>
        <p:spPr>
          <a:xfrm>
            <a:off x="0" y="0"/>
            <a:ext cx="12192000" cy="6858000"/>
          </a:xfrm>
        </p:spPr>
        <p:txBody>
          <a:bodyPr/>
          <a:lstStyle/>
          <a:p>
            <a:r>
              <a:rPr lang="en-US"/>
              <a:t>Click icon to add picture</a:t>
            </a:r>
          </a:p>
        </p:txBody>
      </p:sp>
    </p:spTree>
    <p:extLst>
      <p:ext uri="{BB962C8B-B14F-4D97-AF65-F5344CB8AC3E}">
        <p14:creationId xmlns:p14="http://schemas.microsoft.com/office/powerpoint/2010/main" val="53847166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Custom Layout">
    <p:bg>
      <p:bgPr>
        <a:solidFill>
          <a:srgbClr val="FF8500"/>
        </a:solidFill>
        <a:effectLst/>
      </p:bgPr>
    </p:bg>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631137FB-F149-DD41-B765-24A58A85DED8}"/>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5791291" y="1024301"/>
            <a:ext cx="609419" cy="545269"/>
          </a:xfrm>
          <a:prstGeom prst="rect">
            <a:avLst/>
          </a:prstGeom>
        </p:spPr>
      </p:pic>
      <p:sp>
        <p:nvSpPr>
          <p:cNvPr id="4" name="Title 4">
            <a:extLst>
              <a:ext uri="{FF2B5EF4-FFF2-40B4-BE49-F238E27FC236}">
                <a16:creationId xmlns:a16="http://schemas.microsoft.com/office/drawing/2014/main" id="{952A47A2-EF74-7B4A-948B-354D8CBA8096}"/>
              </a:ext>
            </a:extLst>
          </p:cNvPr>
          <p:cNvSpPr txBox="1">
            <a:spLocks/>
          </p:cNvSpPr>
          <p:nvPr userDrawn="1"/>
        </p:nvSpPr>
        <p:spPr>
          <a:xfrm>
            <a:off x="3894218" y="1786378"/>
            <a:ext cx="4403565" cy="738664"/>
          </a:xfrm>
          <a:prstGeom prst="rect">
            <a:avLst/>
          </a:prstGeom>
        </p:spPr>
        <p:txBody>
          <a:bodyPr lIns="0" tIns="0" rIns="0" bIns="0">
            <a:spAutoFit/>
          </a:bodyPr>
          <a:lstStyle>
            <a:lvl1pPr algn="l" defTabSz="914400" rtl="0" eaLnBrk="1" latinLnBrk="0" hangingPunct="1">
              <a:lnSpc>
                <a:spcPct val="100000"/>
              </a:lnSpc>
              <a:spcBef>
                <a:spcPct val="0"/>
              </a:spcBef>
              <a:buNone/>
              <a:defRPr sz="2200" b="1" i="0" kern="1200">
                <a:solidFill>
                  <a:schemeClr val="tx1"/>
                </a:solidFill>
                <a:latin typeface="+mj-lt"/>
                <a:ea typeface="Calibri" panose="020F0502020204030204" pitchFamily="34" charset="0"/>
                <a:cs typeface="Calibri" panose="020F0502020204030204" pitchFamily="34" charset="0"/>
              </a:defRPr>
            </a:lvl1pPr>
          </a:lstStyle>
          <a:p>
            <a:pPr algn="ctr"/>
            <a:r>
              <a:rPr lang="en-US" sz="4800">
                <a:solidFill>
                  <a:schemeClr val="lt1"/>
                </a:solidFill>
              </a:rPr>
              <a:t>Disclaimer</a:t>
            </a:r>
          </a:p>
        </p:txBody>
      </p:sp>
      <p:sp>
        <p:nvSpPr>
          <p:cNvPr id="5" name="Rectangle 4">
            <a:extLst>
              <a:ext uri="{FF2B5EF4-FFF2-40B4-BE49-F238E27FC236}">
                <a16:creationId xmlns:a16="http://schemas.microsoft.com/office/drawing/2014/main" id="{5C14BDE5-32F5-E643-A4FF-D09A52DA71E1}"/>
              </a:ext>
            </a:extLst>
          </p:cNvPr>
          <p:cNvSpPr/>
          <p:nvPr userDrawn="1"/>
        </p:nvSpPr>
        <p:spPr>
          <a:xfrm>
            <a:off x="2573605" y="5025323"/>
            <a:ext cx="7044791" cy="1146877"/>
          </a:xfrm>
          <a:prstGeom prst="rect">
            <a:avLst/>
          </a:prstGeom>
          <a:noFill/>
          <a:ln>
            <a:solidFill>
              <a:schemeClr val="accent3">
                <a:lumMod val="20000"/>
                <a:lumOff val="80000"/>
              </a:schemeClr>
            </a:solidFill>
          </a:ln>
          <a:extLst>
            <a:ext uri="{909E8E84-426E-40DD-AFC4-6F175D3DCCD1}">
              <a14:hiddenFill xmlns:a14="http://schemas.microsoft.com/office/drawing/2010/main">
                <a:solidFill>
                  <a:schemeClr val="bg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54">
              <a:spcAft>
                <a:spcPts val="600"/>
              </a:spcAft>
              <a:defRPr/>
            </a:pPr>
            <a:r>
              <a:rPr lang="en-US" sz="1600" b="1">
                <a:solidFill>
                  <a:schemeClr val="accent3">
                    <a:lumMod val="40000"/>
                    <a:lumOff val="60000"/>
                  </a:schemeClr>
                </a:solidFill>
                <a:latin typeface="Calibri"/>
              </a:rPr>
              <a:t>This presentation was downloaded from Presales Stories. </a:t>
            </a:r>
          </a:p>
          <a:p>
            <a:pPr algn="ctr" defTabSz="914354">
              <a:defRPr/>
            </a:pPr>
            <a:r>
              <a:rPr lang="en-US" sz="1600" b="1">
                <a:solidFill>
                  <a:schemeClr val="accent3">
                    <a:lumMod val="40000"/>
                    <a:lumOff val="60000"/>
                  </a:schemeClr>
                </a:solidFill>
                <a:latin typeface="Calibri"/>
              </a:rPr>
              <a:t>Discover more content about EPAM’s Capabilities at </a:t>
            </a:r>
            <a:br>
              <a:rPr lang="en-US" sz="1600" b="1">
                <a:solidFill>
                  <a:schemeClr val="accent3">
                    <a:lumMod val="40000"/>
                    <a:lumOff val="60000"/>
                  </a:schemeClr>
                </a:solidFill>
                <a:latin typeface="Calibri"/>
              </a:rPr>
            </a:br>
            <a:r>
              <a:rPr lang="en-US" sz="1600" b="1" u="sng">
                <a:solidFill>
                  <a:schemeClr val="accent3">
                    <a:lumMod val="40000"/>
                    <a:lumOff val="60000"/>
                  </a:schemeClr>
                </a:solidFill>
                <a:latin typeface="Calibri"/>
                <a:hlinkClick r:id="rId4">
                  <a:extLst>
                    <a:ext uri="{A12FA001-AC4F-418D-AE19-62706E023703}">
                      <ahyp:hlinkClr xmlns:ahyp="http://schemas.microsoft.com/office/drawing/2018/hyperlinkcolor" val="tx"/>
                    </a:ext>
                  </a:extLst>
                </a:hlinkClick>
              </a:rPr>
              <a:t>https://epa.ms/stories</a:t>
            </a:r>
            <a:endParaRPr lang="en-US" sz="1600" b="1">
              <a:solidFill>
                <a:schemeClr val="accent3">
                  <a:lumMod val="40000"/>
                  <a:lumOff val="60000"/>
                </a:schemeClr>
              </a:solidFill>
              <a:latin typeface="Calibri"/>
            </a:endParaRPr>
          </a:p>
        </p:txBody>
      </p:sp>
      <p:sp>
        <p:nvSpPr>
          <p:cNvPr id="6" name="Title 4">
            <a:extLst>
              <a:ext uri="{FF2B5EF4-FFF2-40B4-BE49-F238E27FC236}">
                <a16:creationId xmlns:a16="http://schemas.microsoft.com/office/drawing/2014/main" id="{B01F7317-9450-7F4E-8CF4-A6FAE6DBDD15}"/>
              </a:ext>
            </a:extLst>
          </p:cNvPr>
          <p:cNvSpPr txBox="1">
            <a:spLocks/>
          </p:cNvSpPr>
          <p:nvPr userDrawn="1"/>
        </p:nvSpPr>
        <p:spPr>
          <a:xfrm>
            <a:off x="2901517" y="2834448"/>
            <a:ext cx="6388966" cy="1604735"/>
          </a:xfrm>
          <a:prstGeom prst="rect">
            <a:avLst/>
          </a:prstGeom>
        </p:spPr>
        <p:txBody>
          <a:bodyPr wrap="square" lIns="0" tIns="0" rIns="0" bIns="0">
            <a:spAutoFit/>
          </a:bodyPr>
          <a:lstStyle>
            <a:lvl1pPr algn="l" defTabSz="914400" rtl="0" eaLnBrk="1" latinLnBrk="0" hangingPunct="1">
              <a:lnSpc>
                <a:spcPct val="100000"/>
              </a:lnSpc>
              <a:spcBef>
                <a:spcPct val="0"/>
              </a:spcBef>
              <a:buNone/>
              <a:defRPr sz="2200" b="1" i="0" kern="1200">
                <a:solidFill>
                  <a:schemeClr val="tx1"/>
                </a:solidFill>
                <a:latin typeface="+mj-lt"/>
                <a:ea typeface="Calibri" panose="020F0502020204030204" pitchFamily="34" charset="0"/>
                <a:cs typeface="Calibri" panose="020F0502020204030204" pitchFamily="34" charset="0"/>
              </a:defRPr>
            </a:lvl1pPr>
          </a:lstStyle>
          <a:p>
            <a:pPr algn="ctr">
              <a:lnSpc>
                <a:spcPct val="150000"/>
              </a:lnSpc>
            </a:pPr>
            <a:r>
              <a:rPr lang="en-US" sz="2400" b="0">
                <a:solidFill>
                  <a:schemeClr val="bg1"/>
                </a:solidFill>
                <a:latin typeface="Calibri Light" panose="020F0302020204030204" pitchFamily="34" charset="0"/>
              </a:rPr>
              <a:t>All provided material can only be used under NDA</a:t>
            </a:r>
            <a:br>
              <a:rPr lang="en-US" sz="2400" b="0">
                <a:solidFill>
                  <a:schemeClr val="bg1"/>
                </a:solidFill>
                <a:latin typeface="Calibri Light" panose="020F0302020204030204" pitchFamily="34" charset="0"/>
              </a:rPr>
            </a:br>
            <a:r>
              <a:rPr lang="en-US" sz="2400" b="0">
                <a:solidFill>
                  <a:schemeClr val="bg1"/>
                </a:solidFill>
                <a:latin typeface="Calibri Light" panose="020F0302020204030204" pitchFamily="34" charset="0"/>
              </a:rPr>
              <a:t>Slides can Contain Confidential Notes</a:t>
            </a:r>
            <a:br>
              <a:rPr lang="en-US" sz="2400" b="0">
                <a:solidFill>
                  <a:schemeClr val="bg1"/>
                </a:solidFill>
                <a:latin typeface="Calibri Light" panose="020F0302020204030204" pitchFamily="34" charset="0"/>
              </a:rPr>
            </a:br>
            <a:r>
              <a:rPr lang="en-US" sz="2400" b="0">
                <a:solidFill>
                  <a:schemeClr val="bg1"/>
                </a:solidFill>
                <a:latin typeface="Calibri Light" panose="020F0302020204030204" pitchFamily="34" charset="0"/>
              </a:rPr>
              <a:t>Don’t Share As PPT</a:t>
            </a:r>
          </a:p>
        </p:txBody>
      </p:sp>
    </p:spTree>
    <p:extLst>
      <p:ext uri="{BB962C8B-B14F-4D97-AF65-F5344CB8AC3E}">
        <p14:creationId xmlns:p14="http://schemas.microsoft.com/office/powerpoint/2010/main" val="299037285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72D1CE3-09AB-4B8F-B4EA-802DA1F8168A}"/>
              </a:ext>
            </a:extLst>
          </p:cNvPr>
          <p:cNvSpPr/>
          <p:nvPr userDrawn="1"/>
        </p:nvSpPr>
        <p:spPr bwMode="auto">
          <a:xfrm>
            <a:off x="0" y="0"/>
            <a:ext cx="12192000" cy="6858000"/>
          </a:xfrm>
          <a:prstGeom prst="rect">
            <a:avLst/>
          </a:prstGeom>
          <a:solidFill>
            <a:schemeClr val="tx1"/>
          </a:solidFill>
          <a:ln>
            <a:noFill/>
          </a:ln>
          <a:effectLst/>
        </p:spPr>
        <p:txBody>
          <a:bodyPr wrap="none" rtlCol="0" anchor="ctr"/>
          <a:lstStyle/>
          <a:p>
            <a:pPr algn="ctr"/>
            <a:endParaRPr lang="en-US" sz="2400" err="1">
              <a:solidFill>
                <a:schemeClr val="bg1"/>
              </a:solidFill>
              <a:latin typeface="Calibri Light" panose="020F0302020204030204" pitchFamily="34" charset="0"/>
              <a:ea typeface="Human Sans ExtraLight" charset="0"/>
              <a:cs typeface="Human Sans ExtraLight" charset="0"/>
            </a:endParaRPr>
          </a:p>
        </p:txBody>
      </p:sp>
      <p:sp>
        <p:nvSpPr>
          <p:cNvPr id="3" name="Title 2">
            <a:extLst>
              <a:ext uri="{FF2B5EF4-FFF2-40B4-BE49-F238E27FC236}">
                <a16:creationId xmlns:a16="http://schemas.microsoft.com/office/drawing/2014/main" id="{BDF03CD9-50C7-44B7-B928-FC1A6F91398C}"/>
              </a:ext>
            </a:extLst>
          </p:cNvPr>
          <p:cNvSpPr>
            <a:spLocks noGrp="1"/>
          </p:cNvSpPr>
          <p:nvPr>
            <p:ph type="title" hasCustomPrompt="1"/>
          </p:nvPr>
        </p:nvSpPr>
        <p:spPr>
          <a:xfrm>
            <a:off x="457201" y="2875002"/>
            <a:ext cx="5530850" cy="1107996"/>
          </a:xfrm>
        </p:spPr>
        <p:txBody>
          <a:bodyPr wrap="square">
            <a:spAutoFit/>
          </a:bodyPr>
          <a:lstStyle>
            <a:lvl1pPr>
              <a:defRPr sz="7200">
                <a:solidFill>
                  <a:schemeClr val="accent2"/>
                </a:solidFill>
                <a:latin typeface="Calibri Light" panose="020F0302020204030204" pitchFamily="34" charset="0"/>
                <a:cs typeface="Calibri Light" panose="020F0302020204030204" pitchFamily="34" charset="0"/>
              </a:defRPr>
            </a:lvl1pPr>
          </a:lstStyle>
          <a:p>
            <a:r>
              <a:rPr lang="en-US"/>
              <a:t>Thank you!</a:t>
            </a:r>
          </a:p>
        </p:txBody>
      </p:sp>
      <p:sp>
        <p:nvSpPr>
          <p:cNvPr id="6" name="Text Placeholder 5">
            <a:extLst>
              <a:ext uri="{FF2B5EF4-FFF2-40B4-BE49-F238E27FC236}">
                <a16:creationId xmlns:a16="http://schemas.microsoft.com/office/drawing/2014/main" id="{1633460F-F216-4161-81D4-61770D44485A}"/>
              </a:ext>
            </a:extLst>
          </p:cNvPr>
          <p:cNvSpPr>
            <a:spLocks noGrp="1"/>
          </p:cNvSpPr>
          <p:nvPr>
            <p:ph type="body" sz="quarter" idx="10" hasCustomPrompt="1"/>
          </p:nvPr>
        </p:nvSpPr>
        <p:spPr>
          <a:xfrm>
            <a:off x="7907338" y="2286000"/>
            <a:ext cx="3827462" cy="257250"/>
          </a:xfrm>
          <a:prstGeom prst="rect">
            <a:avLst/>
          </a:prstGeom>
        </p:spPr>
        <p:txBody>
          <a:bodyPr>
            <a:spAutoFit/>
          </a:bodyPr>
          <a:lstStyle>
            <a:lvl1pPr>
              <a:defRPr sz="1600">
                <a:solidFill>
                  <a:schemeClr val="bg1"/>
                </a:solidFill>
              </a:defRPr>
            </a:lvl1pPr>
          </a:lstStyle>
          <a:p>
            <a:pPr lvl="0"/>
            <a:r>
              <a:rPr lang="en-US">
                <a:effectLst/>
              </a:rPr>
              <a:t>For more information, contact</a:t>
            </a:r>
            <a:endParaRPr lang="en-US"/>
          </a:p>
        </p:txBody>
      </p:sp>
      <p:sp>
        <p:nvSpPr>
          <p:cNvPr id="9" name="Text Placeholder 5">
            <a:extLst>
              <a:ext uri="{FF2B5EF4-FFF2-40B4-BE49-F238E27FC236}">
                <a16:creationId xmlns:a16="http://schemas.microsoft.com/office/drawing/2014/main" id="{183A137D-51C1-42BD-8E6A-5A17CA8E69F1}"/>
              </a:ext>
            </a:extLst>
          </p:cNvPr>
          <p:cNvSpPr>
            <a:spLocks noGrp="1"/>
          </p:cNvSpPr>
          <p:nvPr>
            <p:ph type="body" sz="quarter" idx="11" hasCustomPrompt="1"/>
          </p:nvPr>
        </p:nvSpPr>
        <p:spPr>
          <a:xfrm>
            <a:off x="7907338" y="2746674"/>
            <a:ext cx="3827462" cy="289438"/>
          </a:xfrm>
          <a:prstGeom prst="rect">
            <a:avLst/>
          </a:prstGeom>
        </p:spPr>
        <p:txBody>
          <a:bodyPr>
            <a:spAutoFit/>
          </a:bodyPr>
          <a:lstStyle>
            <a:lvl1pPr>
              <a:defRPr sz="1800" b="1">
                <a:solidFill>
                  <a:schemeClr val="bg1"/>
                </a:solidFill>
                <a:latin typeface="+mn-lt"/>
              </a:defRPr>
            </a:lvl1pPr>
          </a:lstStyle>
          <a:p>
            <a:pPr lvl="0"/>
            <a:r>
              <a:rPr lang="en-US">
                <a:effectLst/>
              </a:rPr>
              <a:t>Victoria Morrison</a:t>
            </a:r>
            <a:endParaRPr lang="en-US"/>
          </a:p>
        </p:txBody>
      </p:sp>
      <p:sp>
        <p:nvSpPr>
          <p:cNvPr id="10" name="Text Placeholder 5">
            <a:extLst>
              <a:ext uri="{FF2B5EF4-FFF2-40B4-BE49-F238E27FC236}">
                <a16:creationId xmlns:a16="http://schemas.microsoft.com/office/drawing/2014/main" id="{788F9D7D-61B7-4023-A90A-331ABB6016CE}"/>
              </a:ext>
            </a:extLst>
          </p:cNvPr>
          <p:cNvSpPr>
            <a:spLocks noGrp="1"/>
          </p:cNvSpPr>
          <p:nvPr>
            <p:ph type="body" sz="quarter" idx="12" hasCustomPrompt="1"/>
          </p:nvPr>
        </p:nvSpPr>
        <p:spPr>
          <a:xfrm>
            <a:off x="7907338" y="3039391"/>
            <a:ext cx="3827462" cy="225126"/>
          </a:xfrm>
          <a:prstGeom prst="rect">
            <a:avLst/>
          </a:prstGeom>
        </p:spPr>
        <p:txBody>
          <a:bodyPr>
            <a:spAutoFit/>
          </a:bodyPr>
          <a:lstStyle>
            <a:lvl1pPr>
              <a:defRPr sz="1400">
                <a:solidFill>
                  <a:schemeClr val="bg1"/>
                </a:solidFill>
              </a:defRPr>
            </a:lvl1pPr>
          </a:lstStyle>
          <a:p>
            <a:pPr lvl="0"/>
            <a:r>
              <a:rPr lang="en-US">
                <a:effectLst/>
              </a:rPr>
              <a:t>Head of Marketing EMEA</a:t>
            </a:r>
            <a:endParaRPr lang="en-US"/>
          </a:p>
        </p:txBody>
      </p:sp>
      <p:sp>
        <p:nvSpPr>
          <p:cNvPr id="11" name="Text Placeholder 5">
            <a:extLst>
              <a:ext uri="{FF2B5EF4-FFF2-40B4-BE49-F238E27FC236}">
                <a16:creationId xmlns:a16="http://schemas.microsoft.com/office/drawing/2014/main" id="{B5F31C29-0270-444C-AB5B-F5F8275A4E72}"/>
              </a:ext>
            </a:extLst>
          </p:cNvPr>
          <p:cNvSpPr>
            <a:spLocks noGrp="1"/>
          </p:cNvSpPr>
          <p:nvPr>
            <p:ph type="body" sz="quarter" idx="13" hasCustomPrompt="1"/>
          </p:nvPr>
        </p:nvSpPr>
        <p:spPr>
          <a:xfrm>
            <a:off x="7907338" y="3661074"/>
            <a:ext cx="3827462" cy="225126"/>
          </a:xfrm>
          <a:prstGeom prst="rect">
            <a:avLst/>
          </a:prstGeom>
        </p:spPr>
        <p:txBody>
          <a:bodyPr>
            <a:spAutoFit/>
          </a:bodyPr>
          <a:lstStyle>
            <a:lvl1pPr>
              <a:defRPr sz="1400">
                <a:solidFill>
                  <a:schemeClr val="bg1"/>
                </a:solidFill>
              </a:defRPr>
            </a:lvl1pPr>
          </a:lstStyle>
          <a:p>
            <a:pPr lvl="0"/>
            <a:r>
              <a:rPr lang="en-US">
                <a:effectLst/>
              </a:rPr>
              <a:t>victoria_morrison@epam.com</a:t>
            </a:r>
            <a:endParaRPr lang="en-US"/>
          </a:p>
        </p:txBody>
      </p:sp>
      <p:sp>
        <p:nvSpPr>
          <p:cNvPr id="12" name="Text Placeholder 5">
            <a:extLst>
              <a:ext uri="{FF2B5EF4-FFF2-40B4-BE49-F238E27FC236}">
                <a16:creationId xmlns:a16="http://schemas.microsoft.com/office/drawing/2014/main" id="{0B6A5DF8-022B-46A9-9257-DAA098142E51}"/>
              </a:ext>
            </a:extLst>
          </p:cNvPr>
          <p:cNvSpPr>
            <a:spLocks noGrp="1"/>
          </p:cNvSpPr>
          <p:nvPr>
            <p:ph type="body" sz="quarter" idx="14" hasCustomPrompt="1"/>
          </p:nvPr>
        </p:nvSpPr>
        <p:spPr>
          <a:xfrm>
            <a:off x="7907338" y="3948004"/>
            <a:ext cx="3827462" cy="225126"/>
          </a:xfrm>
          <a:prstGeom prst="rect">
            <a:avLst/>
          </a:prstGeom>
        </p:spPr>
        <p:txBody>
          <a:bodyPr>
            <a:spAutoFit/>
          </a:bodyPr>
          <a:lstStyle>
            <a:lvl1pPr>
              <a:defRPr sz="1400">
                <a:solidFill>
                  <a:schemeClr val="bg1"/>
                </a:solidFill>
              </a:defRPr>
            </a:lvl1pPr>
          </a:lstStyle>
          <a:p>
            <a:pPr lvl="0"/>
            <a:r>
              <a:rPr lang="en-US">
                <a:effectLst/>
              </a:rPr>
              <a:t>+1 000 000 000</a:t>
            </a:r>
            <a:endParaRPr lang="en-US"/>
          </a:p>
        </p:txBody>
      </p:sp>
      <p:sp>
        <p:nvSpPr>
          <p:cNvPr id="13" name="Text Placeholder 5">
            <a:extLst>
              <a:ext uri="{FF2B5EF4-FFF2-40B4-BE49-F238E27FC236}">
                <a16:creationId xmlns:a16="http://schemas.microsoft.com/office/drawing/2014/main" id="{7CF17201-04E3-48ED-9077-B42ECD88DB79}"/>
              </a:ext>
            </a:extLst>
          </p:cNvPr>
          <p:cNvSpPr>
            <a:spLocks noGrp="1"/>
          </p:cNvSpPr>
          <p:nvPr>
            <p:ph type="body" sz="quarter" idx="15" hasCustomPrompt="1"/>
          </p:nvPr>
        </p:nvSpPr>
        <p:spPr>
          <a:xfrm>
            <a:off x="7907338" y="4572000"/>
            <a:ext cx="3827462" cy="1173078"/>
          </a:xfrm>
          <a:prstGeom prst="rect">
            <a:avLst/>
          </a:prstGeom>
        </p:spPr>
        <p:txBody>
          <a:bodyPr>
            <a:spAutoFit/>
          </a:bodyPr>
          <a:lstStyle>
            <a:lvl1pPr>
              <a:defRPr sz="1400">
                <a:solidFill>
                  <a:schemeClr val="bg1"/>
                </a:solidFill>
              </a:defRPr>
            </a:lvl1pPr>
          </a:lstStyle>
          <a:p>
            <a:pPr lvl="0"/>
            <a:r>
              <a:rPr lang="en-US">
                <a:effectLst/>
              </a:rPr>
              <a:t>Address line 1</a:t>
            </a:r>
            <a:br>
              <a:rPr lang="en-US">
                <a:effectLst/>
              </a:rPr>
            </a:br>
            <a:r>
              <a:rPr lang="en-US">
                <a:effectLst/>
              </a:rPr>
              <a:t>Address line 2</a:t>
            </a:r>
            <a:br>
              <a:rPr lang="en-US">
                <a:effectLst/>
              </a:rPr>
            </a:br>
            <a:r>
              <a:rPr lang="en-US">
                <a:effectLst/>
              </a:rPr>
              <a:t>Address line 3</a:t>
            </a:r>
            <a:br>
              <a:rPr lang="en-US">
                <a:effectLst/>
              </a:rPr>
            </a:br>
            <a:r>
              <a:rPr lang="en-US">
                <a:effectLst/>
              </a:rPr>
              <a:t>Zip code</a:t>
            </a:r>
            <a:br>
              <a:rPr lang="en-US">
                <a:effectLst/>
              </a:rPr>
            </a:br>
            <a:r>
              <a:rPr lang="en-US">
                <a:effectLst/>
              </a:rPr>
              <a:t>Country</a:t>
            </a:r>
            <a:endParaRPr lang="en-US"/>
          </a:p>
        </p:txBody>
      </p:sp>
      <p:cxnSp>
        <p:nvCxnSpPr>
          <p:cNvPr id="15" name="Straight Connector 14">
            <a:extLst>
              <a:ext uri="{FF2B5EF4-FFF2-40B4-BE49-F238E27FC236}">
                <a16:creationId xmlns:a16="http://schemas.microsoft.com/office/drawing/2014/main" id="{654B6A1A-ED6A-490A-AA56-15684042F07D}"/>
              </a:ext>
            </a:extLst>
          </p:cNvPr>
          <p:cNvCxnSpPr/>
          <p:nvPr userDrawn="1"/>
        </p:nvCxnSpPr>
        <p:spPr>
          <a:xfrm>
            <a:off x="6946900" y="2286000"/>
            <a:ext cx="0" cy="3534697"/>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pic>
        <p:nvPicPr>
          <p:cNvPr id="4" name="Graphic 3">
            <a:extLst>
              <a:ext uri="{FF2B5EF4-FFF2-40B4-BE49-F238E27FC236}">
                <a16:creationId xmlns:a16="http://schemas.microsoft.com/office/drawing/2014/main" id="{0681FC57-5C71-4F5A-AB2F-52FF92CEB412}"/>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7201" y="6438901"/>
            <a:ext cx="540540" cy="190499"/>
          </a:xfrm>
          <a:prstGeom prst="rect">
            <a:avLst/>
          </a:prstGeom>
        </p:spPr>
      </p:pic>
    </p:spTree>
    <p:extLst>
      <p:ext uri="{BB962C8B-B14F-4D97-AF65-F5344CB8AC3E}">
        <p14:creationId xmlns:p14="http://schemas.microsoft.com/office/powerpoint/2010/main" val="2759988983"/>
      </p:ext>
    </p:extLst>
  </p:cSld>
  <p:clrMapOvr>
    <a:masterClrMapping/>
  </p:clrMapOvr>
  <p:extLst>
    <p:ext uri="{DCECCB84-F9BA-43D5-87BE-67443E8EF086}">
      <p15:sldGuideLst xmlns:p15="http://schemas.microsoft.com/office/powerpoint/2012/main"/>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hank you-Pictur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72D1CE3-09AB-4B8F-B4EA-802DA1F8168A}"/>
              </a:ext>
            </a:extLst>
          </p:cNvPr>
          <p:cNvSpPr/>
          <p:nvPr userDrawn="1"/>
        </p:nvSpPr>
        <p:spPr bwMode="auto">
          <a:xfrm>
            <a:off x="0" y="0"/>
            <a:ext cx="12192000" cy="6858000"/>
          </a:xfrm>
          <a:prstGeom prst="rect">
            <a:avLst/>
          </a:prstGeom>
          <a:solidFill>
            <a:schemeClr val="tx1"/>
          </a:solidFill>
          <a:ln>
            <a:noFill/>
          </a:ln>
          <a:effectLst/>
        </p:spPr>
        <p:txBody>
          <a:bodyPr wrap="none" rtlCol="0" anchor="ctr"/>
          <a:lstStyle/>
          <a:p>
            <a:pPr algn="ctr"/>
            <a:endParaRPr lang="en-US" sz="2400" err="1">
              <a:solidFill>
                <a:schemeClr val="bg1"/>
              </a:solidFill>
              <a:latin typeface="Calibri Light" panose="020F0302020204030204" pitchFamily="34" charset="0"/>
              <a:ea typeface="Human Sans ExtraLight" charset="0"/>
              <a:cs typeface="Human Sans ExtraLight" charset="0"/>
            </a:endParaRPr>
          </a:p>
        </p:txBody>
      </p:sp>
      <p:sp>
        <p:nvSpPr>
          <p:cNvPr id="3" name="Title 2">
            <a:extLst>
              <a:ext uri="{FF2B5EF4-FFF2-40B4-BE49-F238E27FC236}">
                <a16:creationId xmlns:a16="http://schemas.microsoft.com/office/drawing/2014/main" id="{BDF03CD9-50C7-44B7-B928-FC1A6F91398C}"/>
              </a:ext>
            </a:extLst>
          </p:cNvPr>
          <p:cNvSpPr>
            <a:spLocks noGrp="1"/>
          </p:cNvSpPr>
          <p:nvPr>
            <p:ph type="title" hasCustomPrompt="1"/>
          </p:nvPr>
        </p:nvSpPr>
        <p:spPr>
          <a:xfrm>
            <a:off x="457201" y="1181100"/>
            <a:ext cx="4426771" cy="1107996"/>
          </a:xfrm>
        </p:spPr>
        <p:txBody>
          <a:bodyPr wrap="square">
            <a:spAutoFit/>
          </a:bodyPr>
          <a:lstStyle>
            <a:lvl1pPr>
              <a:defRPr sz="7200">
                <a:solidFill>
                  <a:schemeClr val="accent2"/>
                </a:solidFill>
                <a:latin typeface="Calibri Light" panose="020F0302020204030204" pitchFamily="34" charset="0"/>
                <a:cs typeface="Calibri Light" panose="020F0302020204030204" pitchFamily="34" charset="0"/>
              </a:defRPr>
            </a:lvl1pPr>
          </a:lstStyle>
          <a:p>
            <a:r>
              <a:rPr lang="en-US"/>
              <a:t>Thank you!</a:t>
            </a:r>
          </a:p>
        </p:txBody>
      </p:sp>
      <p:sp>
        <p:nvSpPr>
          <p:cNvPr id="6" name="Text Placeholder 5">
            <a:extLst>
              <a:ext uri="{FF2B5EF4-FFF2-40B4-BE49-F238E27FC236}">
                <a16:creationId xmlns:a16="http://schemas.microsoft.com/office/drawing/2014/main" id="{1633460F-F216-4161-81D4-61770D44485A}"/>
              </a:ext>
            </a:extLst>
          </p:cNvPr>
          <p:cNvSpPr>
            <a:spLocks noGrp="1"/>
          </p:cNvSpPr>
          <p:nvPr>
            <p:ph type="body" sz="quarter" idx="10" hasCustomPrompt="1"/>
          </p:nvPr>
        </p:nvSpPr>
        <p:spPr>
          <a:xfrm>
            <a:off x="474663" y="2717434"/>
            <a:ext cx="3827462" cy="257250"/>
          </a:xfrm>
          <a:prstGeom prst="rect">
            <a:avLst/>
          </a:prstGeom>
        </p:spPr>
        <p:txBody>
          <a:bodyPr>
            <a:spAutoFit/>
          </a:bodyPr>
          <a:lstStyle>
            <a:lvl1pPr>
              <a:defRPr sz="1600">
                <a:solidFill>
                  <a:schemeClr val="bg1"/>
                </a:solidFill>
              </a:defRPr>
            </a:lvl1pPr>
          </a:lstStyle>
          <a:p>
            <a:pPr lvl="0"/>
            <a:r>
              <a:rPr lang="en-US">
                <a:effectLst/>
              </a:rPr>
              <a:t>For more information, contact</a:t>
            </a:r>
            <a:endParaRPr lang="en-US"/>
          </a:p>
        </p:txBody>
      </p:sp>
      <p:sp>
        <p:nvSpPr>
          <p:cNvPr id="9" name="Text Placeholder 5">
            <a:extLst>
              <a:ext uri="{FF2B5EF4-FFF2-40B4-BE49-F238E27FC236}">
                <a16:creationId xmlns:a16="http://schemas.microsoft.com/office/drawing/2014/main" id="{183A137D-51C1-42BD-8E6A-5A17CA8E69F1}"/>
              </a:ext>
            </a:extLst>
          </p:cNvPr>
          <p:cNvSpPr>
            <a:spLocks noGrp="1"/>
          </p:cNvSpPr>
          <p:nvPr>
            <p:ph type="body" sz="quarter" idx="11" hasCustomPrompt="1"/>
          </p:nvPr>
        </p:nvSpPr>
        <p:spPr>
          <a:xfrm>
            <a:off x="474663" y="3178108"/>
            <a:ext cx="3827462" cy="289438"/>
          </a:xfrm>
          <a:prstGeom prst="rect">
            <a:avLst/>
          </a:prstGeom>
        </p:spPr>
        <p:txBody>
          <a:bodyPr>
            <a:spAutoFit/>
          </a:bodyPr>
          <a:lstStyle>
            <a:lvl1pPr>
              <a:defRPr sz="1800" b="1">
                <a:solidFill>
                  <a:schemeClr val="bg1"/>
                </a:solidFill>
                <a:latin typeface="+mn-lt"/>
              </a:defRPr>
            </a:lvl1pPr>
          </a:lstStyle>
          <a:p>
            <a:pPr lvl="0"/>
            <a:r>
              <a:rPr lang="en-US">
                <a:effectLst/>
              </a:rPr>
              <a:t>Victoria Morrison</a:t>
            </a:r>
            <a:endParaRPr lang="en-US"/>
          </a:p>
        </p:txBody>
      </p:sp>
      <p:sp>
        <p:nvSpPr>
          <p:cNvPr id="10" name="Text Placeholder 5">
            <a:extLst>
              <a:ext uri="{FF2B5EF4-FFF2-40B4-BE49-F238E27FC236}">
                <a16:creationId xmlns:a16="http://schemas.microsoft.com/office/drawing/2014/main" id="{788F9D7D-61B7-4023-A90A-331ABB6016CE}"/>
              </a:ext>
            </a:extLst>
          </p:cNvPr>
          <p:cNvSpPr>
            <a:spLocks noGrp="1"/>
          </p:cNvSpPr>
          <p:nvPr>
            <p:ph type="body" sz="quarter" idx="12" hasCustomPrompt="1"/>
          </p:nvPr>
        </p:nvSpPr>
        <p:spPr>
          <a:xfrm>
            <a:off x="474663" y="3470825"/>
            <a:ext cx="3827462" cy="225126"/>
          </a:xfrm>
          <a:prstGeom prst="rect">
            <a:avLst/>
          </a:prstGeom>
        </p:spPr>
        <p:txBody>
          <a:bodyPr>
            <a:spAutoFit/>
          </a:bodyPr>
          <a:lstStyle>
            <a:lvl1pPr>
              <a:defRPr sz="1400">
                <a:solidFill>
                  <a:schemeClr val="bg1"/>
                </a:solidFill>
              </a:defRPr>
            </a:lvl1pPr>
          </a:lstStyle>
          <a:p>
            <a:pPr lvl="0"/>
            <a:r>
              <a:rPr lang="en-US">
                <a:effectLst/>
              </a:rPr>
              <a:t>Head of Marketing EMEA</a:t>
            </a:r>
            <a:endParaRPr lang="en-US"/>
          </a:p>
        </p:txBody>
      </p:sp>
      <p:sp>
        <p:nvSpPr>
          <p:cNvPr id="11" name="Text Placeholder 5">
            <a:extLst>
              <a:ext uri="{FF2B5EF4-FFF2-40B4-BE49-F238E27FC236}">
                <a16:creationId xmlns:a16="http://schemas.microsoft.com/office/drawing/2014/main" id="{B5F31C29-0270-444C-AB5B-F5F8275A4E72}"/>
              </a:ext>
            </a:extLst>
          </p:cNvPr>
          <p:cNvSpPr>
            <a:spLocks noGrp="1"/>
          </p:cNvSpPr>
          <p:nvPr>
            <p:ph type="body" sz="quarter" idx="13" hasCustomPrompt="1"/>
          </p:nvPr>
        </p:nvSpPr>
        <p:spPr>
          <a:xfrm>
            <a:off x="474663" y="4092508"/>
            <a:ext cx="3827462" cy="225126"/>
          </a:xfrm>
          <a:prstGeom prst="rect">
            <a:avLst/>
          </a:prstGeom>
        </p:spPr>
        <p:txBody>
          <a:bodyPr>
            <a:spAutoFit/>
          </a:bodyPr>
          <a:lstStyle>
            <a:lvl1pPr>
              <a:defRPr sz="1400">
                <a:solidFill>
                  <a:schemeClr val="bg1"/>
                </a:solidFill>
              </a:defRPr>
            </a:lvl1pPr>
          </a:lstStyle>
          <a:p>
            <a:pPr lvl="0"/>
            <a:r>
              <a:rPr lang="en-US">
                <a:effectLst/>
              </a:rPr>
              <a:t>victoria_morrison@epam.com</a:t>
            </a:r>
            <a:endParaRPr lang="en-US"/>
          </a:p>
        </p:txBody>
      </p:sp>
      <p:sp>
        <p:nvSpPr>
          <p:cNvPr id="12" name="Text Placeholder 5">
            <a:extLst>
              <a:ext uri="{FF2B5EF4-FFF2-40B4-BE49-F238E27FC236}">
                <a16:creationId xmlns:a16="http://schemas.microsoft.com/office/drawing/2014/main" id="{0B6A5DF8-022B-46A9-9257-DAA098142E51}"/>
              </a:ext>
            </a:extLst>
          </p:cNvPr>
          <p:cNvSpPr>
            <a:spLocks noGrp="1"/>
          </p:cNvSpPr>
          <p:nvPr>
            <p:ph type="body" sz="quarter" idx="14" hasCustomPrompt="1"/>
          </p:nvPr>
        </p:nvSpPr>
        <p:spPr>
          <a:xfrm>
            <a:off x="474663" y="4379438"/>
            <a:ext cx="3827462" cy="225126"/>
          </a:xfrm>
          <a:prstGeom prst="rect">
            <a:avLst/>
          </a:prstGeom>
        </p:spPr>
        <p:txBody>
          <a:bodyPr>
            <a:spAutoFit/>
          </a:bodyPr>
          <a:lstStyle>
            <a:lvl1pPr>
              <a:defRPr sz="1400">
                <a:solidFill>
                  <a:schemeClr val="bg1"/>
                </a:solidFill>
              </a:defRPr>
            </a:lvl1pPr>
          </a:lstStyle>
          <a:p>
            <a:pPr lvl="0"/>
            <a:r>
              <a:rPr lang="en-US">
                <a:effectLst/>
              </a:rPr>
              <a:t>+1 000 000 000</a:t>
            </a:r>
            <a:endParaRPr lang="en-US"/>
          </a:p>
        </p:txBody>
      </p:sp>
      <p:sp>
        <p:nvSpPr>
          <p:cNvPr id="13" name="Text Placeholder 5">
            <a:extLst>
              <a:ext uri="{FF2B5EF4-FFF2-40B4-BE49-F238E27FC236}">
                <a16:creationId xmlns:a16="http://schemas.microsoft.com/office/drawing/2014/main" id="{7CF17201-04E3-48ED-9077-B42ECD88DB79}"/>
              </a:ext>
            </a:extLst>
          </p:cNvPr>
          <p:cNvSpPr>
            <a:spLocks noGrp="1"/>
          </p:cNvSpPr>
          <p:nvPr>
            <p:ph type="body" sz="quarter" idx="15" hasCustomPrompt="1"/>
          </p:nvPr>
        </p:nvSpPr>
        <p:spPr>
          <a:xfrm>
            <a:off x="474663" y="5003434"/>
            <a:ext cx="3827462" cy="1173078"/>
          </a:xfrm>
          <a:prstGeom prst="rect">
            <a:avLst/>
          </a:prstGeom>
        </p:spPr>
        <p:txBody>
          <a:bodyPr>
            <a:spAutoFit/>
          </a:bodyPr>
          <a:lstStyle>
            <a:lvl1pPr>
              <a:defRPr sz="1400">
                <a:solidFill>
                  <a:schemeClr val="bg1"/>
                </a:solidFill>
              </a:defRPr>
            </a:lvl1pPr>
          </a:lstStyle>
          <a:p>
            <a:pPr lvl="0"/>
            <a:r>
              <a:rPr lang="en-US">
                <a:effectLst/>
              </a:rPr>
              <a:t>Address line 1</a:t>
            </a:r>
            <a:br>
              <a:rPr lang="en-US">
                <a:effectLst/>
              </a:rPr>
            </a:br>
            <a:r>
              <a:rPr lang="en-US">
                <a:effectLst/>
              </a:rPr>
              <a:t>Address line 2</a:t>
            </a:r>
            <a:br>
              <a:rPr lang="en-US">
                <a:effectLst/>
              </a:rPr>
            </a:br>
            <a:r>
              <a:rPr lang="en-US">
                <a:effectLst/>
              </a:rPr>
              <a:t>Address line 3</a:t>
            </a:r>
            <a:br>
              <a:rPr lang="en-US">
                <a:effectLst/>
              </a:rPr>
            </a:br>
            <a:r>
              <a:rPr lang="en-US">
                <a:effectLst/>
              </a:rPr>
              <a:t>Zip code</a:t>
            </a:r>
            <a:br>
              <a:rPr lang="en-US">
                <a:effectLst/>
              </a:rPr>
            </a:br>
            <a:r>
              <a:rPr lang="en-US">
                <a:effectLst/>
              </a:rPr>
              <a:t>Country</a:t>
            </a:r>
            <a:endParaRPr lang="en-US"/>
          </a:p>
        </p:txBody>
      </p:sp>
      <p:pic>
        <p:nvPicPr>
          <p:cNvPr id="4" name="Graphic 3">
            <a:extLst>
              <a:ext uri="{FF2B5EF4-FFF2-40B4-BE49-F238E27FC236}">
                <a16:creationId xmlns:a16="http://schemas.microsoft.com/office/drawing/2014/main" id="{0681FC57-5C71-4F5A-AB2F-52FF92CEB412}"/>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7201" y="6438901"/>
            <a:ext cx="540540" cy="190499"/>
          </a:xfrm>
          <a:prstGeom prst="rect">
            <a:avLst/>
          </a:prstGeom>
        </p:spPr>
      </p:pic>
      <p:sp>
        <p:nvSpPr>
          <p:cNvPr id="14" name="Picture Placeholder 2">
            <a:extLst>
              <a:ext uri="{FF2B5EF4-FFF2-40B4-BE49-F238E27FC236}">
                <a16:creationId xmlns:a16="http://schemas.microsoft.com/office/drawing/2014/main" id="{D26DCF78-A14C-7743-94BB-7E13C2AD8622}"/>
              </a:ext>
            </a:extLst>
          </p:cNvPr>
          <p:cNvSpPr>
            <a:spLocks noGrp="1"/>
          </p:cNvSpPr>
          <p:nvPr>
            <p:ph type="pic" sz="quarter" idx="16"/>
          </p:nvPr>
        </p:nvSpPr>
        <p:spPr>
          <a:xfrm>
            <a:off x="6095998" y="0"/>
            <a:ext cx="6096001" cy="6858000"/>
          </a:xfrm>
          <a:prstGeom prst="rect">
            <a:avLst/>
          </a:prstGeom>
          <a:solidFill>
            <a:schemeClr val="bg2"/>
          </a:solidFill>
        </p:spPr>
        <p:txBody>
          <a:bodyPr/>
          <a:lstStyle>
            <a:lvl1pPr>
              <a:defRPr/>
            </a:lvl1pPr>
          </a:lstStyle>
          <a:p>
            <a:r>
              <a:rPr lang="en-US"/>
              <a:t>Click icon to add picture</a:t>
            </a:r>
          </a:p>
        </p:txBody>
      </p:sp>
    </p:spTree>
    <p:extLst>
      <p:ext uri="{BB962C8B-B14F-4D97-AF65-F5344CB8AC3E}">
        <p14:creationId xmlns:p14="http://schemas.microsoft.com/office/powerpoint/2010/main" val="3000645994"/>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Black">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A51F759-2C51-4E26-B317-26DFEBAE952C}"/>
              </a:ext>
            </a:extLst>
          </p:cNvPr>
          <p:cNvSpPr/>
          <p:nvPr userDrawn="1"/>
        </p:nvSpPr>
        <p:spPr bwMode="auto">
          <a:xfrm>
            <a:off x="0" y="0"/>
            <a:ext cx="12192000" cy="6858000"/>
          </a:xfrm>
          <a:prstGeom prst="rect">
            <a:avLst/>
          </a:prstGeom>
          <a:solidFill>
            <a:schemeClr val="tx1"/>
          </a:solidFill>
          <a:ln>
            <a:noFill/>
          </a:ln>
          <a:effectLst/>
        </p:spPr>
        <p:txBody>
          <a:bodyPr wrap="none" rtlCol="0" anchor="ctr"/>
          <a:lstStyle/>
          <a:p>
            <a:pPr algn="ctr"/>
            <a:endParaRPr lang="en-US" sz="2400" err="1">
              <a:solidFill>
                <a:schemeClr val="bg1"/>
              </a:solidFill>
              <a:latin typeface="Calibri Light" panose="020F0302020204030204" pitchFamily="34" charset="0"/>
              <a:ea typeface="Human Sans ExtraLight" charset="0"/>
              <a:cs typeface="Human Sans ExtraLight" charset="0"/>
            </a:endParaRPr>
          </a:p>
        </p:txBody>
      </p:sp>
      <p:sp>
        <p:nvSpPr>
          <p:cNvPr id="3" name="Title 2">
            <a:extLst>
              <a:ext uri="{FF2B5EF4-FFF2-40B4-BE49-F238E27FC236}">
                <a16:creationId xmlns:a16="http://schemas.microsoft.com/office/drawing/2014/main" id="{22CC2842-970F-4D83-A7C9-C111F3E9E8F4}"/>
              </a:ext>
            </a:extLst>
          </p:cNvPr>
          <p:cNvSpPr>
            <a:spLocks noGrp="1"/>
          </p:cNvSpPr>
          <p:nvPr>
            <p:ph type="title" hasCustomPrompt="1"/>
          </p:nvPr>
        </p:nvSpPr>
        <p:spPr>
          <a:xfrm>
            <a:off x="467140" y="1191039"/>
            <a:ext cx="3024846" cy="923330"/>
          </a:xfrm>
        </p:spPr>
        <p:txBody>
          <a:bodyPr wrap="square">
            <a:spAutoFit/>
          </a:bodyPr>
          <a:lstStyle>
            <a:lvl1pPr>
              <a:defRPr sz="6000" b="0">
                <a:solidFill>
                  <a:schemeClr val="bg1"/>
                </a:solidFill>
                <a:latin typeface="Calibri Light" panose="020F0302020204030204" pitchFamily="34" charset="0"/>
                <a:cs typeface="Calibri Light" panose="020F0302020204030204" pitchFamily="34" charset="0"/>
              </a:defRPr>
            </a:lvl1pPr>
          </a:lstStyle>
          <a:p>
            <a:r>
              <a:rPr lang="en-US"/>
              <a:t>Contents</a:t>
            </a:r>
          </a:p>
        </p:txBody>
      </p:sp>
      <p:sp>
        <p:nvSpPr>
          <p:cNvPr id="5" name="Text Placeholder 4">
            <a:extLst>
              <a:ext uri="{FF2B5EF4-FFF2-40B4-BE49-F238E27FC236}">
                <a16:creationId xmlns:a16="http://schemas.microsoft.com/office/drawing/2014/main" id="{0B94A4A7-1D42-43C4-8DAE-D39D6017417F}"/>
              </a:ext>
            </a:extLst>
          </p:cNvPr>
          <p:cNvSpPr>
            <a:spLocks noGrp="1"/>
          </p:cNvSpPr>
          <p:nvPr>
            <p:ph type="body" sz="quarter" idx="10" hasCustomPrompt="1"/>
          </p:nvPr>
        </p:nvSpPr>
        <p:spPr>
          <a:xfrm>
            <a:off x="4086639" y="1191039"/>
            <a:ext cx="498928" cy="321627"/>
          </a:xfrm>
          <a:prstGeom prst="rect">
            <a:avLst/>
          </a:prstGeom>
        </p:spPr>
        <p:txBody>
          <a:bodyPr wrap="square" anchor="t" anchorCtr="0">
            <a:spAutoFit/>
          </a:bodyPr>
          <a:lstStyle>
            <a:lvl1pPr algn="r">
              <a:defRPr sz="2000" b="1">
                <a:solidFill>
                  <a:schemeClr val="bg1"/>
                </a:solidFill>
              </a:defRPr>
            </a:lvl1pPr>
          </a:lstStyle>
          <a:p>
            <a:pPr lvl="0"/>
            <a:r>
              <a:rPr lang="en-US"/>
              <a:t>01</a:t>
            </a:r>
          </a:p>
        </p:txBody>
      </p:sp>
      <p:sp>
        <p:nvSpPr>
          <p:cNvPr id="9" name="Text Placeholder 4">
            <a:extLst>
              <a:ext uri="{FF2B5EF4-FFF2-40B4-BE49-F238E27FC236}">
                <a16:creationId xmlns:a16="http://schemas.microsoft.com/office/drawing/2014/main" id="{914B7CA8-C6E3-4D9A-BDD1-5A660A9FF442}"/>
              </a:ext>
            </a:extLst>
          </p:cNvPr>
          <p:cNvSpPr>
            <a:spLocks noGrp="1"/>
          </p:cNvSpPr>
          <p:nvPr>
            <p:ph type="body" sz="quarter" idx="11" hasCustomPrompt="1"/>
          </p:nvPr>
        </p:nvSpPr>
        <p:spPr>
          <a:xfrm>
            <a:off x="4086639" y="1884106"/>
            <a:ext cx="498928" cy="321627"/>
          </a:xfrm>
          <a:prstGeom prst="rect">
            <a:avLst/>
          </a:prstGeom>
        </p:spPr>
        <p:txBody>
          <a:bodyPr wrap="square" anchor="t" anchorCtr="0">
            <a:spAutoFit/>
          </a:bodyPr>
          <a:lstStyle>
            <a:lvl1pPr algn="r">
              <a:defRPr sz="2000" b="1">
                <a:solidFill>
                  <a:schemeClr val="bg1"/>
                </a:solidFill>
              </a:defRPr>
            </a:lvl1pPr>
          </a:lstStyle>
          <a:p>
            <a:pPr lvl="0"/>
            <a:r>
              <a:rPr lang="en-US"/>
              <a:t>02</a:t>
            </a:r>
          </a:p>
        </p:txBody>
      </p:sp>
      <p:sp>
        <p:nvSpPr>
          <p:cNvPr id="13" name="Text Placeholder 4">
            <a:extLst>
              <a:ext uri="{FF2B5EF4-FFF2-40B4-BE49-F238E27FC236}">
                <a16:creationId xmlns:a16="http://schemas.microsoft.com/office/drawing/2014/main" id="{29CF7C84-314E-4FB2-901C-E4AD0E759351}"/>
              </a:ext>
            </a:extLst>
          </p:cNvPr>
          <p:cNvSpPr>
            <a:spLocks noGrp="1"/>
          </p:cNvSpPr>
          <p:nvPr>
            <p:ph type="body" sz="quarter" idx="12" hasCustomPrompt="1"/>
          </p:nvPr>
        </p:nvSpPr>
        <p:spPr>
          <a:xfrm>
            <a:off x="4086639" y="2567012"/>
            <a:ext cx="498928" cy="321627"/>
          </a:xfrm>
          <a:prstGeom prst="rect">
            <a:avLst/>
          </a:prstGeom>
        </p:spPr>
        <p:txBody>
          <a:bodyPr wrap="square" anchor="t" anchorCtr="0">
            <a:spAutoFit/>
          </a:bodyPr>
          <a:lstStyle>
            <a:lvl1pPr algn="r">
              <a:defRPr sz="2000" b="1">
                <a:solidFill>
                  <a:schemeClr val="bg1"/>
                </a:solidFill>
              </a:defRPr>
            </a:lvl1pPr>
          </a:lstStyle>
          <a:p>
            <a:pPr lvl="0"/>
            <a:r>
              <a:rPr lang="en-US"/>
              <a:t>03</a:t>
            </a:r>
          </a:p>
        </p:txBody>
      </p:sp>
      <p:sp>
        <p:nvSpPr>
          <p:cNvPr id="14" name="Text Placeholder 4">
            <a:extLst>
              <a:ext uri="{FF2B5EF4-FFF2-40B4-BE49-F238E27FC236}">
                <a16:creationId xmlns:a16="http://schemas.microsoft.com/office/drawing/2014/main" id="{F4E24727-48EE-48AA-9B6F-F26524FCED2B}"/>
              </a:ext>
            </a:extLst>
          </p:cNvPr>
          <p:cNvSpPr>
            <a:spLocks noGrp="1"/>
          </p:cNvSpPr>
          <p:nvPr>
            <p:ph type="body" sz="quarter" idx="13" hasCustomPrompt="1"/>
          </p:nvPr>
        </p:nvSpPr>
        <p:spPr>
          <a:xfrm>
            <a:off x="4086639" y="3260079"/>
            <a:ext cx="498928" cy="321627"/>
          </a:xfrm>
          <a:prstGeom prst="rect">
            <a:avLst/>
          </a:prstGeom>
        </p:spPr>
        <p:txBody>
          <a:bodyPr wrap="square" anchor="t" anchorCtr="0">
            <a:spAutoFit/>
          </a:bodyPr>
          <a:lstStyle>
            <a:lvl1pPr algn="r">
              <a:defRPr sz="2000" b="1">
                <a:solidFill>
                  <a:schemeClr val="bg1"/>
                </a:solidFill>
              </a:defRPr>
            </a:lvl1pPr>
          </a:lstStyle>
          <a:p>
            <a:pPr lvl="0"/>
            <a:r>
              <a:rPr lang="en-US"/>
              <a:t>04</a:t>
            </a:r>
          </a:p>
        </p:txBody>
      </p:sp>
      <p:sp>
        <p:nvSpPr>
          <p:cNvPr id="15" name="Text Placeholder 4">
            <a:extLst>
              <a:ext uri="{FF2B5EF4-FFF2-40B4-BE49-F238E27FC236}">
                <a16:creationId xmlns:a16="http://schemas.microsoft.com/office/drawing/2014/main" id="{18BC4A81-2FF3-4AC4-8F40-4F95105F594C}"/>
              </a:ext>
            </a:extLst>
          </p:cNvPr>
          <p:cNvSpPr>
            <a:spLocks noGrp="1"/>
          </p:cNvSpPr>
          <p:nvPr>
            <p:ph type="body" sz="quarter" idx="14" hasCustomPrompt="1"/>
          </p:nvPr>
        </p:nvSpPr>
        <p:spPr>
          <a:xfrm>
            <a:off x="4086639" y="3942985"/>
            <a:ext cx="498928" cy="321627"/>
          </a:xfrm>
          <a:prstGeom prst="rect">
            <a:avLst/>
          </a:prstGeom>
        </p:spPr>
        <p:txBody>
          <a:bodyPr wrap="square" anchor="t" anchorCtr="0">
            <a:spAutoFit/>
          </a:bodyPr>
          <a:lstStyle>
            <a:lvl1pPr algn="r">
              <a:defRPr sz="2000" b="1">
                <a:solidFill>
                  <a:schemeClr val="bg1"/>
                </a:solidFill>
              </a:defRPr>
            </a:lvl1pPr>
          </a:lstStyle>
          <a:p>
            <a:pPr lvl="0"/>
            <a:r>
              <a:rPr lang="en-US"/>
              <a:t>05</a:t>
            </a:r>
          </a:p>
        </p:txBody>
      </p:sp>
      <p:sp>
        <p:nvSpPr>
          <p:cNvPr id="16" name="Text Placeholder 4">
            <a:extLst>
              <a:ext uri="{FF2B5EF4-FFF2-40B4-BE49-F238E27FC236}">
                <a16:creationId xmlns:a16="http://schemas.microsoft.com/office/drawing/2014/main" id="{A53DF3A1-A093-468B-B30D-D2DB4C1595BF}"/>
              </a:ext>
            </a:extLst>
          </p:cNvPr>
          <p:cNvSpPr>
            <a:spLocks noGrp="1"/>
          </p:cNvSpPr>
          <p:nvPr>
            <p:ph type="body" sz="quarter" idx="15" hasCustomPrompt="1"/>
          </p:nvPr>
        </p:nvSpPr>
        <p:spPr>
          <a:xfrm>
            <a:off x="4086639" y="4625892"/>
            <a:ext cx="498928" cy="321627"/>
          </a:xfrm>
          <a:prstGeom prst="rect">
            <a:avLst/>
          </a:prstGeom>
        </p:spPr>
        <p:txBody>
          <a:bodyPr wrap="square" anchor="t" anchorCtr="0">
            <a:spAutoFit/>
          </a:bodyPr>
          <a:lstStyle>
            <a:lvl1pPr algn="r">
              <a:defRPr sz="2000" b="1">
                <a:solidFill>
                  <a:schemeClr val="bg1"/>
                </a:solidFill>
              </a:defRPr>
            </a:lvl1pPr>
          </a:lstStyle>
          <a:p>
            <a:pPr lvl="0"/>
            <a:r>
              <a:rPr lang="en-US"/>
              <a:t>06</a:t>
            </a:r>
          </a:p>
        </p:txBody>
      </p:sp>
      <p:sp>
        <p:nvSpPr>
          <p:cNvPr id="17" name="Text Placeholder 4">
            <a:extLst>
              <a:ext uri="{FF2B5EF4-FFF2-40B4-BE49-F238E27FC236}">
                <a16:creationId xmlns:a16="http://schemas.microsoft.com/office/drawing/2014/main" id="{73338DC0-8609-4542-8807-E7838F7CE5D6}"/>
              </a:ext>
            </a:extLst>
          </p:cNvPr>
          <p:cNvSpPr>
            <a:spLocks noGrp="1"/>
          </p:cNvSpPr>
          <p:nvPr>
            <p:ph type="body" sz="quarter" idx="16" hasCustomPrompt="1"/>
          </p:nvPr>
        </p:nvSpPr>
        <p:spPr>
          <a:xfrm>
            <a:off x="4818930" y="1191039"/>
            <a:ext cx="4554537" cy="321627"/>
          </a:xfrm>
          <a:prstGeom prst="rect">
            <a:avLst/>
          </a:prstGeom>
        </p:spPr>
        <p:txBody>
          <a:bodyPr wrap="square" anchor="t" anchorCtr="0">
            <a:spAutoFit/>
          </a:bodyPr>
          <a:lstStyle>
            <a:lvl1pPr>
              <a:defRPr sz="2000" b="0">
                <a:solidFill>
                  <a:schemeClr val="bg1"/>
                </a:solidFill>
              </a:defRPr>
            </a:lvl1pPr>
          </a:lstStyle>
          <a:p>
            <a:pPr lvl="0"/>
            <a:r>
              <a:rPr lang="en-US"/>
              <a:t>Section header here</a:t>
            </a:r>
          </a:p>
        </p:txBody>
      </p:sp>
      <p:sp>
        <p:nvSpPr>
          <p:cNvPr id="18" name="Text Placeholder 4">
            <a:extLst>
              <a:ext uri="{FF2B5EF4-FFF2-40B4-BE49-F238E27FC236}">
                <a16:creationId xmlns:a16="http://schemas.microsoft.com/office/drawing/2014/main" id="{43948224-37C6-4D02-AFD9-C1D88C1C073C}"/>
              </a:ext>
            </a:extLst>
          </p:cNvPr>
          <p:cNvSpPr>
            <a:spLocks noGrp="1"/>
          </p:cNvSpPr>
          <p:nvPr>
            <p:ph type="body" sz="quarter" idx="17" hasCustomPrompt="1"/>
          </p:nvPr>
        </p:nvSpPr>
        <p:spPr>
          <a:xfrm>
            <a:off x="4818930" y="1884106"/>
            <a:ext cx="4554537" cy="321627"/>
          </a:xfrm>
          <a:prstGeom prst="rect">
            <a:avLst/>
          </a:prstGeom>
        </p:spPr>
        <p:txBody>
          <a:bodyPr wrap="square" anchor="t" anchorCtr="0">
            <a:spAutoFit/>
          </a:bodyPr>
          <a:lstStyle>
            <a:lvl1pPr>
              <a:defRPr sz="2000" b="0">
                <a:solidFill>
                  <a:schemeClr val="bg1"/>
                </a:solidFill>
              </a:defRPr>
            </a:lvl1pPr>
          </a:lstStyle>
          <a:p>
            <a:pPr lvl="0"/>
            <a:r>
              <a:rPr lang="en-US"/>
              <a:t>Section header here</a:t>
            </a:r>
          </a:p>
        </p:txBody>
      </p:sp>
      <p:sp>
        <p:nvSpPr>
          <p:cNvPr id="19" name="Text Placeholder 4">
            <a:extLst>
              <a:ext uri="{FF2B5EF4-FFF2-40B4-BE49-F238E27FC236}">
                <a16:creationId xmlns:a16="http://schemas.microsoft.com/office/drawing/2014/main" id="{4BDE3CEE-0230-44C2-A389-A8747AA6BB8C}"/>
              </a:ext>
            </a:extLst>
          </p:cNvPr>
          <p:cNvSpPr>
            <a:spLocks noGrp="1"/>
          </p:cNvSpPr>
          <p:nvPr>
            <p:ph type="body" sz="quarter" idx="18" hasCustomPrompt="1"/>
          </p:nvPr>
        </p:nvSpPr>
        <p:spPr>
          <a:xfrm>
            <a:off x="4818930" y="2567012"/>
            <a:ext cx="4554537" cy="321627"/>
          </a:xfrm>
          <a:prstGeom prst="rect">
            <a:avLst/>
          </a:prstGeom>
        </p:spPr>
        <p:txBody>
          <a:bodyPr wrap="square" anchor="t" anchorCtr="0">
            <a:spAutoFit/>
          </a:bodyPr>
          <a:lstStyle>
            <a:lvl1pPr>
              <a:defRPr sz="2000" b="0">
                <a:solidFill>
                  <a:schemeClr val="bg1"/>
                </a:solidFill>
              </a:defRPr>
            </a:lvl1pPr>
          </a:lstStyle>
          <a:p>
            <a:pPr lvl="0"/>
            <a:r>
              <a:rPr lang="en-US"/>
              <a:t>Section header here</a:t>
            </a:r>
          </a:p>
        </p:txBody>
      </p:sp>
      <p:sp>
        <p:nvSpPr>
          <p:cNvPr id="20" name="Text Placeholder 4">
            <a:extLst>
              <a:ext uri="{FF2B5EF4-FFF2-40B4-BE49-F238E27FC236}">
                <a16:creationId xmlns:a16="http://schemas.microsoft.com/office/drawing/2014/main" id="{76BF9761-22A6-4919-B7B5-2A027DDC6D44}"/>
              </a:ext>
            </a:extLst>
          </p:cNvPr>
          <p:cNvSpPr>
            <a:spLocks noGrp="1"/>
          </p:cNvSpPr>
          <p:nvPr>
            <p:ph type="body" sz="quarter" idx="19" hasCustomPrompt="1"/>
          </p:nvPr>
        </p:nvSpPr>
        <p:spPr>
          <a:xfrm>
            <a:off x="4818930" y="3260079"/>
            <a:ext cx="4554537" cy="321627"/>
          </a:xfrm>
          <a:prstGeom prst="rect">
            <a:avLst/>
          </a:prstGeom>
        </p:spPr>
        <p:txBody>
          <a:bodyPr wrap="square" anchor="t" anchorCtr="0">
            <a:spAutoFit/>
          </a:bodyPr>
          <a:lstStyle>
            <a:lvl1pPr>
              <a:defRPr sz="2000" b="0">
                <a:solidFill>
                  <a:schemeClr val="bg1"/>
                </a:solidFill>
              </a:defRPr>
            </a:lvl1pPr>
          </a:lstStyle>
          <a:p>
            <a:pPr lvl="0"/>
            <a:r>
              <a:rPr lang="en-US"/>
              <a:t>Section header here</a:t>
            </a:r>
          </a:p>
        </p:txBody>
      </p:sp>
      <p:sp>
        <p:nvSpPr>
          <p:cNvPr id="21" name="Text Placeholder 4">
            <a:extLst>
              <a:ext uri="{FF2B5EF4-FFF2-40B4-BE49-F238E27FC236}">
                <a16:creationId xmlns:a16="http://schemas.microsoft.com/office/drawing/2014/main" id="{1BA13C9B-9D26-4B3E-8215-17F0475C2000}"/>
              </a:ext>
            </a:extLst>
          </p:cNvPr>
          <p:cNvSpPr>
            <a:spLocks noGrp="1"/>
          </p:cNvSpPr>
          <p:nvPr>
            <p:ph type="body" sz="quarter" idx="20" hasCustomPrompt="1"/>
          </p:nvPr>
        </p:nvSpPr>
        <p:spPr>
          <a:xfrm>
            <a:off x="4818930" y="3942985"/>
            <a:ext cx="4554537" cy="321627"/>
          </a:xfrm>
          <a:prstGeom prst="rect">
            <a:avLst/>
          </a:prstGeom>
        </p:spPr>
        <p:txBody>
          <a:bodyPr wrap="square" anchor="t" anchorCtr="0">
            <a:spAutoFit/>
          </a:bodyPr>
          <a:lstStyle>
            <a:lvl1pPr>
              <a:defRPr sz="2000" b="0">
                <a:solidFill>
                  <a:schemeClr val="bg1"/>
                </a:solidFill>
              </a:defRPr>
            </a:lvl1pPr>
          </a:lstStyle>
          <a:p>
            <a:pPr lvl="0"/>
            <a:r>
              <a:rPr lang="en-US"/>
              <a:t>Section header here</a:t>
            </a:r>
          </a:p>
        </p:txBody>
      </p:sp>
      <p:sp>
        <p:nvSpPr>
          <p:cNvPr id="22" name="Text Placeholder 4">
            <a:extLst>
              <a:ext uri="{FF2B5EF4-FFF2-40B4-BE49-F238E27FC236}">
                <a16:creationId xmlns:a16="http://schemas.microsoft.com/office/drawing/2014/main" id="{64AC5FFC-6616-4F1B-B644-F0560ADC7ED3}"/>
              </a:ext>
            </a:extLst>
          </p:cNvPr>
          <p:cNvSpPr>
            <a:spLocks noGrp="1"/>
          </p:cNvSpPr>
          <p:nvPr>
            <p:ph type="body" sz="quarter" idx="21" hasCustomPrompt="1"/>
          </p:nvPr>
        </p:nvSpPr>
        <p:spPr>
          <a:xfrm>
            <a:off x="4818930" y="4625892"/>
            <a:ext cx="4554537" cy="321627"/>
          </a:xfrm>
          <a:prstGeom prst="rect">
            <a:avLst/>
          </a:prstGeom>
        </p:spPr>
        <p:txBody>
          <a:bodyPr wrap="square" anchor="t" anchorCtr="0">
            <a:spAutoFit/>
          </a:bodyPr>
          <a:lstStyle>
            <a:lvl1pPr>
              <a:defRPr sz="2000" b="0">
                <a:solidFill>
                  <a:schemeClr val="bg1"/>
                </a:solidFill>
              </a:defRPr>
            </a:lvl1pPr>
          </a:lstStyle>
          <a:p>
            <a:pPr lvl="0"/>
            <a:r>
              <a:rPr lang="en-US"/>
              <a:t>Section header here</a:t>
            </a:r>
          </a:p>
        </p:txBody>
      </p:sp>
      <p:pic>
        <p:nvPicPr>
          <p:cNvPr id="10" name="Graphic 9">
            <a:extLst>
              <a:ext uri="{FF2B5EF4-FFF2-40B4-BE49-F238E27FC236}">
                <a16:creationId xmlns:a16="http://schemas.microsoft.com/office/drawing/2014/main" id="{7F2C7208-C4AB-4962-96F0-F897DFFC37C9}"/>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7201" y="6438901"/>
            <a:ext cx="540540" cy="190499"/>
          </a:xfrm>
          <a:prstGeom prst="rect">
            <a:avLst/>
          </a:prstGeom>
        </p:spPr>
      </p:pic>
      <p:sp>
        <p:nvSpPr>
          <p:cNvPr id="23" name="TextBox 22">
            <a:extLst>
              <a:ext uri="{FF2B5EF4-FFF2-40B4-BE49-F238E27FC236}">
                <a16:creationId xmlns:a16="http://schemas.microsoft.com/office/drawing/2014/main" id="{05DCFC83-97AB-BE40-9059-9CE8B2021737}"/>
              </a:ext>
            </a:extLst>
          </p:cNvPr>
          <p:cNvSpPr txBox="1"/>
          <p:nvPr userDrawn="1"/>
        </p:nvSpPr>
        <p:spPr>
          <a:xfrm>
            <a:off x="10505872" y="6406591"/>
            <a:ext cx="939818" cy="218934"/>
          </a:xfrm>
          <a:prstGeom prst="rect">
            <a:avLst/>
          </a:prstGeom>
        </p:spPr>
        <p:txBody>
          <a:bodyPr vert="horz" lIns="0" tIns="0" rIns="0" bIns="0" rtlCol="0" anchor="ctr" anchorCtr="0">
            <a:noAutofit/>
          </a:bodyPr>
          <a:lstStyle>
            <a:defPPr>
              <a:defRPr lang="en-US"/>
            </a:defPPr>
            <a:lvl1pPr algn="r">
              <a:defRPr kumimoji="0" sz="6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stStyle>
          <a:p>
            <a:pPr lvl="0"/>
            <a:r>
              <a:rPr lang="en-US">
                <a:solidFill>
                  <a:schemeClr val="bg1"/>
                </a:solidFill>
              </a:rPr>
              <a:t>CONFIDENTIAL. Copyright ©</a:t>
            </a:r>
          </a:p>
        </p:txBody>
      </p:sp>
      <p:cxnSp>
        <p:nvCxnSpPr>
          <p:cNvPr id="25" name="Straight Connector 24">
            <a:extLst>
              <a:ext uri="{FF2B5EF4-FFF2-40B4-BE49-F238E27FC236}">
                <a16:creationId xmlns:a16="http://schemas.microsoft.com/office/drawing/2014/main" id="{A040CC96-6026-B04A-A42D-A7A8F52BBA69}"/>
              </a:ext>
            </a:extLst>
          </p:cNvPr>
          <p:cNvCxnSpPr>
            <a:cxnSpLocks/>
          </p:cNvCxnSpPr>
          <p:nvPr userDrawn="1"/>
        </p:nvCxnSpPr>
        <p:spPr>
          <a:xfrm>
            <a:off x="3725348" y="914400"/>
            <a:ext cx="0" cy="5257800"/>
          </a:xfrm>
          <a:prstGeom prst="line">
            <a:avLst/>
          </a:prstGeom>
          <a:ln w="63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6" name="Text Placeholder 3">
            <a:extLst>
              <a:ext uri="{FF2B5EF4-FFF2-40B4-BE49-F238E27FC236}">
                <a16:creationId xmlns:a16="http://schemas.microsoft.com/office/drawing/2014/main" id="{AE04C751-FBC9-3B46-AAD4-46BD8DFA5D32}"/>
              </a:ext>
            </a:extLst>
          </p:cNvPr>
          <p:cNvSpPr txBox="1">
            <a:spLocks/>
          </p:cNvSpPr>
          <p:nvPr userDrawn="1"/>
        </p:nvSpPr>
        <p:spPr>
          <a:xfrm>
            <a:off x="11498094" y="6406591"/>
            <a:ext cx="242932" cy="218934"/>
          </a:xfrm>
          <a:prstGeom prst="rect">
            <a:avLst/>
          </a:prstGeom>
        </p:spPr>
        <p:txBody>
          <a:bodyPr vert="horz" lIns="0" tIns="0" rIns="0" bIns="0" rtlCol="0" anchor="ctr">
            <a:noAutofit/>
          </a:bodyPr>
          <a:lstStyle>
            <a:defPPr>
              <a:defRPr lang="en-US"/>
            </a:defPPr>
            <a:lvl1pPr algn="r">
              <a:defRPr kumimoji="0" sz="8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vl2pPr marL="182880" indent="-182880" algn="l" defTabSz="914400" rtl="0" eaLnBrk="1" latinLnBrk="0" hangingPunct="1">
              <a:lnSpc>
                <a:spcPct val="100000"/>
              </a:lnSpc>
              <a:spcBef>
                <a:spcPts val="600"/>
              </a:spcBef>
              <a:buClr>
                <a:schemeClr val="accent2"/>
              </a:buClr>
              <a:buFont typeface="Arial" panose="020B0604020202020204" pitchFamily="34" charset="0"/>
              <a:buChar char="•"/>
              <a:defRPr sz="16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fld id="{07FA7470-6506-4B71-AD87-6F7FA0DD0168}" type="slidenum">
              <a:rPr lang="en-US" sz="1000" smtClean="0">
                <a:solidFill>
                  <a:schemeClr val="bg1"/>
                </a:solidFill>
              </a:rPr>
              <a:pPr lvl="0"/>
              <a:t>‹#›</a:t>
            </a:fld>
            <a:endParaRPr lang="en-US" sz="1000">
              <a:solidFill>
                <a:schemeClr val="bg1"/>
              </a:solidFill>
            </a:endParaRPr>
          </a:p>
        </p:txBody>
      </p:sp>
    </p:spTree>
    <p:extLst>
      <p:ext uri="{BB962C8B-B14F-4D97-AF65-F5344CB8AC3E}">
        <p14:creationId xmlns:p14="http://schemas.microsoft.com/office/powerpoint/2010/main" val="1417624764"/>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genda-Picture">
    <p:spTree>
      <p:nvGrpSpPr>
        <p:cNvPr id="1" name=""/>
        <p:cNvGrpSpPr/>
        <p:nvPr/>
      </p:nvGrpSpPr>
      <p:grpSpPr>
        <a:xfrm>
          <a:off x="0" y="0"/>
          <a:ext cx="0" cy="0"/>
          <a:chOff x="0" y="0"/>
          <a:chExt cx="0" cy="0"/>
        </a:xfrm>
      </p:grpSpPr>
      <p:sp>
        <p:nvSpPr>
          <p:cNvPr id="23" name="Picture Placeholder 2">
            <a:extLst>
              <a:ext uri="{FF2B5EF4-FFF2-40B4-BE49-F238E27FC236}">
                <a16:creationId xmlns:a16="http://schemas.microsoft.com/office/drawing/2014/main" id="{DE24B927-3EC2-4323-B375-35AD1C731ADA}"/>
              </a:ext>
            </a:extLst>
          </p:cNvPr>
          <p:cNvSpPr>
            <a:spLocks noGrp="1"/>
          </p:cNvSpPr>
          <p:nvPr>
            <p:ph type="pic" sz="quarter" idx="22"/>
          </p:nvPr>
        </p:nvSpPr>
        <p:spPr>
          <a:xfrm>
            <a:off x="0" y="0"/>
            <a:ext cx="12192000" cy="6858000"/>
          </a:xfrm>
          <a:prstGeom prst="rect">
            <a:avLst/>
          </a:prstGeom>
          <a:solidFill>
            <a:schemeClr val="bg1">
              <a:lumMod val="65000"/>
            </a:schemeClr>
          </a:solidFill>
        </p:spPr>
        <p:txBody>
          <a:bodyPr/>
          <a:lstStyle>
            <a:lvl1pPr>
              <a:defRPr/>
            </a:lvl1pPr>
          </a:lstStyle>
          <a:p>
            <a:r>
              <a:rPr lang="en-US"/>
              <a:t>Click icon to add picture</a:t>
            </a:r>
          </a:p>
        </p:txBody>
      </p:sp>
      <p:pic>
        <p:nvPicPr>
          <p:cNvPr id="8" name="Graphic 7">
            <a:extLst>
              <a:ext uri="{FF2B5EF4-FFF2-40B4-BE49-F238E27FC236}">
                <a16:creationId xmlns:a16="http://schemas.microsoft.com/office/drawing/2014/main" id="{EC2503D5-C016-4D7F-83A5-0A293996B8F3}"/>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7201" y="6438901"/>
            <a:ext cx="540540" cy="190499"/>
          </a:xfrm>
          <a:prstGeom prst="rect">
            <a:avLst/>
          </a:prstGeom>
        </p:spPr>
      </p:pic>
      <p:sp>
        <p:nvSpPr>
          <p:cNvPr id="24" name="TextBox 23">
            <a:extLst>
              <a:ext uri="{FF2B5EF4-FFF2-40B4-BE49-F238E27FC236}">
                <a16:creationId xmlns:a16="http://schemas.microsoft.com/office/drawing/2014/main" id="{074065B5-82CF-0942-A54C-2DA21F896678}"/>
              </a:ext>
            </a:extLst>
          </p:cNvPr>
          <p:cNvSpPr txBox="1"/>
          <p:nvPr userDrawn="1"/>
        </p:nvSpPr>
        <p:spPr>
          <a:xfrm>
            <a:off x="10505872" y="6406591"/>
            <a:ext cx="939818" cy="218934"/>
          </a:xfrm>
          <a:prstGeom prst="rect">
            <a:avLst/>
          </a:prstGeom>
        </p:spPr>
        <p:txBody>
          <a:bodyPr vert="horz" lIns="0" tIns="0" rIns="0" bIns="0" rtlCol="0" anchor="ctr" anchorCtr="0">
            <a:noAutofit/>
          </a:bodyPr>
          <a:lstStyle>
            <a:defPPr>
              <a:defRPr lang="en-US"/>
            </a:defPPr>
            <a:lvl1pPr algn="r">
              <a:defRPr kumimoji="0" sz="6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stStyle>
          <a:p>
            <a:pPr lvl="0"/>
            <a:r>
              <a:rPr lang="en-US">
                <a:solidFill>
                  <a:schemeClr val="bg1"/>
                </a:solidFill>
              </a:rPr>
              <a:t>CONFIDENTIAL. Copyright ©</a:t>
            </a:r>
          </a:p>
        </p:txBody>
      </p:sp>
      <p:sp>
        <p:nvSpPr>
          <p:cNvPr id="32" name="Title 2">
            <a:extLst>
              <a:ext uri="{FF2B5EF4-FFF2-40B4-BE49-F238E27FC236}">
                <a16:creationId xmlns:a16="http://schemas.microsoft.com/office/drawing/2014/main" id="{481E60FF-59F4-A045-B79D-392594C3A2A2}"/>
              </a:ext>
            </a:extLst>
          </p:cNvPr>
          <p:cNvSpPr>
            <a:spLocks noGrp="1"/>
          </p:cNvSpPr>
          <p:nvPr>
            <p:ph type="title" hasCustomPrompt="1"/>
          </p:nvPr>
        </p:nvSpPr>
        <p:spPr>
          <a:xfrm>
            <a:off x="467140" y="1191039"/>
            <a:ext cx="3024846" cy="923330"/>
          </a:xfrm>
        </p:spPr>
        <p:txBody>
          <a:bodyPr wrap="square">
            <a:spAutoFit/>
          </a:bodyPr>
          <a:lstStyle>
            <a:lvl1pPr>
              <a:defRPr sz="6000" b="0">
                <a:solidFill>
                  <a:schemeClr val="bg1"/>
                </a:solidFill>
                <a:latin typeface="Calibri Light" panose="020F0302020204030204" pitchFamily="34" charset="0"/>
                <a:cs typeface="Calibri Light" panose="020F0302020204030204" pitchFamily="34" charset="0"/>
              </a:defRPr>
            </a:lvl1pPr>
          </a:lstStyle>
          <a:p>
            <a:r>
              <a:rPr lang="en-US"/>
              <a:t>Contents</a:t>
            </a:r>
          </a:p>
        </p:txBody>
      </p:sp>
      <p:sp>
        <p:nvSpPr>
          <p:cNvPr id="33" name="Text Placeholder 4">
            <a:extLst>
              <a:ext uri="{FF2B5EF4-FFF2-40B4-BE49-F238E27FC236}">
                <a16:creationId xmlns:a16="http://schemas.microsoft.com/office/drawing/2014/main" id="{E107DFBB-2291-EC41-BE16-FC9C5276EAAA}"/>
              </a:ext>
            </a:extLst>
          </p:cNvPr>
          <p:cNvSpPr>
            <a:spLocks noGrp="1"/>
          </p:cNvSpPr>
          <p:nvPr>
            <p:ph type="body" sz="quarter" idx="10" hasCustomPrompt="1"/>
          </p:nvPr>
        </p:nvSpPr>
        <p:spPr>
          <a:xfrm>
            <a:off x="4086639" y="1191039"/>
            <a:ext cx="498928" cy="321627"/>
          </a:xfrm>
          <a:prstGeom prst="rect">
            <a:avLst/>
          </a:prstGeom>
        </p:spPr>
        <p:txBody>
          <a:bodyPr wrap="square" anchor="t" anchorCtr="0">
            <a:spAutoFit/>
          </a:bodyPr>
          <a:lstStyle>
            <a:lvl1pPr algn="r">
              <a:defRPr sz="2000" b="1">
                <a:solidFill>
                  <a:schemeClr val="bg1"/>
                </a:solidFill>
              </a:defRPr>
            </a:lvl1pPr>
          </a:lstStyle>
          <a:p>
            <a:pPr lvl="0"/>
            <a:r>
              <a:rPr lang="en-US"/>
              <a:t>01</a:t>
            </a:r>
          </a:p>
        </p:txBody>
      </p:sp>
      <p:sp>
        <p:nvSpPr>
          <p:cNvPr id="34" name="Text Placeholder 4">
            <a:extLst>
              <a:ext uri="{FF2B5EF4-FFF2-40B4-BE49-F238E27FC236}">
                <a16:creationId xmlns:a16="http://schemas.microsoft.com/office/drawing/2014/main" id="{D13EC089-F387-EA41-87D3-D7758396AEA8}"/>
              </a:ext>
            </a:extLst>
          </p:cNvPr>
          <p:cNvSpPr>
            <a:spLocks noGrp="1"/>
          </p:cNvSpPr>
          <p:nvPr>
            <p:ph type="body" sz="quarter" idx="11" hasCustomPrompt="1"/>
          </p:nvPr>
        </p:nvSpPr>
        <p:spPr>
          <a:xfrm>
            <a:off x="4086639" y="1884106"/>
            <a:ext cx="498928" cy="321627"/>
          </a:xfrm>
          <a:prstGeom prst="rect">
            <a:avLst/>
          </a:prstGeom>
        </p:spPr>
        <p:txBody>
          <a:bodyPr wrap="square" anchor="t" anchorCtr="0">
            <a:spAutoFit/>
          </a:bodyPr>
          <a:lstStyle>
            <a:lvl1pPr algn="r">
              <a:defRPr sz="2000" b="1">
                <a:solidFill>
                  <a:schemeClr val="bg1"/>
                </a:solidFill>
              </a:defRPr>
            </a:lvl1pPr>
          </a:lstStyle>
          <a:p>
            <a:pPr lvl="0"/>
            <a:r>
              <a:rPr lang="en-US"/>
              <a:t>02</a:t>
            </a:r>
          </a:p>
        </p:txBody>
      </p:sp>
      <p:sp>
        <p:nvSpPr>
          <p:cNvPr id="35" name="Text Placeholder 4">
            <a:extLst>
              <a:ext uri="{FF2B5EF4-FFF2-40B4-BE49-F238E27FC236}">
                <a16:creationId xmlns:a16="http://schemas.microsoft.com/office/drawing/2014/main" id="{2C0E4EA0-AEC6-2040-9DC8-9823144C8DCB}"/>
              </a:ext>
            </a:extLst>
          </p:cNvPr>
          <p:cNvSpPr>
            <a:spLocks noGrp="1"/>
          </p:cNvSpPr>
          <p:nvPr>
            <p:ph type="body" sz="quarter" idx="12" hasCustomPrompt="1"/>
          </p:nvPr>
        </p:nvSpPr>
        <p:spPr>
          <a:xfrm>
            <a:off x="4086639" y="2567012"/>
            <a:ext cx="498928" cy="321627"/>
          </a:xfrm>
          <a:prstGeom prst="rect">
            <a:avLst/>
          </a:prstGeom>
        </p:spPr>
        <p:txBody>
          <a:bodyPr wrap="square" anchor="t" anchorCtr="0">
            <a:spAutoFit/>
          </a:bodyPr>
          <a:lstStyle>
            <a:lvl1pPr algn="r">
              <a:defRPr sz="2000" b="1">
                <a:solidFill>
                  <a:schemeClr val="bg1"/>
                </a:solidFill>
              </a:defRPr>
            </a:lvl1pPr>
          </a:lstStyle>
          <a:p>
            <a:pPr lvl="0"/>
            <a:r>
              <a:rPr lang="en-US"/>
              <a:t>03</a:t>
            </a:r>
          </a:p>
        </p:txBody>
      </p:sp>
      <p:sp>
        <p:nvSpPr>
          <p:cNvPr id="36" name="Text Placeholder 4">
            <a:extLst>
              <a:ext uri="{FF2B5EF4-FFF2-40B4-BE49-F238E27FC236}">
                <a16:creationId xmlns:a16="http://schemas.microsoft.com/office/drawing/2014/main" id="{019E3807-3E52-E344-BE1D-80D26E0087DB}"/>
              </a:ext>
            </a:extLst>
          </p:cNvPr>
          <p:cNvSpPr>
            <a:spLocks noGrp="1"/>
          </p:cNvSpPr>
          <p:nvPr>
            <p:ph type="body" sz="quarter" idx="13" hasCustomPrompt="1"/>
          </p:nvPr>
        </p:nvSpPr>
        <p:spPr>
          <a:xfrm>
            <a:off x="4086639" y="3260079"/>
            <a:ext cx="498928" cy="321627"/>
          </a:xfrm>
          <a:prstGeom prst="rect">
            <a:avLst/>
          </a:prstGeom>
        </p:spPr>
        <p:txBody>
          <a:bodyPr wrap="square" anchor="t" anchorCtr="0">
            <a:spAutoFit/>
          </a:bodyPr>
          <a:lstStyle>
            <a:lvl1pPr algn="r">
              <a:defRPr sz="2000" b="1">
                <a:solidFill>
                  <a:schemeClr val="bg1"/>
                </a:solidFill>
              </a:defRPr>
            </a:lvl1pPr>
          </a:lstStyle>
          <a:p>
            <a:pPr lvl="0"/>
            <a:r>
              <a:rPr lang="en-US"/>
              <a:t>04</a:t>
            </a:r>
          </a:p>
        </p:txBody>
      </p:sp>
      <p:sp>
        <p:nvSpPr>
          <p:cNvPr id="37" name="Text Placeholder 4">
            <a:extLst>
              <a:ext uri="{FF2B5EF4-FFF2-40B4-BE49-F238E27FC236}">
                <a16:creationId xmlns:a16="http://schemas.microsoft.com/office/drawing/2014/main" id="{CB1D9E5D-6DB8-F543-AD52-933C5C991DBB}"/>
              </a:ext>
            </a:extLst>
          </p:cNvPr>
          <p:cNvSpPr>
            <a:spLocks noGrp="1"/>
          </p:cNvSpPr>
          <p:nvPr>
            <p:ph type="body" sz="quarter" idx="14" hasCustomPrompt="1"/>
          </p:nvPr>
        </p:nvSpPr>
        <p:spPr>
          <a:xfrm>
            <a:off x="4086639" y="3942985"/>
            <a:ext cx="498928" cy="321627"/>
          </a:xfrm>
          <a:prstGeom prst="rect">
            <a:avLst/>
          </a:prstGeom>
        </p:spPr>
        <p:txBody>
          <a:bodyPr wrap="square" anchor="t" anchorCtr="0">
            <a:spAutoFit/>
          </a:bodyPr>
          <a:lstStyle>
            <a:lvl1pPr algn="r">
              <a:defRPr sz="2000" b="1">
                <a:solidFill>
                  <a:schemeClr val="bg1"/>
                </a:solidFill>
              </a:defRPr>
            </a:lvl1pPr>
          </a:lstStyle>
          <a:p>
            <a:pPr lvl="0"/>
            <a:r>
              <a:rPr lang="en-US"/>
              <a:t>05</a:t>
            </a:r>
          </a:p>
        </p:txBody>
      </p:sp>
      <p:sp>
        <p:nvSpPr>
          <p:cNvPr id="38" name="Text Placeholder 4">
            <a:extLst>
              <a:ext uri="{FF2B5EF4-FFF2-40B4-BE49-F238E27FC236}">
                <a16:creationId xmlns:a16="http://schemas.microsoft.com/office/drawing/2014/main" id="{DCAEE080-41A6-D445-8E6D-2AF68332C85C}"/>
              </a:ext>
            </a:extLst>
          </p:cNvPr>
          <p:cNvSpPr>
            <a:spLocks noGrp="1"/>
          </p:cNvSpPr>
          <p:nvPr>
            <p:ph type="body" sz="quarter" idx="15" hasCustomPrompt="1"/>
          </p:nvPr>
        </p:nvSpPr>
        <p:spPr>
          <a:xfrm>
            <a:off x="4086639" y="4625892"/>
            <a:ext cx="498928" cy="321627"/>
          </a:xfrm>
          <a:prstGeom prst="rect">
            <a:avLst/>
          </a:prstGeom>
        </p:spPr>
        <p:txBody>
          <a:bodyPr wrap="square" anchor="t" anchorCtr="0">
            <a:spAutoFit/>
          </a:bodyPr>
          <a:lstStyle>
            <a:lvl1pPr algn="r">
              <a:defRPr sz="2000" b="1">
                <a:solidFill>
                  <a:schemeClr val="bg1"/>
                </a:solidFill>
              </a:defRPr>
            </a:lvl1pPr>
          </a:lstStyle>
          <a:p>
            <a:pPr lvl="0"/>
            <a:r>
              <a:rPr lang="en-US"/>
              <a:t>06</a:t>
            </a:r>
          </a:p>
        </p:txBody>
      </p:sp>
      <p:sp>
        <p:nvSpPr>
          <p:cNvPr id="39" name="Text Placeholder 4">
            <a:extLst>
              <a:ext uri="{FF2B5EF4-FFF2-40B4-BE49-F238E27FC236}">
                <a16:creationId xmlns:a16="http://schemas.microsoft.com/office/drawing/2014/main" id="{D24A6FF9-0ADC-3D4D-B95A-23ED94770AE1}"/>
              </a:ext>
            </a:extLst>
          </p:cNvPr>
          <p:cNvSpPr>
            <a:spLocks noGrp="1"/>
          </p:cNvSpPr>
          <p:nvPr>
            <p:ph type="body" sz="quarter" idx="16" hasCustomPrompt="1"/>
          </p:nvPr>
        </p:nvSpPr>
        <p:spPr>
          <a:xfrm>
            <a:off x="4818930" y="1191039"/>
            <a:ext cx="4554537" cy="321627"/>
          </a:xfrm>
          <a:prstGeom prst="rect">
            <a:avLst/>
          </a:prstGeom>
        </p:spPr>
        <p:txBody>
          <a:bodyPr wrap="square" anchor="t" anchorCtr="0">
            <a:spAutoFit/>
          </a:bodyPr>
          <a:lstStyle>
            <a:lvl1pPr>
              <a:defRPr sz="2000" b="0">
                <a:solidFill>
                  <a:schemeClr val="bg1"/>
                </a:solidFill>
              </a:defRPr>
            </a:lvl1pPr>
          </a:lstStyle>
          <a:p>
            <a:pPr lvl="0"/>
            <a:r>
              <a:rPr lang="en-US"/>
              <a:t>Section header here</a:t>
            </a:r>
          </a:p>
        </p:txBody>
      </p:sp>
      <p:sp>
        <p:nvSpPr>
          <p:cNvPr id="40" name="Text Placeholder 4">
            <a:extLst>
              <a:ext uri="{FF2B5EF4-FFF2-40B4-BE49-F238E27FC236}">
                <a16:creationId xmlns:a16="http://schemas.microsoft.com/office/drawing/2014/main" id="{17202BF7-08E8-0642-B5BB-1D4E28A491E9}"/>
              </a:ext>
            </a:extLst>
          </p:cNvPr>
          <p:cNvSpPr>
            <a:spLocks noGrp="1"/>
          </p:cNvSpPr>
          <p:nvPr>
            <p:ph type="body" sz="quarter" idx="17" hasCustomPrompt="1"/>
          </p:nvPr>
        </p:nvSpPr>
        <p:spPr>
          <a:xfrm>
            <a:off x="4818930" y="1884106"/>
            <a:ext cx="4554537" cy="321627"/>
          </a:xfrm>
          <a:prstGeom prst="rect">
            <a:avLst/>
          </a:prstGeom>
        </p:spPr>
        <p:txBody>
          <a:bodyPr wrap="square" anchor="t" anchorCtr="0">
            <a:spAutoFit/>
          </a:bodyPr>
          <a:lstStyle>
            <a:lvl1pPr>
              <a:defRPr sz="2000" b="0">
                <a:solidFill>
                  <a:schemeClr val="bg1"/>
                </a:solidFill>
              </a:defRPr>
            </a:lvl1pPr>
          </a:lstStyle>
          <a:p>
            <a:pPr lvl="0"/>
            <a:r>
              <a:rPr lang="en-US"/>
              <a:t>Section header here</a:t>
            </a:r>
          </a:p>
        </p:txBody>
      </p:sp>
      <p:sp>
        <p:nvSpPr>
          <p:cNvPr id="41" name="Text Placeholder 4">
            <a:extLst>
              <a:ext uri="{FF2B5EF4-FFF2-40B4-BE49-F238E27FC236}">
                <a16:creationId xmlns:a16="http://schemas.microsoft.com/office/drawing/2014/main" id="{E1DF2E15-278E-BB41-AB8F-A0A51FACFD79}"/>
              </a:ext>
            </a:extLst>
          </p:cNvPr>
          <p:cNvSpPr>
            <a:spLocks noGrp="1"/>
          </p:cNvSpPr>
          <p:nvPr>
            <p:ph type="body" sz="quarter" idx="18" hasCustomPrompt="1"/>
          </p:nvPr>
        </p:nvSpPr>
        <p:spPr>
          <a:xfrm>
            <a:off x="4818930" y="2567012"/>
            <a:ext cx="4554537" cy="321627"/>
          </a:xfrm>
          <a:prstGeom prst="rect">
            <a:avLst/>
          </a:prstGeom>
        </p:spPr>
        <p:txBody>
          <a:bodyPr wrap="square" anchor="t" anchorCtr="0">
            <a:spAutoFit/>
          </a:bodyPr>
          <a:lstStyle>
            <a:lvl1pPr>
              <a:defRPr sz="2000" b="0">
                <a:solidFill>
                  <a:schemeClr val="bg1"/>
                </a:solidFill>
              </a:defRPr>
            </a:lvl1pPr>
          </a:lstStyle>
          <a:p>
            <a:pPr lvl="0"/>
            <a:r>
              <a:rPr lang="en-US"/>
              <a:t>Section header here</a:t>
            </a:r>
          </a:p>
        </p:txBody>
      </p:sp>
      <p:sp>
        <p:nvSpPr>
          <p:cNvPr id="42" name="Text Placeholder 4">
            <a:extLst>
              <a:ext uri="{FF2B5EF4-FFF2-40B4-BE49-F238E27FC236}">
                <a16:creationId xmlns:a16="http://schemas.microsoft.com/office/drawing/2014/main" id="{770D617C-6EF1-9847-9E19-F322FAC38A28}"/>
              </a:ext>
            </a:extLst>
          </p:cNvPr>
          <p:cNvSpPr>
            <a:spLocks noGrp="1"/>
          </p:cNvSpPr>
          <p:nvPr>
            <p:ph type="body" sz="quarter" idx="19" hasCustomPrompt="1"/>
          </p:nvPr>
        </p:nvSpPr>
        <p:spPr>
          <a:xfrm>
            <a:off x="4818930" y="3260079"/>
            <a:ext cx="4554537" cy="321627"/>
          </a:xfrm>
          <a:prstGeom prst="rect">
            <a:avLst/>
          </a:prstGeom>
        </p:spPr>
        <p:txBody>
          <a:bodyPr wrap="square" anchor="t" anchorCtr="0">
            <a:spAutoFit/>
          </a:bodyPr>
          <a:lstStyle>
            <a:lvl1pPr>
              <a:defRPr sz="2000" b="0">
                <a:solidFill>
                  <a:schemeClr val="bg1"/>
                </a:solidFill>
              </a:defRPr>
            </a:lvl1pPr>
          </a:lstStyle>
          <a:p>
            <a:pPr lvl="0"/>
            <a:r>
              <a:rPr lang="en-US"/>
              <a:t>Section header here</a:t>
            </a:r>
          </a:p>
        </p:txBody>
      </p:sp>
      <p:sp>
        <p:nvSpPr>
          <p:cNvPr id="43" name="Text Placeholder 4">
            <a:extLst>
              <a:ext uri="{FF2B5EF4-FFF2-40B4-BE49-F238E27FC236}">
                <a16:creationId xmlns:a16="http://schemas.microsoft.com/office/drawing/2014/main" id="{C49568AB-E132-0347-B868-577B88807D7B}"/>
              </a:ext>
            </a:extLst>
          </p:cNvPr>
          <p:cNvSpPr>
            <a:spLocks noGrp="1"/>
          </p:cNvSpPr>
          <p:nvPr>
            <p:ph type="body" sz="quarter" idx="20" hasCustomPrompt="1"/>
          </p:nvPr>
        </p:nvSpPr>
        <p:spPr>
          <a:xfrm>
            <a:off x="4818930" y="3942985"/>
            <a:ext cx="4554537" cy="321627"/>
          </a:xfrm>
          <a:prstGeom prst="rect">
            <a:avLst/>
          </a:prstGeom>
        </p:spPr>
        <p:txBody>
          <a:bodyPr wrap="square" anchor="t" anchorCtr="0">
            <a:spAutoFit/>
          </a:bodyPr>
          <a:lstStyle>
            <a:lvl1pPr>
              <a:defRPr sz="2000" b="0">
                <a:solidFill>
                  <a:schemeClr val="bg1"/>
                </a:solidFill>
              </a:defRPr>
            </a:lvl1pPr>
          </a:lstStyle>
          <a:p>
            <a:pPr lvl="0"/>
            <a:r>
              <a:rPr lang="en-US"/>
              <a:t>Section header here</a:t>
            </a:r>
          </a:p>
        </p:txBody>
      </p:sp>
      <p:sp>
        <p:nvSpPr>
          <p:cNvPr id="44" name="Text Placeholder 4">
            <a:extLst>
              <a:ext uri="{FF2B5EF4-FFF2-40B4-BE49-F238E27FC236}">
                <a16:creationId xmlns:a16="http://schemas.microsoft.com/office/drawing/2014/main" id="{BA277EC2-1880-A64A-8CD9-EAFCECD5EA2D}"/>
              </a:ext>
            </a:extLst>
          </p:cNvPr>
          <p:cNvSpPr>
            <a:spLocks noGrp="1"/>
          </p:cNvSpPr>
          <p:nvPr>
            <p:ph type="body" sz="quarter" idx="21" hasCustomPrompt="1"/>
          </p:nvPr>
        </p:nvSpPr>
        <p:spPr>
          <a:xfrm>
            <a:off x="4818930" y="4625892"/>
            <a:ext cx="4554537" cy="321627"/>
          </a:xfrm>
          <a:prstGeom prst="rect">
            <a:avLst/>
          </a:prstGeom>
        </p:spPr>
        <p:txBody>
          <a:bodyPr wrap="square" anchor="t" anchorCtr="0">
            <a:spAutoFit/>
          </a:bodyPr>
          <a:lstStyle>
            <a:lvl1pPr>
              <a:defRPr sz="2000" b="0">
                <a:solidFill>
                  <a:schemeClr val="bg1"/>
                </a:solidFill>
              </a:defRPr>
            </a:lvl1pPr>
          </a:lstStyle>
          <a:p>
            <a:pPr lvl="0"/>
            <a:r>
              <a:rPr lang="en-US"/>
              <a:t>Section header here</a:t>
            </a:r>
          </a:p>
        </p:txBody>
      </p:sp>
      <p:cxnSp>
        <p:nvCxnSpPr>
          <p:cNvPr id="45" name="Straight Connector 44">
            <a:extLst>
              <a:ext uri="{FF2B5EF4-FFF2-40B4-BE49-F238E27FC236}">
                <a16:creationId xmlns:a16="http://schemas.microsoft.com/office/drawing/2014/main" id="{3D8C977B-490A-7A40-83B1-341231F1E4DA}"/>
              </a:ext>
            </a:extLst>
          </p:cNvPr>
          <p:cNvCxnSpPr>
            <a:cxnSpLocks/>
          </p:cNvCxnSpPr>
          <p:nvPr userDrawn="1"/>
        </p:nvCxnSpPr>
        <p:spPr>
          <a:xfrm>
            <a:off x="3725348" y="914400"/>
            <a:ext cx="0" cy="5257800"/>
          </a:xfrm>
          <a:prstGeom prst="line">
            <a:avLst/>
          </a:prstGeom>
          <a:ln w="63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6" name="Text Placeholder 3">
            <a:extLst>
              <a:ext uri="{FF2B5EF4-FFF2-40B4-BE49-F238E27FC236}">
                <a16:creationId xmlns:a16="http://schemas.microsoft.com/office/drawing/2014/main" id="{F46579F0-C0D7-394C-ABF4-CA5A1613E04C}"/>
              </a:ext>
            </a:extLst>
          </p:cNvPr>
          <p:cNvSpPr txBox="1">
            <a:spLocks/>
          </p:cNvSpPr>
          <p:nvPr userDrawn="1"/>
        </p:nvSpPr>
        <p:spPr>
          <a:xfrm>
            <a:off x="11498094" y="6406591"/>
            <a:ext cx="242932" cy="218934"/>
          </a:xfrm>
          <a:prstGeom prst="rect">
            <a:avLst/>
          </a:prstGeom>
        </p:spPr>
        <p:txBody>
          <a:bodyPr vert="horz" lIns="0" tIns="0" rIns="0" bIns="0" rtlCol="0" anchor="ctr">
            <a:noAutofit/>
          </a:bodyPr>
          <a:lstStyle>
            <a:defPPr>
              <a:defRPr lang="en-US"/>
            </a:defPPr>
            <a:lvl1pPr algn="r">
              <a:defRPr kumimoji="0" sz="8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vl2pPr marL="182880" indent="-182880" algn="l" defTabSz="914400" rtl="0" eaLnBrk="1" latinLnBrk="0" hangingPunct="1">
              <a:lnSpc>
                <a:spcPct val="100000"/>
              </a:lnSpc>
              <a:spcBef>
                <a:spcPts val="600"/>
              </a:spcBef>
              <a:buClr>
                <a:schemeClr val="accent2"/>
              </a:buClr>
              <a:buFont typeface="Arial" panose="020B0604020202020204" pitchFamily="34" charset="0"/>
              <a:buChar char="•"/>
              <a:defRPr sz="16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fld id="{07FA7470-6506-4B71-AD87-6F7FA0DD0168}" type="slidenum">
              <a:rPr lang="en-US" sz="1000" smtClean="0">
                <a:solidFill>
                  <a:schemeClr val="bg1"/>
                </a:solidFill>
              </a:rPr>
              <a:pPr lvl="0"/>
              <a:t>‹#›</a:t>
            </a:fld>
            <a:endParaRPr lang="en-US" sz="1000">
              <a:solidFill>
                <a:schemeClr val="bg1"/>
              </a:solidFill>
            </a:endParaRPr>
          </a:p>
        </p:txBody>
      </p:sp>
    </p:spTree>
    <p:extLst>
      <p:ext uri="{BB962C8B-B14F-4D97-AF65-F5344CB8AC3E}">
        <p14:creationId xmlns:p14="http://schemas.microsoft.com/office/powerpoint/2010/main" val="2768606211"/>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ivider">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DF03CD9-50C7-44B7-B928-FC1A6F91398C}"/>
              </a:ext>
            </a:extLst>
          </p:cNvPr>
          <p:cNvSpPr>
            <a:spLocks noGrp="1"/>
          </p:cNvSpPr>
          <p:nvPr>
            <p:ph type="title" hasCustomPrompt="1"/>
          </p:nvPr>
        </p:nvSpPr>
        <p:spPr>
          <a:xfrm>
            <a:off x="457201" y="2292310"/>
            <a:ext cx="7450138" cy="923330"/>
          </a:xfrm>
        </p:spPr>
        <p:txBody>
          <a:bodyPr wrap="square">
            <a:spAutoFit/>
          </a:bodyPr>
          <a:lstStyle>
            <a:lvl1pPr>
              <a:defRPr sz="6000">
                <a:latin typeface="Calibri Light" panose="020F0302020204030204" pitchFamily="34" charset="0"/>
                <a:cs typeface="Calibri Light" panose="020F0302020204030204" pitchFamily="34" charset="0"/>
              </a:defRPr>
            </a:lvl1pPr>
          </a:lstStyle>
          <a:p>
            <a:r>
              <a:rPr lang="en-US"/>
              <a:t>Section Header</a:t>
            </a:r>
          </a:p>
        </p:txBody>
      </p:sp>
      <p:sp>
        <p:nvSpPr>
          <p:cNvPr id="4" name="Text Placeholder 3">
            <a:extLst>
              <a:ext uri="{FF2B5EF4-FFF2-40B4-BE49-F238E27FC236}">
                <a16:creationId xmlns:a16="http://schemas.microsoft.com/office/drawing/2014/main" id="{1F897BD5-071C-4070-AB48-99AEFB09E739}"/>
              </a:ext>
            </a:extLst>
          </p:cNvPr>
          <p:cNvSpPr>
            <a:spLocks noGrp="1"/>
          </p:cNvSpPr>
          <p:nvPr>
            <p:ph type="body" sz="quarter" idx="10"/>
          </p:nvPr>
        </p:nvSpPr>
        <p:spPr>
          <a:xfrm>
            <a:off x="457200" y="3429000"/>
            <a:ext cx="8632825" cy="2057400"/>
          </a:xfrm>
          <a:prstGeom prst="rect">
            <a:avLst/>
          </a:prstGeom>
        </p:spPr>
        <p:txBody>
          <a:bodyPr/>
          <a:lstStyle>
            <a:lvl1pPr>
              <a:defRPr sz="1800"/>
            </a:lvl1pPr>
            <a:lvl2pPr>
              <a:buNone/>
              <a:defRPr/>
            </a:lvl2pPr>
          </a:lstStyle>
          <a:p>
            <a:pPr lvl="0"/>
            <a:r>
              <a:rPr lang="en-US"/>
              <a:t>Click to edit Master text styles</a:t>
            </a:r>
          </a:p>
        </p:txBody>
      </p:sp>
    </p:spTree>
    <p:extLst>
      <p:ext uri="{BB962C8B-B14F-4D97-AF65-F5344CB8AC3E}">
        <p14:creationId xmlns:p14="http://schemas.microsoft.com/office/powerpoint/2010/main" val="3850215462"/>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ivider-Black">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72D1CE3-09AB-4B8F-B4EA-802DA1F8168A}"/>
              </a:ext>
            </a:extLst>
          </p:cNvPr>
          <p:cNvSpPr/>
          <p:nvPr userDrawn="1"/>
        </p:nvSpPr>
        <p:spPr bwMode="auto">
          <a:xfrm>
            <a:off x="0" y="0"/>
            <a:ext cx="12192000" cy="6858000"/>
          </a:xfrm>
          <a:prstGeom prst="rect">
            <a:avLst/>
          </a:prstGeom>
          <a:solidFill>
            <a:schemeClr val="tx1"/>
          </a:solidFill>
          <a:ln>
            <a:noFill/>
          </a:ln>
          <a:effectLst/>
        </p:spPr>
        <p:txBody>
          <a:bodyPr wrap="none" rtlCol="0" anchor="ctr"/>
          <a:lstStyle/>
          <a:p>
            <a:pPr algn="ctr"/>
            <a:endParaRPr lang="en-US" sz="2400" err="1">
              <a:solidFill>
                <a:schemeClr val="bg1"/>
              </a:solidFill>
              <a:latin typeface="Calibri Light" panose="020F0302020204030204" pitchFamily="34" charset="0"/>
              <a:ea typeface="Human Sans ExtraLight" charset="0"/>
              <a:cs typeface="Human Sans ExtraLight" charset="0"/>
            </a:endParaRPr>
          </a:p>
        </p:txBody>
      </p:sp>
      <p:sp>
        <p:nvSpPr>
          <p:cNvPr id="8" name="Title 2">
            <a:extLst>
              <a:ext uri="{FF2B5EF4-FFF2-40B4-BE49-F238E27FC236}">
                <a16:creationId xmlns:a16="http://schemas.microsoft.com/office/drawing/2014/main" id="{B0330134-8A98-4980-8768-0A6F6740898D}"/>
              </a:ext>
            </a:extLst>
          </p:cNvPr>
          <p:cNvSpPr>
            <a:spLocks noGrp="1"/>
          </p:cNvSpPr>
          <p:nvPr>
            <p:ph type="title" hasCustomPrompt="1"/>
          </p:nvPr>
        </p:nvSpPr>
        <p:spPr>
          <a:xfrm>
            <a:off x="457201" y="2292310"/>
            <a:ext cx="7450138" cy="923330"/>
          </a:xfrm>
        </p:spPr>
        <p:txBody>
          <a:bodyPr wrap="square">
            <a:spAutoFit/>
          </a:bodyPr>
          <a:lstStyle>
            <a:lvl1pPr>
              <a:defRPr sz="6000">
                <a:solidFill>
                  <a:schemeClr val="bg1"/>
                </a:solidFill>
                <a:latin typeface="Calibri Light" panose="020F0302020204030204" pitchFamily="34" charset="0"/>
                <a:cs typeface="Calibri Light" panose="020F0302020204030204" pitchFamily="34" charset="0"/>
              </a:defRPr>
            </a:lvl1pPr>
          </a:lstStyle>
          <a:p>
            <a:r>
              <a:rPr lang="en-US"/>
              <a:t>Section Header</a:t>
            </a:r>
          </a:p>
        </p:txBody>
      </p:sp>
      <p:sp>
        <p:nvSpPr>
          <p:cNvPr id="10" name="Text Placeholder 3">
            <a:extLst>
              <a:ext uri="{FF2B5EF4-FFF2-40B4-BE49-F238E27FC236}">
                <a16:creationId xmlns:a16="http://schemas.microsoft.com/office/drawing/2014/main" id="{45AAE230-03E7-412A-8ABA-3FCF0021065E}"/>
              </a:ext>
            </a:extLst>
          </p:cNvPr>
          <p:cNvSpPr>
            <a:spLocks noGrp="1"/>
          </p:cNvSpPr>
          <p:nvPr>
            <p:ph type="body" sz="quarter" idx="10"/>
          </p:nvPr>
        </p:nvSpPr>
        <p:spPr>
          <a:xfrm>
            <a:off x="457200" y="3429000"/>
            <a:ext cx="8632825" cy="2057400"/>
          </a:xfrm>
          <a:prstGeom prst="rect">
            <a:avLst/>
          </a:prstGeom>
        </p:spPr>
        <p:txBody>
          <a:bodyPr/>
          <a:lstStyle>
            <a:lvl1pPr>
              <a:defRPr sz="1800">
                <a:solidFill>
                  <a:schemeClr val="bg1"/>
                </a:solidFill>
              </a:defRPr>
            </a:lvl1pPr>
            <a:lvl2pPr>
              <a:buNone/>
              <a:defRPr/>
            </a:lvl2pPr>
          </a:lstStyle>
          <a:p>
            <a:pPr lvl="0"/>
            <a:r>
              <a:rPr lang="en-US"/>
              <a:t>Click to edit Master text styles</a:t>
            </a:r>
          </a:p>
        </p:txBody>
      </p:sp>
      <p:pic>
        <p:nvPicPr>
          <p:cNvPr id="3" name="Graphic 2">
            <a:extLst>
              <a:ext uri="{FF2B5EF4-FFF2-40B4-BE49-F238E27FC236}">
                <a16:creationId xmlns:a16="http://schemas.microsoft.com/office/drawing/2014/main" id="{ED39377C-A4AF-4B79-9CA5-600FF7C9AA27}"/>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7201" y="6438901"/>
            <a:ext cx="540540" cy="190499"/>
          </a:xfrm>
          <a:prstGeom prst="rect">
            <a:avLst/>
          </a:prstGeom>
        </p:spPr>
      </p:pic>
      <p:sp>
        <p:nvSpPr>
          <p:cNvPr id="9" name="TextBox 8">
            <a:extLst>
              <a:ext uri="{FF2B5EF4-FFF2-40B4-BE49-F238E27FC236}">
                <a16:creationId xmlns:a16="http://schemas.microsoft.com/office/drawing/2014/main" id="{581E7284-C854-184C-A06D-CACC02F73E92}"/>
              </a:ext>
            </a:extLst>
          </p:cNvPr>
          <p:cNvSpPr txBox="1"/>
          <p:nvPr userDrawn="1"/>
        </p:nvSpPr>
        <p:spPr>
          <a:xfrm>
            <a:off x="10505872" y="6406591"/>
            <a:ext cx="939818" cy="218934"/>
          </a:xfrm>
          <a:prstGeom prst="rect">
            <a:avLst/>
          </a:prstGeom>
        </p:spPr>
        <p:txBody>
          <a:bodyPr vert="horz" lIns="0" tIns="0" rIns="0" bIns="0" rtlCol="0" anchor="ctr" anchorCtr="0">
            <a:noAutofit/>
          </a:bodyPr>
          <a:lstStyle>
            <a:defPPr>
              <a:defRPr lang="en-US"/>
            </a:defPPr>
            <a:lvl1pPr algn="r">
              <a:defRPr kumimoji="0" sz="6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stStyle>
          <a:p>
            <a:pPr lvl="0"/>
            <a:r>
              <a:rPr lang="en-US">
                <a:solidFill>
                  <a:schemeClr val="bg1"/>
                </a:solidFill>
              </a:rPr>
              <a:t>CONFIDENTIAL. Copyright ©</a:t>
            </a:r>
          </a:p>
        </p:txBody>
      </p:sp>
      <p:sp>
        <p:nvSpPr>
          <p:cNvPr id="12" name="Text Placeholder 3">
            <a:extLst>
              <a:ext uri="{FF2B5EF4-FFF2-40B4-BE49-F238E27FC236}">
                <a16:creationId xmlns:a16="http://schemas.microsoft.com/office/drawing/2014/main" id="{18A1A574-71CC-6640-9BC0-9339C3ABCCC1}"/>
              </a:ext>
            </a:extLst>
          </p:cNvPr>
          <p:cNvSpPr txBox="1">
            <a:spLocks/>
          </p:cNvSpPr>
          <p:nvPr userDrawn="1"/>
        </p:nvSpPr>
        <p:spPr>
          <a:xfrm>
            <a:off x="11498094" y="6406591"/>
            <a:ext cx="242932" cy="218934"/>
          </a:xfrm>
          <a:prstGeom prst="rect">
            <a:avLst/>
          </a:prstGeom>
        </p:spPr>
        <p:txBody>
          <a:bodyPr vert="horz" lIns="0" tIns="0" rIns="0" bIns="0" rtlCol="0" anchor="ctr">
            <a:noAutofit/>
          </a:bodyPr>
          <a:lstStyle>
            <a:defPPr>
              <a:defRPr lang="en-US"/>
            </a:defPPr>
            <a:lvl1pPr algn="r">
              <a:defRPr kumimoji="0" sz="8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vl2pPr marL="182880" indent="-182880" algn="l" defTabSz="914400" rtl="0" eaLnBrk="1" latinLnBrk="0" hangingPunct="1">
              <a:lnSpc>
                <a:spcPct val="100000"/>
              </a:lnSpc>
              <a:spcBef>
                <a:spcPts val="600"/>
              </a:spcBef>
              <a:buClr>
                <a:schemeClr val="accent2"/>
              </a:buClr>
              <a:buFont typeface="Arial" panose="020B0604020202020204" pitchFamily="34" charset="0"/>
              <a:buChar char="•"/>
              <a:defRPr sz="16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fld id="{07FA7470-6506-4B71-AD87-6F7FA0DD0168}" type="slidenum">
              <a:rPr lang="en-US" sz="1000" smtClean="0">
                <a:solidFill>
                  <a:schemeClr val="bg1"/>
                </a:solidFill>
              </a:rPr>
              <a:pPr lvl="0"/>
              <a:t>‹#›</a:t>
            </a:fld>
            <a:endParaRPr lang="en-US" sz="1000">
              <a:solidFill>
                <a:schemeClr val="bg1"/>
              </a:solidFill>
            </a:endParaRPr>
          </a:p>
        </p:txBody>
      </p:sp>
    </p:spTree>
    <p:extLst>
      <p:ext uri="{BB962C8B-B14F-4D97-AF65-F5344CB8AC3E}">
        <p14:creationId xmlns:p14="http://schemas.microsoft.com/office/powerpoint/2010/main" val="516280046"/>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ivider-Picture">
    <p:spTree>
      <p:nvGrpSpPr>
        <p:cNvPr id="1" name=""/>
        <p:cNvGrpSpPr/>
        <p:nvPr/>
      </p:nvGrpSpPr>
      <p:grpSpPr>
        <a:xfrm>
          <a:off x="0" y="0"/>
          <a:ext cx="0" cy="0"/>
          <a:chOff x="0" y="0"/>
          <a:chExt cx="0" cy="0"/>
        </a:xfrm>
      </p:grpSpPr>
      <p:sp>
        <p:nvSpPr>
          <p:cNvPr id="12" name="Picture Placeholder 2">
            <a:extLst>
              <a:ext uri="{FF2B5EF4-FFF2-40B4-BE49-F238E27FC236}">
                <a16:creationId xmlns:a16="http://schemas.microsoft.com/office/drawing/2014/main" id="{AC1C81F5-54D7-4540-9257-18BFF40092EA}"/>
              </a:ext>
            </a:extLst>
          </p:cNvPr>
          <p:cNvSpPr>
            <a:spLocks noGrp="1"/>
          </p:cNvSpPr>
          <p:nvPr>
            <p:ph type="pic" sz="quarter" idx="13"/>
          </p:nvPr>
        </p:nvSpPr>
        <p:spPr>
          <a:xfrm>
            <a:off x="0" y="0"/>
            <a:ext cx="12192000" cy="6858000"/>
          </a:xfrm>
          <a:prstGeom prst="rect">
            <a:avLst/>
          </a:prstGeom>
          <a:solidFill>
            <a:schemeClr val="bg1">
              <a:lumMod val="65000"/>
            </a:schemeClr>
          </a:solidFill>
        </p:spPr>
        <p:txBody>
          <a:bodyPr/>
          <a:lstStyle>
            <a:lvl1pPr>
              <a:defRPr/>
            </a:lvl1pPr>
          </a:lstStyle>
          <a:p>
            <a:r>
              <a:rPr lang="en-US"/>
              <a:t>Click icon to add picture</a:t>
            </a:r>
          </a:p>
        </p:txBody>
      </p:sp>
      <p:sp>
        <p:nvSpPr>
          <p:cNvPr id="9" name="Title 2">
            <a:extLst>
              <a:ext uri="{FF2B5EF4-FFF2-40B4-BE49-F238E27FC236}">
                <a16:creationId xmlns:a16="http://schemas.microsoft.com/office/drawing/2014/main" id="{2C8D4D26-39BC-439E-9736-9CE3385DD9DC}"/>
              </a:ext>
            </a:extLst>
          </p:cNvPr>
          <p:cNvSpPr>
            <a:spLocks noGrp="1"/>
          </p:cNvSpPr>
          <p:nvPr>
            <p:ph type="title" hasCustomPrompt="1"/>
          </p:nvPr>
        </p:nvSpPr>
        <p:spPr>
          <a:xfrm>
            <a:off x="457201" y="2292310"/>
            <a:ext cx="7450138" cy="923330"/>
          </a:xfrm>
        </p:spPr>
        <p:txBody>
          <a:bodyPr wrap="square">
            <a:spAutoFit/>
          </a:bodyPr>
          <a:lstStyle>
            <a:lvl1pPr>
              <a:defRPr sz="6000">
                <a:solidFill>
                  <a:schemeClr val="bg1"/>
                </a:solidFill>
                <a:latin typeface="Calibri Light" panose="020F0302020204030204" pitchFamily="34" charset="0"/>
                <a:cs typeface="Calibri Light" panose="020F0302020204030204" pitchFamily="34" charset="0"/>
              </a:defRPr>
            </a:lvl1pPr>
          </a:lstStyle>
          <a:p>
            <a:r>
              <a:rPr lang="en-US"/>
              <a:t>Section Header</a:t>
            </a:r>
          </a:p>
        </p:txBody>
      </p:sp>
      <p:sp>
        <p:nvSpPr>
          <p:cNvPr id="10" name="Text Placeholder 3">
            <a:extLst>
              <a:ext uri="{FF2B5EF4-FFF2-40B4-BE49-F238E27FC236}">
                <a16:creationId xmlns:a16="http://schemas.microsoft.com/office/drawing/2014/main" id="{E33501BA-291D-41ED-BCBD-8B23A9C86C4B}"/>
              </a:ext>
            </a:extLst>
          </p:cNvPr>
          <p:cNvSpPr>
            <a:spLocks noGrp="1"/>
          </p:cNvSpPr>
          <p:nvPr>
            <p:ph type="body" sz="quarter" idx="11"/>
          </p:nvPr>
        </p:nvSpPr>
        <p:spPr>
          <a:xfrm>
            <a:off x="457200" y="3429000"/>
            <a:ext cx="8632825" cy="2057400"/>
          </a:xfrm>
          <a:prstGeom prst="rect">
            <a:avLst/>
          </a:prstGeom>
        </p:spPr>
        <p:txBody>
          <a:bodyPr/>
          <a:lstStyle>
            <a:lvl1pPr>
              <a:defRPr sz="1800">
                <a:solidFill>
                  <a:schemeClr val="bg1"/>
                </a:solidFill>
              </a:defRPr>
            </a:lvl1pPr>
            <a:lvl2pPr>
              <a:buNone/>
              <a:defRPr/>
            </a:lvl2pPr>
          </a:lstStyle>
          <a:p>
            <a:pPr lvl="0"/>
            <a:r>
              <a:rPr lang="en-US"/>
              <a:t>Click to edit Master text styles</a:t>
            </a:r>
          </a:p>
        </p:txBody>
      </p:sp>
      <p:sp>
        <p:nvSpPr>
          <p:cNvPr id="8" name="TextBox 7">
            <a:extLst>
              <a:ext uri="{FF2B5EF4-FFF2-40B4-BE49-F238E27FC236}">
                <a16:creationId xmlns:a16="http://schemas.microsoft.com/office/drawing/2014/main" id="{F10D9AC8-F415-4F41-81BB-33EEA9AD7083}"/>
              </a:ext>
            </a:extLst>
          </p:cNvPr>
          <p:cNvSpPr txBox="1"/>
          <p:nvPr userDrawn="1"/>
        </p:nvSpPr>
        <p:spPr>
          <a:xfrm>
            <a:off x="10505872" y="6406591"/>
            <a:ext cx="939818" cy="218934"/>
          </a:xfrm>
          <a:prstGeom prst="rect">
            <a:avLst/>
          </a:prstGeom>
        </p:spPr>
        <p:txBody>
          <a:bodyPr vert="horz" lIns="0" tIns="0" rIns="0" bIns="0" rtlCol="0" anchor="ctr" anchorCtr="0">
            <a:noAutofit/>
          </a:bodyPr>
          <a:lstStyle>
            <a:defPPr>
              <a:defRPr lang="en-US"/>
            </a:defPPr>
            <a:lvl1pPr algn="r">
              <a:defRPr kumimoji="0" sz="6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stStyle>
          <a:p>
            <a:pPr lvl="0"/>
            <a:r>
              <a:rPr lang="en-US">
                <a:solidFill>
                  <a:schemeClr val="bg1"/>
                </a:solidFill>
              </a:rPr>
              <a:t>CONFIDENTIAL. Copyright ©</a:t>
            </a:r>
          </a:p>
        </p:txBody>
      </p:sp>
      <p:sp>
        <p:nvSpPr>
          <p:cNvPr id="14" name="Text Placeholder 3">
            <a:extLst>
              <a:ext uri="{FF2B5EF4-FFF2-40B4-BE49-F238E27FC236}">
                <a16:creationId xmlns:a16="http://schemas.microsoft.com/office/drawing/2014/main" id="{6CAD51B5-4F0B-1246-8F71-7B2D95B954E2}"/>
              </a:ext>
            </a:extLst>
          </p:cNvPr>
          <p:cNvSpPr txBox="1">
            <a:spLocks/>
          </p:cNvSpPr>
          <p:nvPr userDrawn="1"/>
        </p:nvSpPr>
        <p:spPr>
          <a:xfrm>
            <a:off x="11498094" y="6406591"/>
            <a:ext cx="242932" cy="218934"/>
          </a:xfrm>
          <a:prstGeom prst="rect">
            <a:avLst/>
          </a:prstGeom>
        </p:spPr>
        <p:txBody>
          <a:bodyPr vert="horz" lIns="0" tIns="0" rIns="0" bIns="0" rtlCol="0" anchor="ctr">
            <a:noAutofit/>
          </a:bodyPr>
          <a:lstStyle>
            <a:defPPr>
              <a:defRPr lang="en-US"/>
            </a:defPPr>
            <a:lvl1pPr algn="r">
              <a:defRPr kumimoji="0" sz="8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vl2pPr marL="182880" indent="-182880" algn="l" defTabSz="914400" rtl="0" eaLnBrk="1" latinLnBrk="0" hangingPunct="1">
              <a:lnSpc>
                <a:spcPct val="100000"/>
              </a:lnSpc>
              <a:spcBef>
                <a:spcPts val="600"/>
              </a:spcBef>
              <a:buClr>
                <a:schemeClr val="accent2"/>
              </a:buClr>
              <a:buFont typeface="Arial" panose="020B0604020202020204" pitchFamily="34" charset="0"/>
              <a:buChar char="•"/>
              <a:defRPr sz="16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fld id="{07FA7470-6506-4B71-AD87-6F7FA0DD0168}" type="slidenum">
              <a:rPr lang="en-US" sz="1000" smtClean="0">
                <a:solidFill>
                  <a:schemeClr val="bg1"/>
                </a:solidFill>
              </a:rPr>
              <a:pPr lvl="0"/>
              <a:t>‹#›</a:t>
            </a:fld>
            <a:endParaRPr lang="en-US" sz="1000">
              <a:solidFill>
                <a:schemeClr val="bg1"/>
              </a:solidFill>
            </a:endParaRPr>
          </a:p>
        </p:txBody>
      </p:sp>
      <p:pic>
        <p:nvPicPr>
          <p:cNvPr id="11" name="Graphic 10">
            <a:extLst>
              <a:ext uri="{FF2B5EF4-FFF2-40B4-BE49-F238E27FC236}">
                <a16:creationId xmlns:a16="http://schemas.microsoft.com/office/drawing/2014/main" id="{41B932DC-E0AB-5041-A632-07A26B0EB215}"/>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7201" y="6438901"/>
            <a:ext cx="540540" cy="190499"/>
          </a:xfrm>
          <a:prstGeom prst="rect">
            <a:avLst/>
          </a:prstGeom>
        </p:spPr>
      </p:pic>
    </p:spTree>
    <p:extLst>
      <p:ext uri="{BB962C8B-B14F-4D97-AF65-F5344CB8AC3E}">
        <p14:creationId xmlns:p14="http://schemas.microsoft.com/office/powerpoint/2010/main" val="651206045"/>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image" Target="../media/image1.png"/><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image" Target="../media/image2.svg"/><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tags" Target="../tags/tag1.xml"/><Relationship Id="rId20" Type="http://schemas.openxmlformats.org/officeDocument/2006/relationships/slideLayout" Target="../slideLayouts/slideLayout20.xml"/><Relationship Id="rId41"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457200"/>
            <a:ext cx="11277599" cy="457200"/>
          </a:xfrm>
          <a:prstGeom prst="rect">
            <a:avLst/>
          </a:prstGeom>
        </p:spPr>
        <p:txBody>
          <a:bodyPr vert="horz" lIns="0" tIns="0" rIns="0" bIns="0" rtlCol="0" anchor="t">
            <a:noAutofit/>
          </a:bodyPr>
          <a:lstStyle/>
          <a:p>
            <a:r>
              <a:rPr lang="en-US"/>
              <a:t>Click to edit Master title style</a:t>
            </a:r>
            <a:endParaRPr lang="en-US" dirty="0"/>
          </a:p>
        </p:txBody>
      </p:sp>
      <p:pic>
        <p:nvPicPr>
          <p:cNvPr id="7" name="Graphic 6">
            <a:extLst>
              <a:ext uri="{FF2B5EF4-FFF2-40B4-BE49-F238E27FC236}">
                <a16:creationId xmlns:a16="http://schemas.microsoft.com/office/drawing/2014/main" id="{BB532318-7ECA-4FB6-ADB1-48895B543C86}"/>
              </a:ext>
            </a:extLst>
          </p:cNvPr>
          <p:cNvPicPr>
            <a:picLocks noChangeAspect="1"/>
          </p:cNvPicPr>
          <p:nvPr userDrawn="1"/>
        </p:nvPicPr>
        <p:blipFill>
          <a:blip r:embed="rId47" cstate="hqprint">
            <a:extLst>
              <a:ext uri="{28A0092B-C50C-407E-A947-70E740481C1C}">
                <a14:useLocalDpi xmlns:a14="http://schemas.microsoft.com/office/drawing/2010/main" val="0"/>
              </a:ext>
              <a:ext uri="{96DAC541-7B7A-43D3-8B79-37D633B846F1}">
                <asvg:svgBlip xmlns:asvg="http://schemas.microsoft.com/office/drawing/2016/SVG/main" r:embed="rId48"/>
              </a:ext>
            </a:extLst>
          </a:blip>
          <a:stretch>
            <a:fillRect/>
          </a:stretch>
        </p:blipFill>
        <p:spPr>
          <a:xfrm>
            <a:off x="457201" y="6438901"/>
            <a:ext cx="540540" cy="190499"/>
          </a:xfrm>
          <a:prstGeom prst="rect">
            <a:avLst/>
          </a:prstGeom>
        </p:spPr>
      </p:pic>
      <p:sp>
        <p:nvSpPr>
          <p:cNvPr id="9" name="Text Placeholder 2">
            <a:extLst>
              <a:ext uri="{FF2B5EF4-FFF2-40B4-BE49-F238E27FC236}">
                <a16:creationId xmlns:a16="http://schemas.microsoft.com/office/drawing/2014/main" id="{E8369E08-22C8-4CA0-8BC3-06B27EF317DD}"/>
              </a:ext>
            </a:extLst>
          </p:cNvPr>
          <p:cNvSpPr>
            <a:spLocks noGrp="1"/>
          </p:cNvSpPr>
          <p:nvPr>
            <p:ph type="body" idx="1"/>
          </p:nvPr>
        </p:nvSpPr>
        <p:spPr>
          <a:xfrm>
            <a:off x="453505" y="1181101"/>
            <a:ext cx="11274551" cy="4991099"/>
          </a:xfrm>
          <a:prstGeom prst="rect">
            <a:avLst/>
          </a:prstGeom>
        </p:spPr>
        <p:txBody>
          <a:bodyPr vert="horz" lIns="0" tIns="0" rIns="0" bIns="0" rtlCol="0">
            <a:noAutofit/>
          </a:bodyPr>
          <a:lstStyle/>
          <a:p>
            <a:pPr marL="0" marR="0" lvl="0" indent="0" algn="l" defTabSz="914400" rtl="0" eaLnBrk="1" fontAlgn="auto" latinLnBrk="0" hangingPunct="1">
              <a:lnSpc>
                <a:spcPct val="110000"/>
              </a:lnSpc>
              <a:spcBef>
                <a:spcPts val="600"/>
              </a:spcBef>
              <a:spcAft>
                <a:spcPts val="0"/>
              </a:spcAft>
              <a:buClrTx/>
              <a:buSzTx/>
              <a:buFont typeface="Arial" panose="020B0604020202020204" pitchFamily="34" charset="0"/>
              <a:buNone/>
              <a:tabLst/>
              <a:defRPr/>
            </a:pPr>
            <a:r>
              <a:rPr kumimoji="0" lang="en-US" sz="1400" b="0" i="0" u="none" strike="noStrike" kern="1200" cap="none" spc="0" normalizeH="0" baseline="0" noProof="0" dirty="0">
                <a:ln>
                  <a:noFill/>
                </a:ln>
                <a:solidFill>
                  <a:srgbClr val="222222"/>
                </a:solidFill>
                <a:effectLst/>
                <a:uLnTx/>
                <a:uFillTx/>
                <a:latin typeface="Calibri"/>
                <a:cs typeface="Calibri" panose="020F0502020204030204" pitchFamily="34" charset="0"/>
              </a:rPr>
              <a:t>Edit Master text styles</a:t>
            </a:r>
          </a:p>
          <a:p>
            <a:pPr marL="182880" marR="0" lvl="1" indent="-182880" algn="l" defTabSz="914400" rtl="0" eaLnBrk="1" fontAlgn="auto" latinLnBrk="0" hangingPunct="1">
              <a:lnSpc>
                <a:spcPct val="100000"/>
              </a:lnSpc>
              <a:spcBef>
                <a:spcPts val="600"/>
              </a:spcBef>
              <a:spcAft>
                <a:spcPts val="0"/>
              </a:spcAft>
              <a:buClr>
                <a:srgbClr val="76CDD8"/>
              </a:buClr>
              <a:buSzTx/>
              <a:buFont typeface="Arial" panose="020B0604020202020204" pitchFamily="34" charset="0"/>
              <a:buChar char="•"/>
              <a:tabLst/>
              <a:defRPr/>
            </a:pPr>
            <a:r>
              <a:rPr kumimoji="0" lang="en-US" sz="1400" b="0" i="0" u="none" strike="noStrike" kern="1200" cap="none" spc="0" normalizeH="0" baseline="0" noProof="0" dirty="0">
                <a:ln>
                  <a:noFill/>
                </a:ln>
                <a:solidFill>
                  <a:srgbClr val="222222"/>
                </a:solidFill>
                <a:effectLst/>
                <a:uLnTx/>
                <a:uFillTx/>
                <a:latin typeface="Calibri"/>
                <a:cs typeface="Calibri" panose="020F0502020204030204" pitchFamily="34" charset="0"/>
              </a:rPr>
              <a:t>Second level</a:t>
            </a:r>
          </a:p>
          <a:p>
            <a:pPr marL="365760" marR="0" lvl="2" indent="-182880" algn="l" defTabSz="914400" rtl="0" eaLnBrk="1" fontAlgn="auto" latinLnBrk="0" hangingPunct="1">
              <a:lnSpc>
                <a:spcPct val="100000"/>
              </a:lnSpc>
              <a:spcBef>
                <a:spcPts val="600"/>
              </a:spcBef>
              <a:spcAft>
                <a:spcPts val="0"/>
              </a:spcAft>
              <a:buClr>
                <a:srgbClr val="A0A0A0"/>
              </a:buClr>
              <a:buSzTx/>
              <a:buFont typeface="Calibri" panose="020F0502020204030204" pitchFamily="34" charset="0"/>
              <a:buChar char="→"/>
              <a:tabLst/>
              <a:defRPr/>
            </a:pPr>
            <a:r>
              <a:rPr kumimoji="0" lang="en-US" sz="1200" b="0" i="0" u="none" strike="noStrike" kern="1200" cap="none" spc="0" normalizeH="0" baseline="0" noProof="0" dirty="0">
                <a:ln>
                  <a:noFill/>
                </a:ln>
                <a:solidFill>
                  <a:srgbClr val="222222"/>
                </a:solidFill>
                <a:effectLst/>
                <a:uLnTx/>
                <a:uFillTx/>
                <a:latin typeface="Calibri"/>
                <a:cs typeface="Calibri" panose="020F0502020204030204" pitchFamily="34" charset="0"/>
              </a:rPr>
              <a:t>Third level</a:t>
            </a:r>
            <a:endParaRPr lang="en-US" dirty="0"/>
          </a:p>
        </p:txBody>
      </p:sp>
      <p:sp>
        <p:nvSpPr>
          <p:cNvPr id="11" name="TextBox 10">
            <a:extLst>
              <a:ext uri="{FF2B5EF4-FFF2-40B4-BE49-F238E27FC236}">
                <a16:creationId xmlns:a16="http://schemas.microsoft.com/office/drawing/2014/main" id="{3F641FF6-5DCC-D34B-9DD7-29931472CBC7}"/>
              </a:ext>
            </a:extLst>
          </p:cNvPr>
          <p:cNvSpPr txBox="1"/>
          <p:nvPr userDrawn="1"/>
        </p:nvSpPr>
        <p:spPr>
          <a:xfrm>
            <a:off x="10505872" y="6406591"/>
            <a:ext cx="939818" cy="218934"/>
          </a:xfrm>
          <a:prstGeom prst="rect">
            <a:avLst/>
          </a:prstGeom>
        </p:spPr>
        <p:txBody>
          <a:bodyPr vert="horz" lIns="0" tIns="0" rIns="0" bIns="0" rtlCol="0" anchor="ctr" anchorCtr="0">
            <a:noAutofit/>
          </a:bodyPr>
          <a:lstStyle>
            <a:defPPr>
              <a:defRPr lang="en-US"/>
            </a:defPPr>
            <a:lvl1pPr algn="r">
              <a:defRPr kumimoji="0" sz="6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stStyle>
          <a:p>
            <a:pPr lvl="0"/>
            <a:r>
              <a:rPr lang="en-US"/>
              <a:t>CONFIDENTIAL. Copyright ©</a:t>
            </a:r>
          </a:p>
        </p:txBody>
      </p:sp>
      <p:sp>
        <p:nvSpPr>
          <p:cNvPr id="12" name="Text Placeholder 3">
            <a:extLst>
              <a:ext uri="{FF2B5EF4-FFF2-40B4-BE49-F238E27FC236}">
                <a16:creationId xmlns:a16="http://schemas.microsoft.com/office/drawing/2014/main" id="{41DA6592-6579-C548-911C-85A5195E10BA}"/>
              </a:ext>
            </a:extLst>
          </p:cNvPr>
          <p:cNvSpPr txBox="1">
            <a:spLocks/>
          </p:cNvSpPr>
          <p:nvPr userDrawn="1"/>
        </p:nvSpPr>
        <p:spPr>
          <a:xfrm>
            <a:off x="11498094" y="6406591"/>
            <a:ext cx="242932" cy="218934"/>
          </a:xfrm>
          <a:prstGeom prst="rect">
            <a:avLst/>
          </a:prstGeom>
        </p:spPr>
        <p:txBody>
          <a:bodyPr vert="horz" lIns="0" tIns="0" rIns="0" bIns="0" rtlCol="0" anchor="ctr">
            <a:noAutofit/>
          </a:bodyPr>
          <a:lstStyle>
            <a:defPPr>
              <a:defRPr lang="en-US"/>
            </a:defPPr>
            <a:lvl1pPr algn="r">
              <a:defRPr kumimoji="0" sz="8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vl2pPr marL="182880" indent="-182880" algn="l" defTabSz="914400" rtl="0" eaLnBrk="1" latinLnBrk="0" hangingPunct="1">
              <a:lnSpc>
                <a:spcPct val="100000"/>
              </a:lnSpc>
              <a:spcBef>
                <a:spcPts val="600"/>
              </a:spcBef>
              <a:buClr>
                <a:schemeClr val="accent2"/>
              </a:buClr>
              <a:buFont typeface="Arial" panose="020B0604020202020204" pitchFamily="34" charset="0"/>
              <a:buChar char="•"/>
              <a:defRPr sz="16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fld id="{07FA7470-6506-4B71-AD87-6F7FA0DD0168}" type="slidenum">
              <a:rPr lang="en-US" sz="1000" smtClean="0"/>
              <a:pPr lvl="0"/>
              <a:t>‹#›</a:t>
            </a:fld>
            <a:endParaRPr lang="en-US" sz="1000"/>
          </a:p>
        </p:txBody>
      </p:sp>
      <p:sp>
        <p:nvSpPr>
          <p:cNvPr id="3" name="empower - DO NOT DELETE!!!" hidden="1">
            <a:extLst>
              <a:ext uri="{FF2B5EF4-FFF2-40B4-BE49-F238E27FC236}">
                <a16:creationId xmlns:a16="http://schemas.microsoft.com/office/drawing/2014/main" id="{A35F69B3-CEEB-4767-9F70-13BF0ADECAA9}"/>
              </a:ext>
            </a:extLst>
          </p:cNvPr>
          <p:cNvSpPr/>
          <p:nvPr userDrawn="1">
            <p:custDataLst>
              <p:tags r:id="rId46"/>
            </p:custDataLst>
          </p:nvPr>
        </p:nvSpPr>
        <p:spPr bwMode="auto">
          <a:xfrm>
            <a:off x="0" y="0"/>
            <a:ext cx="0" cy="0"/>
          </a:xfrm>
          <a:prstGeom prst="ellipse">
            <a:avLst/>
          </a:prstGeom>
          <a:solidFill>
            <a:schemeClr val="accent1"/>
          </a:solidFill>
          <a:ln>
            <a:noFill/>
          </a:ln>
          <a:effectLst/>
        </p:spPr>
        <p:txBody>
          <a:bodyPr wrap="square" lIns="0" tIns="0" rIns="0" bIns="0" rtlCol="0" anchor="ctr"/>
          <a:lstStyle/>
          <a:p>
            <a:pPr algn="ctr"/>
            <a:endParaRPr lang="en-US" sz="2400" dirty="0">
              <a:solidFill>
                <a:schemeClr val="bg1"/>
              </a:solidFill>
              <a:latin typeface="Calibri Light" panose="020F0302020204030204" pitchFamily="34" charset="0"/>
              <a:ea typeface="Human Sans ExtraLight" charset="0"/>
              <a:cs typeface="Human Sans ExtraLight" charset="0"/>
            </a:endParaRPr>
          </a:p>
        </p:txBody>
      </p:sp>
    </p:spTree>
    <p:extLst>
      <p:ext uri="{BB962C8B-B14F-4D97-AF65-F5344CB8AC3E}">
        <p14:creationId xmlns:p14="http://schemas.microsoft.com/office/powerpoint/2010/main" val="1093643976"/>
      </p:ext>
    </p:extLst>
  </p:cSld>
  <p:clrMap bg1="lt1" tx1="dk1" bg2="lt2" tx2="dk2" accent1="accent1" accent2="accent2" accent3="accent3" accent4="accent4" accent5="accent5" accent6="accent6" hlink="hlink" folHlink="folHlink"/>
  <p:sldLayoutIdLst>
    <p:sldLayoutId id="2147483812" r:id="rId1"/>
    <p:sldLayoutId id="2147483813" r:id="rId2"/>
    <p:sldLayoutId id="2147483814" r:id="rId3"/>
    <p:sldLayoutId id="2147483815" r:id="rId4"/>
    <p:sldLayoutId id="2147483816" r:id="rId5"/>
    <p:sldLayoutId id="2147483817" r:id="rId6"/>
    <p:sldLayoutId id="2147483818" r:id="rId7"/>
    <p:sldLayoutId id="2147483819" r:id="rId8"/>
    <p:sldLayoutId id="2147483820" r:id="rId9"/>
    <p:sldLayoutId id="2147483821" r:id="rId10"/>
    <p:sldLayoutId id="2147483822" r:id="rId11"/>
    <p:sldLayoutId id="2147483823" r:id="rId12"/>
    <p:sldLayoutId id="2147483824" r:id="rId13"/>
    <p:sldLayoutId id="2147483825" r:id="rId14"/>
    <p:sldLayoutId id="2147483826" r:id="rId15"/>
    <p:sldLayoutId id="2147483827" r:id="rId16"/>
    <p:sldLayoutId id="2147483828" r:id="rId17"/>
    <p:sldLayoutId id="2147483829" r:id="rId18"/>
    <p:sldLayoutId id="2147483830" r:id="rId19"/>
    <p:sldLayoutId id="2147483831" r:id="rId20"/>
    <p:sldLayoutId id="2147483832" r:id="rId21"/>
    <p:sldLayoutId id="2147483833" r:id="rId22"/>
    <p:sldLayoutId id="2147483834" r:id="rId23"/>
    <p:sldLayoutId id="2147483835" r:id="rId24"/>
    <p:sldLayoutId id="2147483836" r:id="rId25"/>
    <p:sldLayoutId id="2147483837" r:id="rId26"/>
    <p:sldLayoutId id="2147483838" r:id="rId27"/>
    <p:sldLayoutId id="2147483839" r:id="rId28"/>
    <p:sldLayoutId id="2147483840" r:id="rId29"/>
    <p:sldLayoutId id="2147483841" r:id="rId30"/>
    <p:sldLayoutId id="2147483842" r:id="rId31"/>
    <p:sldLayoutId id="2147483843" r:id="rId32"/>
    <p:sldLayoutId id="2147483844" r:id="rId33"/>
    <p:sldLayoutId id="2147483845" r:id="rId34"/>
    <p:sldLayoutId id="2147483846" r:id="rId35"/>
    <p:sldLayoutId id="2147483847" r:id="rId36"/>
    <p:sldLayoutId id="2147483848" r:id="rId37"/>
    <p:sldLayoutId id="2147483849" r:id="rId38"/>
    <p:sldLayoutId id="2147483850" r:id="rId39"/>
    <p:sldLayoutId id="2147483851" r:id="rId40"/>
    <p:sldLayoutId id="2147483852" r:id="rId41"/>
    <p:sldLayoutId id="2147483853" r:id="rId42"/>
    <p:sldLayoutId id="2147483854" r:id="rId43"/>
    <p:sldLayoutId id="2147483855" r:id="rId44"/>
  </p:sldLayoutIdLst>
  <p:hf hdr="0" dt="0"/>
  <p:txStyles>
    <p:titleStyle>
      <a:lvl1pPr algn="l" defTabSz="914400" rtl="0" eaLnBrk="1" latinLnBrk="0" hangingPunct="1">
        <a:lnSpc>
          <a:spcPct val="100000"/>
        </a:lnSpc>
        <a:spcBef>
          <a:spcPct val="0"/>
        </a:spcBef>
        <a:buNone/>
        <a:defRPr sz="2200" b="1" i="0" kern="1200">
          <a:solidFill>
            <a:schemeClr val="tx1"/>
          </a:solidFill>
          <a:latin typeface="+mj-lt"/>
          <a:ea typeface="Calibri" panose="020F0502020204030204" pitchFamily="34" charset="0"/>
          <a:cs typeface="Calibri" panose="020F0502020204030204" pitchFamily="34" charset="0"/>
        </a:defRPr>
      </a:lvl1pPr>
    </p:titleStyle>
    <p:bodyStyle>
      <a:lvl1pPr marL="0" indent="0" algn="l" defTabSz="914400" rtl="0" eaLnBrk="1" latinLnBrk="0" hangingPunct="1">
        <a:lnSpc>
          <a:spcPct val="110000"/>
        </a:lnSpc>
        <a:spcBef>
          <a:spcPts val="600"/>
        </a:spcBef>
        <a:spcAft>
          <a:spcPts val="0"/>
        </a:spcAft>
        <a:buFont typeface="Arial" panose="020B0604020202020204" pitchFamily="34" charset="0"/>
        <a:buNone/>
        <a:defRPr sz="1200" b="0" i="0" kern="1200">
          <a:solidFill>
            <a:schemeClr val="tx1"/>
          </a:solidFill>
          <a:latin typeface="+mn-lt"/>
          <a:ea typeface="Calibri" panose="020F0502020204030204" pitchFamily="34" charset="0"/>
          <a:cs typeface="Calibri" panose="020F0502020204030204" pitchFamily="34" charset="0"/>
        </a:defRPr>
      </a:lvl1pPr>
      <a:lvl2pPr marL="685800" indent="-228600" algn="l" defTabSz="914400" rtl="0" eaLnBrk="1" latinLnBrk="0" hangingPunct="1">
        <a:lnSpc>
          <a:spcPct val="110000"/>
        </a:lnSpc>
        <a:spcBef>
          <a:spcPts val="600"/>
        </a:spcBef>
        <a:spcAft>
          <a:spcPts val="0"/>
        </a:spcAft>
        <a:buFont typeface="Arial" panose="020B0604020202020204" pitchFamily="34" charset="0"/>
        <a:buChar char="•"/>
        <a:defRPr sz="1200" b="0" i="0" kern="1200">
          <a:solidFill>
            <a:schemeClr val="tx1"/>
          </a:solidFill>
          <a:latin typeface="+mn-lt"/>
          <a:ea typeface="Calibri" panose="020F0502020204030204" pitchFamily="34" charset="0"/>
          <a:cs typeface="Calibri" panose="020F0502020204030204" pitchFamily="34" charset="0"/>
        </a:defRPr>
      </a:lvl2pPr>
      <a:lvl3pPr marL="1143000" indent="-228600" algn="l" defTabSz="914400" rtl="0" eaLnBrk="1" latinLnBrk="0" hangingPunct="1">
        <a:lnSpc>
          <a:spcPct val="110000"/>
        </a:lnSpc>
        <a:spcBef>
          <a:spcPts val="600"/>
        </a:spcBef>
        <a:spcAft>
          <a:spcPts val="0"/>
        </a:spcAft>
        <a:buFont typeface="Arial" panose="020B0604020202020204" pitchFamily="34" charset="0"/>
        <a:buChar char="•"/>
        <a:defRPr sz="1200" b="0" i="0" kern="1200">
          <a:solidFill>
            <a:schemeClr val="tx1"/>
          </a:solidFill>
          <a:latin typeface="+mn-lt"/>
          <a:ea typeface="Calibri" panose="020F0502020204030204" pitchFamily="34" charset="0"/>
          <a:cs typeface="Calibri" panose="020F0502020204030204" pitchFamily="34" charset="0"/>
        </a:defRPr>
      </a:lvl3pPr>
      <a:lvl4pPr marL="1600200" indent="-228600" algn="l" defTabSz="914400" rtl="0" eaLnBrk="1" latinLnBrk="0" hangingPunct="1">
        <a:lnSpc>
          <a:spcPct val="110000"/>
        </a:lnSpc>
        <a:spcBef>
          <a:spcPts val="600"/>
        </a:spcBef>
        <a:spcAft>
          <a:spcPts val="0"/>
        </a:spcAft>
        <a:buFont typeface="Arial" panose="020B0604020202020204" pitchFamily="34" charset="0"/>
        <a:buChar char="•"/>
        <a:defRPr sz="1200" b="0" i="0" kern="1200">
          <a:solidFill>
            <a:schemeClr val="tx1"/>
          </a:solidFill>
          <a:latin typeface="+mn-lt"/>
          <a:ea typeface="Calibri" panose="020F0502020204030204" pitchFamily="34" charset="0"/>
          <a:cs typeface="Calibri" panose="020F0502020204030204" pitchFamily="34" charset="0"/>
        </a:defRPr>
      </a:lvl4pPr>
      <a:lvl5pPr marL="2057400" indent="-228600" algn="l" defTabSz="914400" rtl="0" eaLnBrk="1" latinLnBrk="0" hangingPunct="1">
        <a:lnSpc>
          <a:spcPct val="110000"/>
        </a:lnSpc>
        <a:spcBef>
          <a:spcPts val="600"/>
        </a:spcBef>
        <a:spcAft>
          <a:spcPts val="0"/>
        </a:spcAft>
        <a:buFont typeface="Arial" panose="020B0604020202020204" pitchFamily="34" charset="0"/>
        <a:buChar char="•"/>
        <a:defRPr sz="1200" b="0" i="0" kern="1200">
          <a:solidFill>
            <a:schemeClr val="tx1"/>
          </a:solidFill>
          <a:latin typeface="+mn-lt"/>
          <a:ea typeface="Calibri" panose="020F0502020204030204" pitchFamily="34" charset="0"/>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056">
          <p15:clr>
            <a:srgbClr val="F26B43"/>
          </p15:clr>
        </p15:guide>
        <p15:guide id="16" orient="horz" pos="144">
          <p15:clr>
            <a:srgbClr val="F26B43"/>
          </p15:clr>
        </p15:guide>
        <p15:guide id="17" orient="horz" pos="312">
          <p15:clr>
            <a:srgbClr val="F26B43"/>
          </p15:clr>
        </p15:guide>
        <p15:guide id="19" orient="horz" pos="576">
          <p15:clr>
            <a:srgbClr val="F26B43"/>
          </p15:clr>
        </p15:guide>
        <p15:guide id="20" orient="horz" pos="744">
          <p15:clr>
            <a:srgbClr val="F26B43"/>
          </p15:clr>
        </p15:guide>
        <p15:guide id="41" orient="horz" pos="3888">
          <p15:clr>
            <a:srgbClr val="F26B43"/>
          </p15:clr>
        </p15:guide>
        <p15:guide id="43" orient="horz" pos="4176">
          <p15:clr>
            <a:srgbClr val="F26B43"/>
          </p15:clr>
        </p15:guide>
        <p15:guide id="56" orient="horz">
          <p15:clr>
            <a:srgbClr val="F26B43"/>
          </p15:clr>
        </p15:guide>
        <p15:guide id="57" orient="horz" pos="4320">
          <p15:clr>
            <a:srgbClr val="F26B43"/>
          </p15:clr>
        </p15:guide>
        <p15:guide id="58" orient="horz" pos="4032">
          <p15:clr>
            <a:srgbClr val="F26B43"/>
          </p15:clr>
        </p15:guide>
        <p15:guide id="59" pos="288">
          <p15:clr>
            <a:srgbClr val="F26B43"/>
          </p15:clr>
        </p15:guide>
        <p15:guide id="61" pos="7392">
          <p15:clr>
            <a:srgbClr val="F26B43"/>
          </p15:clr>
        </p15:guide>
        <p15:guide id="64" pos="1354">
          <p15:clr>
            <a:srgbClr val="F26B43"/>
          </p15:clr>
        </p15:guide>
        <p15:guide id="65" pos="1498">
          <p15:clr>
            <a:srgbClr val="F26B43"/>
          </p15:clr>
        </p15:guide>
        <p15:guide id="68" pos="2710">
          <p15:clr>
            <a:srgbClr val="F26B43"/>
          </p15:clr>
        </p15:guide>
        <p15:guide id="69" pos="2568">
          <p15:clr>
            <a:srgbClr val="F26B43"/>
          </p15:clr>
        </p15:guide>
        <p15:guide id="72" pos="3772">
          <p15:clr>
            <a:srgbClr val="F26B43"/>
          </p15:clr>
        </p15:guide>
        <p15:guide id="73" pos="3919">
          <p15:clr>
            <a:srgbClr val="F26B43"/>
          </p15:clr>
        </p15:guide>
        <p15:guide id="76" pos="5128">
          <p15:clr>
            <a:srgbClr val="F26B43"/>
          </p15:clr>
        </p15:guide>
        <p15:guide id="77" pos="4981">
          <p15:clr>
            <a:srgbClr val="F26B43"/>
          </p15:clr>
        </p15:guide>
        <p15:guide id="80" pos="6186">
          <p15:clr>
            <a:srgbClr val="F26B43"/>
          </p15:clr>
        </p15:guide>
        <p15:guide id="81" pos="633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415DFCC-4DC3-FDF4-04F7-AC519CFDF3F3}"/>
              </a:ext>
            </a:extLst>
          </p:cNvPr>
          <p:cNvSpPr>
            <a:spLocks noGrp="1"/>
          </p:cNvSpPr>
          <p:nvPr>
            <p:ph type="body" sz="quarter" idx="11"/>
          </p:nvPr>
        </p:nvSpPr>
        <p:spPr/>
        <p:txBody>
          <a:bodyPr/>
          <a:lstStyle/>
          <a:p>
            <a:r>
              <a:rPr lang="en-US" dirty="0"/>
              <a:t>Prepared By</a:t>
            </a:r>
            <a:endParaRPr lang="en-IN" dirty="0"/>
          </a:p>
        </p:txBody>
      </p:sp>
      <p:sp>
        <p:nvSpPr>
          <p:cNvPr id="3" name="Text Placeholder 2">
            <a:extLst>
              <a:ext uri="{FF2B5EF4-FFF2-40B4-BE49-F238E27FC236}">
                <a16:creationId xmlns:a16="http://schemas.microsoft.com/office/drawing/2014/main" id="{A6301BDB-0787-F637-5255-F133A59C6DB1}"/>
              </a:ext>
            </a:extLst>
          </p:cNvPr>
          <p:cNvSpPr>
            <a:spLocks noGrp="1"/>
          </p:cNvSpPr>
          <p:nvPr>
            <p:ph type="body" sz="quarter" idx="12"/>
          </p:nvPr>
        </p:nvSpPr>
        <p:spPr/>
        <p:txBody>
          <a:bodyPr/>
          <a:lstStyle/>
          <a:p>
            <a:r>
              <a:rPr lang="en-US" dirty="0"/>
              <a:t>SAI KIRAN BEKKANTI</a:t>
            </a:r>
            <a:endParaRPr lang="en-IN" dirty="0"/>
          </a:p>
        </p:txBody>
      </p:sp>
      <p:sp>
        <p:nvSpPr>
          <p:cNvPr id="4" name="Title 3">
            <a:extLst>
              <a:ext uri="{FF2B5EF4-FFF2-40B4-BE49-F238E27FC236}">
                <a16:creationId xmlns:a16="http://schemas.microsoft.com/office/drawing/2014/main" id="{A6C459B8-2822-A4B3-93F1-538FF601CD6D}"/>
              </a:ext>
            </a:extLst>
          </p:cNvPr>
          <p:cNvSpPr>
            <a:spLocks noGrp="1"/>
          </p:cNvSpPr>
          <p:nvPr>
            <p:ph type="title"/>
          </p:nvPr>
        </p:nvSpPr>
        <p:spPr>
          <a:xfrm>
            <a:off x="466165" y="1965960"/>
            <a:ext cx="5764213" cy="923330"/>
          </a:xfrm>
        </p:spPr>
        <p:txBody>
          <a:bodyPr/>
          <a:lstStyle/>
          <a:p>
            <a:r>
              <a:rPr lang="en-US" dirty="0"/>
              <a:t>INHERITANCE</a:t>
            </a:r>
            <a:endParaRPr lang="en-IN" dirty="0"/>
          </a:p>
        </p:txBody>
      </p:sp>
    </p:spTree>
    <p:extLst>
      <p:ext uri="{BB962C8B-B14F-4D97-AF65-F5344CB8AC3E}">
        <p14:creationId xmlns:p14="http://schemas.microsoft.com/office/powerpoint/2010/main" val="8348387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2B7C047-12F5-B849-667D-90C62A94709B}"/>
              </a:ext>
            </a:extLst>
          </p:cNvPr>
          <p:cNvSpPr>
            <a:spLocks noGrp="1"/>
          </p:cNvSpPr>
          <p:nvPr>
            <p:ph type="title"/>
          </p:nvPr>
        </p:nvSpPr>
        <p:spPr/>
        <p:txBody>
          <a:bodyPr/>
          <a:lstStyle/>
          <a:p>
            <a:r>
              <a:rPr lang="en-US" dirty="0"/>
              <a:t>Contents</a:t>
            </a:r>
            <a:endParaRPr lang="en-IN" dirty="0"/>
          </a:p>
        </p:txBody>
      </p:sp>
      <p:sp>
        <p:nvSpPr>
          <p:cNvPr id="7" name="Text Placeholder 6">
            <a:extLst>
              <a:ext uri="{FF2B5EF4-FFF2-40B4-BE49-F238E27FC236}">
                <a16:creationId xmlns:a16="http://schemas.microsoft.com/office/drawing/2014/main" id="{84EFA2CD-F251-E1DD-92D1-2BF7C04806CB}"/>
              </a:ext>
            </a:extLst>
          </p:cNvPr>
          <p:cNvSpPr>
            <a:spLocks noGrp="1"/>
          </p:cNvSpPr>
          <p:nvPr>
            <p:ph type="body" sz="quarter" idx="10"/>
          </p:nvPr>
        </p:nvSpPr>
        <p:spPr/>
        <p:txBody>
          <a:bodyPr/>
          <a:lstStyle/>
          <a:p>
            <a:r>
              <a:rPr lang="en-US" dirty="0"/>
              <a:t>01</a:t>
            </a:r>
            <a:endParaRPr lang="en-IN" dirty="0"/>
          </a:p>
        </p:txBody>
      </p:sp>
      <p:sp>
        <p:nvSpPr>
          <p:cNvPr id="8" name="Text Placeholder 7">
            <a:extLst>
              <a:ext uri="{FF2B5EF4-FFF2-40B4-BE49-F238E27FC236}">
                <a16:creationId xmlns:a16="http://schemas.microsoft.com/office/drawing/2014/main" id="{C6A93FFF-0119-CE8B-92DA-E523289AF04B}"/>
              </a:ext>
            </a:extLst>
          </p:cNvPr>
          <p:cNvSpPr>
            <a:spLocks noGrp="1"/>
          </p:cNvSpPr>
          <p:nvPr>
            <p:ph type="body" sz="quarter" idx="11"/>
          </p:nvPr>
        </p:nvSpPr>
        <p:spPr/>
        <p:txBody>
          <a:bodyPr/>
          <a:lstStyle/>
          <a:p>
            <a:r>
              <a:rPr lang="en-US" dirty="0"/>
              <a:t>02</a:t>
            </a:r>
            <a:endParaRPr lang="en-IN" dirty="0"/>
          </a:p>
        </p:txBody>
      </p:sp>
      <p:sp>
        <p:nvSpPr>
          <p:cNvPr id="9" name="Text Placeholder 8">
            <a:extLst>
              <a:ext uri="{FF2B5EF4-FFF2-40B4-BE49-F238E27FC236}">
                <a16:creationId xmlns:a16="http://schemas.microsoft.com/office/drawing/2014/main" id="{E1D2D7E9-B087-4920-1627-719F3CE8EBF8}"/>
              </a:ext>
            </a:extLst>
          </p:cNvPr>
          <p:cNvSpPr>
            <a:spLocks noGrp="1"/>
          </p:cNvSpPr>
          <p:nvPr>
            <p:ph type="body" sz="quarter" idx="12"/>
          </p:nvPr>
        </p:nvSpPr>
        <p:spPr/>
        <p:txBody>
          <a:bodyPr/>
          <a:lstStyle/>
          <a:p>
            <a:r>
              <a:rPr lang="en-US" dirty="0"/>
              <a:t>03</a:t>
            </a:r>
            <a:endParaRPr lang="en-IN" dirty="0"/>
          </a:p>
        </p:txBody>
      </p:sp>
      <p:sp>
        <p:nvSpPr>
          <p:cNvPr id="10" name="Text Placeholder 9">
            <a:extLst>
              <a:ext uri="{FF2B5EF4-FFF2-40B4-BE49-F238E27FC236}">
                <a16:creationId xmlns:a16="http://schemas.microsoft.com/office/drawing/2014/main" id="{6B5FA9EC-BC92-4215-C9D0-2D11460FE154}"/>
              </a:ext>
            </a:extLst>
          </p:cNvPr>
          <p:cNvSpPr>
            <a:spLocks noGrp="1"/>
          </p:cNvSpPr>
          <p:nvPr>
            <p:ph type="body" sz="quarter" idx="13"/>
          </p:nvPr>
        </p:nvSpPr>
        <p:spPr/>
        <p:txBody>
          <a:bodyPr/>
          <a:lstStyle/>
          <a:p>
            <a:r>
              <a:rPr lang="en-US" dirty="0"/>
              <a:t>04</a:t>
            </a:r>
            <a:endParaRPr lang="en-IN" dirty="0"/>
          </a:p>
        </p:txBody>
      </p:sp>
      <p:sp>
        <p:nvSpPr>
          <p:cNvPr id="13" name="Text Placeholder 12">
            <a:extLst>
              <a:ext uri="{FF2B5EF4-FFF2-40B4-BE49-F238E27FC236}">
                <a16:creationId xmlns:a16="http://schemas.microsoft.com/office/drawing/2014/main" id="{001C3E79-67EF-57D6-2FEF-FDF5B1E20AE3}"/>
              </a:ext>
            </a:extLst>
          </p:cNvPr>
          <p:cNvSpPr>
            <a:spLocks noGrp="1"/>
          </p:cNvSpPr>
          <p:nvPr>
            <p:ph type="body" sz="quarter" idx="16"/>
          </p:nvPr>
        </p:nvSpPr>
        <p:spPr>
          <a:xfrm>
            <a:off x="4818930" y="1191039"/>
            <a:ext cx="5153745" cy="660181"/>
          </a:xfrm>
        </p:spPr>
        <p:txBody>
          <a:bodyPr/>
          <a:lstStyle/>
          <a:p>
            <a:r>
              <a:rPr lang="en-US" dirty="0"/>
              <a:t>What is Inheritance and multiple Inheritance</a:t>
            </a:r>
            <a:endParaRPr lang="en-IN" dirty="0"/>
          </a:p>
        </p:txBody>
      </p:sp>
      <p:sp>
        <p:nvSpPr>
          <p:cNvPr id="14" name="Text Placeholder 13">
            <a:extLst>
              <a:ext uri="{FF2B5EF4-FFF2-40B4-BE49-F238E27FC236}">
                <a16:creationId xmlns:a16="http://schemas.microsoft.com/office/drawing/2014/main" id="{8E8CA47D-2A3F-367D-3EC7-A2BB8B5D332F}"/>
              </a:ext>
            </a:extLst>
          </p:cNvPr>
          <p:cNvSpPr>
            <a:spLocks noGrp="1"/>
          </p:cNvSpPr>
          <p:nvPr>
            <p:ph type="body" sz="quarter" idx="17"/>
          </p:nvPr>
        </p:nvSpPr>
        <p:spPr/>
        <p:txBody>
          <a:bodyPr/>
          <a:lstStyle/>
          <a:p>
            <a:r>
              <a:rPr lang="en-US" dirty="0"/>
              <a:t>Multiple Inheritance possible in </a:t>
            </a:r>
            <a:r>
              <a:rPr lang="en-US" dirty="0" err="1"/>
              <a:t>csharp</a:t>
            </a:r>
            <a:r>
              <a:rPr lang="en-US" dirty="0"/>
              <a:t> ?</a:t>
            </a:r>
            <a:endParaRPr lang="en-IN" dirty="0"/>
          </a:p>
        </p:txBody>
      </p:sp>
      <p:sp>
        <p:nvSpPr>
          <p:cNvPr id="15" name="Text Placeholder 14">
            <a:extLst>
              <a:ext uri="{FF2B5EF4-FFF2-40B4-BE49-F238E27FC236}">
                <a16:creationId xmlns:a16="http://schemas.microsoft.com/office/drawing/2014/main" id="{79D25FEF-C2AE-C56B-ED99-DC0E51FA7D84}"/>
              </a:ext>
            </a:extLst>
          </p:cNvPr>
          <p:cNvSpPr>
            <a:spLocks noGrp="1"/>
          </p:cNvSpPr>
          <p:nvPr>
            <p:ph type="body" sz="quarter" idx="18"/>
          </p:nvPr>
        </p:nvSpPr>
        <p:spPr>
          <a:xfrm>
            <a:off x="4818930" y="2567012"/>
            <a:ext cx="4554537" cy="660181"/>
          </a:xfrm>
        </p:spPr>
        <p:txBody>
          <a:bodyPr/>
          <a:lstStyle/>
          <a:p>
            <a:r>
              <a:rPr lang="en-US" dirty="0"/>
              <a:t>Reason behind not supporting of Multiple Inheritance in classes</a:t>
            </a:r>
            <a:endParaRPr lang="en-IN" dirty="0"/>
          </a:p>
        </p:txBody>
      </p:sp>
      <p:sp>
        <p:nvSpPr>
          <p:cNvPr id="16" name="Text Placeholder 15">
            <a:extLst>
              <a:ext uri="{FF2B5EF4-FFF2-40B4-BE49-F238E27FC236}">
                <a16:creationId xmlns:a16="http://schemas.microsoft.com/office/drawing/2014/main" id="{A9E2827C-194C-8CED-DE8C-5D30EC72EE8C}"/>
              </a:ext>
            </a:extLst>
          </p:cNvPr>
          <p:cNvSpPr>
            <a:spLocks noGrp="1"/>
          </p:cNvSpPr>
          <p:nvPr>
            <p:ph type="body" sz="quarter" idx="19"/>
          </p:nvPr>
        </p:nvSpPr>
        <p:spPr>
          <a:xfrm>
            <a:off x="4818930" y="3260079"/>
            <a:ext cx="4554537" cy="660181"/>
          </a:xfrm>
        </p:spPr>
        <p:txBody>
          <a:bodyPr/>
          <a:lstStyle/>
          <a:p>
            <a:r>
              <a:rPr lang="en-US" dirty="0"/>
              <a:t>Why Multiple Inheritance supports in Interfaces</a:t>
            </a:r>
            <a:endParaRPr lang="en-IN" dirty="0"/>
          </a:p>
        </p:txBody>
      </p:sp>
    </p:spTree>
    <p:extLst>
      <p:ext uri="{BB962C8B-B14F-4D97-AF65-F5344CB8AC3E}">
        <p14:creationId xmlns:p14="http://schemas.microsoft.com/office/powerpoint/2010/main" val="3204263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a:extLst>
              <a:ext uri="{FF2B5EF4-FFF2-40B4-BE49-F238E27FC236}">
                <a16:creationId xmlns:a16="http://schemas.microsoft.com/office/drawing/2014/main" id="{2C7D2B4F-4E74-1E50-0285-93E560EE3BFD}"/>
              </a:ext>
            </a:extLst>
          </p:cNvPr>
          <p:cNvSpPr>
            <a:spLocks noGrp="1"/>
          </p:cNvSpPr>
          <p:nvPr>
            <p:ph type="title"/>
          </p:nvPr>
        </p:nvSpPr>
        <p:spPr>
          <a:xfrm>
            <a:off x="2676526" y="82510"/>
            <a:ext cx="7450138" cy="923330"/>
          </a:xfrm>
        </p:spPr>
        <p:txBody>
          <a:bodyPr/>
          <a:lstStyle/>
          <a:p>
            <a:r>
              <a:rPr lang="en-US" dirty="0"/>
              <a:t>Multiple Inheritance</a:t>
            </a:r>
            <a:endParaRPr lang="en-IN" dirty="0"/>
          </a:p>
        </p:txBody>
      </p:sp>
      <p:sp>
        <p:nvSpPr>
          <p:cNvPr id="16" name="Text Placeholder 15">
            <a:extLst>
              <a:ext uri="{FF2B5EF4-FFF2-40B4-BE49-F238E27FC236}">
                <a16:creationId xmlns:a16="http://schemas.microsoft.com/office/drawing/2014/main" id="{F7EE30FD-4DB9-4FBE-336D-7EC31A88BC80}"/>
              </a:ext>
            </a:extLst>
          </p:cNvPr>
          <p:cNvSpPr>
            <a:spLocks noGrp="1"/>
          </p:cNvSpPr>
          <p:nvPr>
            <p:ph type="body" sz="quarter" idx="10"/>
          </p:nvPr>
        </p:nvSpPr>
        <p:spPr>
          <a:xfrm>
            <a:off x="457200" y="1581151"/>
            <a:ext cx="11049000" cy="3810000"/>
          </a:xfrm>
        </p:spPr>
        <p:txBody>
          <a:bodyPr/>
          <a:lstStyle/>
          <a:p>
            <a:pPr marL="285750" indent="-285750">
              <a:buFont typeface="Wingdings" panose="05000000000000000000" pitchFamily="2" charset="2"/>
              <a:buChar char="Ø"/>
            </a:pPr>
            <a:r>
              <a:rPr lang="en-US" b="1" dirty="0">
                <a:effectLst/>
                <a:latin typeface="Times New Roman" panose="02020603050405020304" pitchFamily="18" charset="0"/>
                <a:cs typeface="Times New Roman" panose="02020603050405020304" pitchFamily="18" charset="0"/>
              </a:rPr>
              <a:t>Inheritanc</a:t>
            </a:r>
            <a:r>
              <a:rPr lang="en-US" b="0" dirty="0">
                <a:effectLst/>
                <a:latin typeface="Times New Roman" panose="02020603050405020304" pitchFamily="18" charset="0"/>
                <a:cs typeface="Times New Roman" panose="02020603050405020304" pitchFamily="18" charset="0"/>
              </a:rPr>
              <a:t>e is the process by which genetic information is passed on from parent to child.</a:t>
            </a:r>
          </a:p>
          <a:p>
            <a:pPr marL="285750" indent="-285750">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b="1" dirty="0"/>
              <a:t>Multiple Inheritance </a:t>
            </a:r>
            <a:r>
              <a:rPr lang="en-US" dirty="0"/>
              <a:t>means that a subclass can inherit from two or more </a:t>
            </a:r>
            <a:r>
              <a:rPr lang="en-US" dirty="0" err="1"/>
              <a:t>superclasses</a:t>
            </a:r>
            <a:r>
              <a:rPr lang="en-US" dirty="0"/>
              <a:t>.</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b="0" i="0" dirty="0">
                <a:effectLst/>
                <a:latin typeface="Söhne"/>
              </a:rPr>
              <a:t>A subclass, also known as a derived class, is a class that inherits properties and methods from another class, known as the base class or superclass.</a:t>
            </a:r>
          </a:p>
          <a:p>
            <a:pPr marL="285750" indent="-285750">
              <a:buFont typeface="Wingdings" panose="05000000000000000000" pitchFamily="2" charset="2"/>
              <a:buChar char="Ø"/>
            </a:pPr>
            <a:endParaRPr lang="en-US" dirty="0">
              <a:latin typeface="Söhne"/>
            </a:endParaRPr>
          </a:p>
          <a:p>
            <a:pPr marL="285750" indent="-285750">
              <a:buFont typeface="Wingdings" panose="05000000000000000000" pitchFamily="2" charset="2"/>
              <a:buChar char="Ø"/>
            </a:pPr>
            <a:endParaRPr lang="en-US" dirty="0">
              <a:latin typeface="Söhne"/>
            </a:endParaRPr>
          </a:p>
          <a:p>
            <a:pPr marL="285750" indent="-285750">
              <a:buFont typeface="Wingdings" panose="05000000000000000000" pitchFamily="2" charset="2"/>
              <a:buChar char="Ø"/>
            </a:pPr>
            <a:r>
              <a:rPr lang="en-IN" b="0" i="0" dirty="0">
                <a:effectLst/>
                <a:latin typeface="arial" panose="020B0604020202020204" pitchFamily="34" charset="0"/>
              </a:rPr>
              <a:t> </a:t>
            </a:r>
            <a:r>
              <a:rPr lang="en-IN" dirty="0">
                <a:effectLst/>
                <a:latin typeface="Times New Roman" panose="02020603050405020304" pitchFamily="18" charset="0"/>
                <a:cs typeface="Times New Roman" panose="02020603050405020304" pitchFamily="18" charset="0"/>
              </a:rPr>
              <a:t> Father and children relation is the real life example.</a:t>
            </a:r>
          </a:p>
          <a:p>
            <a:pPr marL="285750" indent="-285750">
              <a:buFont typeface="Wingdings" panose="05000000000000000000" pitchFamily="2" charset="2"/>
              <a:buChar char="Ø"/>
            </a:pPr>
            <a:endParaRPr lang="en-I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endParaRPr lang="en-US" dirty="0">
              <a:effectLst/>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endParaRPr lang="en-US" dirty="0">
              <a:latin typeface="Söhne"/>
            </a:endParaRPr>
          </a:p>
          <a:p>
            <a:pPr marL="285750" indent="-285750">
              <a:buFont typeface="Wingdings" panose="05000000000000000000" pitchFamily="2" charset="2"/>
              <a:buChar char="Ø"/>
            </a:pPr>
            <a:endParaRPr lang="en-IN" dirty="0"/>
          </a:p>
        </p:txBody>
      </p:sp>
    </p:spTree>
    <p:extLst>
      <p:ext uri="{BB962C8B-B14F-4D97-AF65-F5344CB8AC3E}">
        <p14:creationId xmlns:p14="http://schemas.microsoft.com/office/powerpoint/2010/main" val="40767189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8F7B8C-470F-47B7-9D7A-71EFA4848A89}"/>
              </a:ext>
            </a:extLst>
          </p:cNvPr>
          <p:cNvSpPr>
            <a:spLocks noGrp="1"/>
          </p:cNvSpPr>
          <p:nvPr>
            <p:ph type="title"/>
          </p:nvPr>
        </p:nvSpPr>
        <p:spPr>
          <a:xfrm>
            <a:off x="876300" y="6310"/>
            <a:ext cx="8859839" cy="553998"/>
          </a:xfrm>
        </p:spPr>
        <p:txBody>
          <a:bodyPr/>
          <a:lstStyle/>
          <a:p>
            <a:r>
              <a:rPr lang="en-US" sz="3600" dirty="0"/>
              <a:t>Multiple Inheritance Possible in </a:t>
            </a:r>
            <a:r>
              <a:rPr lang="en-US" sz="3600" dirty="0" err="1"/>
              <a:t>Csharp</a:t>
            </a:r>
            <a:r>
              <a:rPr lang="en-US" sz="3600" dirty="0"/>
              <a:t> ?</a:t>
            </a:r>
            <a:endParaRPr lang="en-IN" sz="3600" dirty="0"/>
          </a:p>
        </p:txBody>
      </p:sp>
      <p:sp>
        <p:nvSpPr>
          <p:cNvPr id="3" name="Text Placeholder 2">
            <a:extLst>
              <a:ext uri="{FF2B5EF4-FFF2-40B4-BE49-F238E27FC236}">
                <a16:creationId xmlns:a16="http://schemas.microsoft.com/office/drawing/2014/main" id="{E65FAA10-0CA3-E847-CC66-09A361D96B90}"/>
              </a:ext>
            </a:extLst>
          </p:cNvPr>
          <p:cNvSpPr>
            <a:spLocks noGrp="1"/>
          </p:cNvSpPr>
          <p:nvPr>
            <p:ph type="body" sz="quarter" idx="10"/>
          </p:nvPr>
        </p:nvSpPr>
        <p:spPr>
          <a:xfrm>
            <a:off x="457200" y="1133475"/>
            <a:ext cx="10963275" cy="5181600"/>
          </a:xfrm>
        </p:spPr>
        <p:txBody>
          <a:bodyPr/>
          <a:lstStyle/>
          <a:p>
            <a:pPr marL="285750" indent="-285750">
              <a:buFont typeface="Wingdings" panose="05000000000000000000" pitchFamily="2" charset="2"/>
              <a:buChar char="Ø"/>
            </a:pPr>
            <a:r>
              <a:rPr lang="en-US" i="0" dirty="0">
                <a:effectLst/>
                <a:latin typeface="arial" panose="020B0604020202020204" pitchFamily="34" charset="0"/>
              </a:rPr>
              <a:t>C# does not support multiple class inheritance. </a:t>
            </a:r>
          </a:p>
          <a:p>
            <a:pPr marL="285750" indent="-285750">
              <a:buFont typeface="Wingdings" panose="05000000000000000000" pitchFamily="2" charset="2"/>
              <a:buChar char="Ø"/>
            </a:pPr>
            <a:endParaRPr lang="en-US" dirty="0">
              <a:latin typeface="arial" panose="020B0604020202020204" pitchFamily="34" charset="0"/>
            </a:endParaRPr>
          </a:p>
          <a:p>
            <a:pPr marL="285750" indent="-285750">
              <a:buFont typeface="Wingdings" panose="05000000000000000000" pitchFamily="2" charset="2"/>
              <a:buChar char="Ø"/>
            </a:pPr>
            <a:r>
              <a:rPr lang="en-US" i="0" dirty="0">
                <a:effectLst/>
                <a:latin typeface="arial" panose="020B0604020202020204" pitchFamily="34" charset="0"/>
              </a:rPr>
              <a:t>To overcome this problem we use interfaces to achieve multiple class inheritance.</a:t>
            </a:r>
            <a:endParaRPr lang="en-IN" dirty="0"/>
          </a:p>
        </p:txBody>
      </p:sp>
      <p:pic>
        <p:nvPicPr>
          <p:cNvPr id="5" name="Picture 4" descr="Graphical user interface, text, application&#10;&#10;Description automatically generated">
            <a:extLst>
              <a:ext uri="{FF2B5EF4-FFF2-40B4-BE49-F238E27FC236}">
                <a16:creationId xmlns:a16="http://schemas.microsoft.com/office/drawing/2014/main" id="{925F5657-EA1B-2785-543A-0579913E5D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0387" y="2657475"/>
            <a:ext cx="4905375" cy="3790950"/>
          </a:xfrm>
          <a:prstGeom prst="rect">
            <a:avLst/>
          </a:prstGeom>
        </p:spPr>
      </p:pic>
    </p:spTree>
    <p:extLst>
      <p:ext uri="{BB962C8B-B14F-4D97-AF65-F5344CB8AC3E}">
        <p14:creationId xmlns:p14="http://schemas.microsoft.com/office/powerpoint/2010/main" val="16220351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58DD7-D2BE-289E-2AFF-BB599DAB772E}"/>
              </a:ext>
            </a:extLst>
          </p:cNvPr>
          <p:cNvSpPr>
            <a:spLocks noGrp="1"/>
          </p:cNvSpPr>
          <p:nvPr>
            <p:ph type="title"/>
          </p:nvPr>
        </p:nvSpPr>
        <p:spPr>
          <a:xfrm>
            <a:off x="628650" y="82510"/>
            <a:ext cx="10591800" cy="1477328"/>
          </a:xfrm>
        </p:spPr>
        <p:txBody>
          <a:bodyPr/>
          <a:lstStyle/>
          <a:p>
            <a:r>
              <a:rPr lang="en-US" sz="3200" dirty="0"/>
              <a:t>Reason behind not supporting of Multiple Inheritance in classes</a:t>
            </a:r>
            <a:br>
              <a:rPr lang="en-IN" sz="3200" dirty="0"/>
            </a:br>
            <a:endParaRPr lang="en-IN" sz="3200" dirty="0"/>
          </a:p>
        </p:txBody>
      </p:sp>
      <p:sp>
        <p:nvSpPr>
          <p:cNvPr id="3" name="Text Placeholder 2">
            <a:extLst>
              <a:ext uri="{FF2B5EF4-FFF2-40B4-BE49-F238E27FC236}">
                <a16:creationId xmlns:a16="http://schemas.microsoft.com/office/drawing/2014/main" id="{1A52A5CB-2D4B-1ED7-85C4-6BF49283DB47}"/>
              </a:ext>
            </a:extLst>
          </p:cNvPr>
          <p:cNvSpPr>
            <a:spLocks noGrp="1"/>
          </p:cNvSpPr>
          <p:nvPr>
            <p:ph type="body" sz="quarter" idx="10"/>
          </p:nvPr>
        </p:nvSpPr>
        <p:spPr>
          <a:xfrm>
            <a:off x="457200" y="1200150"/>
            <a:ext cx="11106150" cy="5086350"/>
          </a:xfrm>
        </p:spPr>
        <p:txBody>
          <a:bodyPr/>
          <a:lstStyle/>
          <a:p>
            <a:pPr marL="285750" indent="-285750">
              <a:buFont typeface="Wingdings" panose="05000000000000000000" pitchFamily="2" charset="2"/>
              <a:buChar char="Ø"/>
            </a:pPr>
            <a:r>
              <a:rPr lang="en-US" i="0" dirty="0">
                <a:solidFill>
                  <a:srgbClr val="202124"/>
                </a:solidFill>
                <a:effectLst/>
                <a:latin typeface="Times New Roman" panose="02020603050405020304" pitchFamily="18" charset="0"/>
                <a:cs typeface="Times New Roman" panose="02020603050405020304" pitchFamily="18" charset="0"/>
              </a:rPr>
              <a:t>C# compiler is designed not to support multiple </a:t>
            </a:r>
            <a:r>
              <a:rPr lang="en-US" i="0" dirty="0" err="1">
                <a:solidFill>
                  <a:srgbClr val="202124"/>
                </a:solidFill>
                <a:effectLst/>
                <a:latin typeface="Times New Roman" panose="02020603050405020304" pitchFamily="18" charset="0"/>
                <a:cs typeface="Times New Roman" panose="02020603050405020304" pitchFamily="18" charset="0"/>
              </a:rPr>
              <a:t>inheritence</a:t>
            </a:r>
            <a:r>
              <a:rPr lang="en-US" i="0" dirty="0">
                <a:solidFill>
                  <a:srgbClr val="202124"/>
                </a:solidFill>
                <a:effectLst/>
                <a:latin typeface="Times New Roman" panose="02020603050405020304" pitchFamily="18" charset="0"/>
                <a:cs typeface="Times New Roman" panose="02020603050405020304" pitchFamily="18" charset="0"/>
              </a:rPr>
              <a:t> because it causes ambiguity of methods from different base class.</a:t>
            </a:r>
          </a:p>
          <a:p>
            <a:pPr marL="285750" indent="-285750">
              <a:buFont typeface="Wingdings" panose="05000000000000000000" pitchFamily="2" charset="2"/>
              <a:buChar char="Ø"/>
            </a:pPr>
            <a:endParaRPr lang="en-US" dirty="0">
              <a:solidFill>
                <a:srgbClr val="202124"/>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i="0" dirty="0">
                <a:solidFill>
                  <a:srgbClr val="202124"/>
                </a:solidFill>
                <a:effectLst/>
                <a:latin typeface="Times New Roman" panose="02020603050405020304" pitchFamily="18" charset="0"/>
                <a:cs typeface="Times New Roman" panose="02020603050405020304" pitchFamily="18" charset="0"/>
              </a:rPr>
              <a:t> This is Cause by diamond Shape problems of two classes If two classes B and C inherit from A, and class D inherits from both B and C.</a:t>
            </a:r>
          </a:p>
          <a:p>
            <a:pPr marL="285750" indent="-285750">
              <a:buFont typeface="Wingdings" panose="05000000000000000000" pitchFamily="2" charset="2"/>
              <a:buChar char="Ø"/>
            </a:pPr>
            <a:endParaRPr lang="en-US" i="0" dirty="0">
              <a:solidFill>
                <a:srgbClr val="202124"/>
              </a:solidFill>
              <a:effectLst/>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endParaRPr lang="en-US" dirty="0">
              <a:solidFill>
                <a:srgbClr val="202124"/>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endParaRPr lang="en-IN" dirty="0">
              <a:latin typeface="Times New Roman" panose="02020603050405020304" pitchFamily="18" charset="0"/>
              <a:cs typeface="Times New Roman" panose="02020603050405020304" pitchFamily="18" charset="0"/>
            </a:endParaRPr>
          </a:p>
        </p:txBody>
      </p:sp>
      <p:pic>
        <p:nvPicPr>
          <p:cNvPr id="5" name="Picture 4" descr="A screenshot of a computer&#10;&#10;Description automatically generated">
            <a:extLst>
              <a:ext uri="{FF2B5EF4-FFF2-40B4-BE49-F238E27FC236}">
                <a16:creationId xmlns:a16="http://schemas.microsoft.com/office/drawing/2014/main" id="{0289F39F-3D34-8795-F464-C1BF0E1F0086}"/>
              </a:ext>
            </a:extLst>
          </p:cNvPr>
          <p:cNvPicPr>
            <a:picLocks noChangeAspect="1"/>
          </p:cNvPicPr>
          <p:nvPr/>
        </p:nvPicPr>
        <p:blipFill rotWithShape="1">
          <a:blip r:embed="rId2">
            <a:extLst>
              <a:ext uri="{28A0092B-C50C-407E-A947-70E740481C1C}">
                <a14:useLocalDpi xmlns:a14="http://schemas.microsoft.com/office/drawing/2010/main" val="0"/>
              </a:ext>
            </a:extLst>
          </a:blip>
          <a:srcRect l="9529" t="15746" r="69660" b="41409"/>
          <a:stretch/>
        </p:blipFill>
        <p:spPr>
          <a:xfrm>
            <a:off x="942975" y="2924175"/>
            <a:ext cx="4648200" cy="3505200"/>
          </a:xfrm>
          <a:prstGeom prst="rect">
            <a:avLst/>
          </a:prstGeom>
        </p:spPr>
      </p:pic>
      <p:pic>
        <p:nvPicPr>
          <p:cNvPr id="7" name="Picture 6">
            <a:extLst>
              <a:ext uri="{FF2B5EF4-FFF2-40B4-BE49-F238E27FC236}">
                <a16:creationId xmlns:a16="http://schemas.microsoft.com/office/drawing/2014/main" id="{16516345-0C4F-8977-3513-0DC17172F068}"/>
              </a:ext>
            </a:extLst>
          </p:cNvPr>
          <p:cNvPicPr>
            <a:picLocks noChangeAspect="1"/>
          </p:cNvPicPr>
          <p:nvPr/>
        </p:nvPicPr>
        <p:blipFill rotWithShape="1">
          <a:blip r:embed="rId3">
            <a:extLst>
              <a:ext uri="{28A0092B-C50C-407E-A947-70E740481C1C}">
                <a14:useLocalDpi xmlns:a14="http://schemas.microsoft.com/office/drawing/2010/main" val="0"/>
              </a:ext>
            </a:extLst>
          </a:blip>
          <a:srcRect l="7968" t="16189" r="53438" b="39102"/>
          <a:stretch/>
        </p:blipFill>
        <p:spPr>
          <a:xfrm>
            <a:off x="6076950" y="2924175"/>
            <a:ext cx="5324475" cy="3505200"/>
          </a:xfrm>
          <a:prstGeom prst="rect">
            <a:avLst/>
          </a:prstGeom>
        </p:spPr>
      </p:pic>
    </p:spTree>
    <p:extLst>
      <p:ext uri="{BB962C8B-B14F-4D97-AF65-F5344CB8AC3E}">
        <p14:creationId xmlns:p14="http://schemas.microsoft.com/office/powerpoint/2010/main" val="33202311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8FF8E-7930-D35F-E6D0-B80A5DB492AC}"/>
              </a:ext>
            </a:extLst>
          </p:cNvPr>
          <p:cNvSpPr>
            <a:spLocks noGrp="1"/>
          </p:cNvSpPr>
          <p:nvPr>
            <p:ph type="title"/>
          </p:nvPr>
        </p:nvSpPr>
        <p:spPr>
          <a:xfrm>
            <a:off x="2027236" y="120610"/>
            <a:ext cx="9602789" cy="984885"/>
          </a:xfrm>
        </p:spPr>
        <p:txBody>
          <a:bodyPr/>
          <a:lstStyle/>
          <a:p>
            <a:r>
              <a:rPr lang="en-US" sz="3200" dirty="0"/>
              <a:t>Why Multiple Inheritance supports in Interfaces</a:t>
            </a:r>
            <a:br>
              <a:rPr lang="en-IN" sz="3200" dirty="0"/>
            </a:br>
            <a:endParaRPr lang="en-IN" sz="3200" dirty="0"/>
          </a:p>
        </p:txBody>
      </p:sp>
      <p:sp>
        <p:nvSpPr>
          <p:cNvPr id="3" name="Text Placeholder 2">
            <a:extLst>
              <a:ext uri="{FF2B5EF4-FFF2-40B4-BE49-F238E27FC236}">
                <a16:creationId xmlns:a16="http://schemas.microsoft.com/office/drawing/2014/main" id="{6251900F-74E4-ACB0-914E-6E19023092FD}"/>
              </a:ext>
            </a:extLst>
          </p:cNvPr>
          <p:cNvSpPr>
            <a:spLocks noGrp="1"/>
          </p:cNvSpPr>
          <p:nvPr>
            <p:ph type="body" sz="quarter" idx="10"/>
          </p:nvPr>
        </p:nvSpPr>
        <p:spPr>
          <a:xfrm>
            <a:off x="457200" y="1390650"/>
            <a:ext cx="11172825" cy="5010150"/>
          </a:xfrm>
        </p:spPr>
        <p:txBody>
          <a:bodyPr/>
          <a:lstStyle/>
          <a:p>
            <a:pPr marL="285750" indent="-285750">
              <a:buFont typeface="Wingdings" panose="05000000000000000000" pitchFamily="2" charset="2"/>
              <a:buChar char="Ø"/>
            </a:pPr>
            <a:r>
              <a:rPr lang="en-US" b="0" i="0" dirty="0">
                <a:effectLst/>
                <a:latin typeface="Times New Roman" panose="02020603050405020304" pitchFamily="18" charset="0"/>
                <a:cs typeface="Times New Roman" panose="02020603050405020304" pitchFamily="18" charset="0"/>
              </a:rPr>
              <a:t>In C#, multiple inheritance is supported in interfaces because it provides a way for a class to inherit the contract (method signatures and property names) from multiple sources, without having to inherit the implementation. </a:t>
            </a:r>
          </a:p>
          <a:p>
            <a:pPr marL="285750" indent="-285750">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b="0" i="0" dirty="0">
                <a:effectLst/>
                <a:latin typeface="Times New Roman" panose="02020603050405020304" pitchFamily="18" charset="0"/>
                <a:cs typeface="Times New Roman" panose="02020603050405020304" pitchFamily="18" charset="0"/>
              </a:rPr>
              <a:t>This allows a class to implement multiple interfaces, each of which defines a separate set of methods and properties that the class must implement.</a:t>
            </a:r>
          </a:p>
          <a:p>
            <a:pPr marL="285750" indent="-285750">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endParaRPr lang="en-IN" dirty="0">
              <a:latin typeface="Times New Roman" panose="02020603050405020304" pitchFamily="18" charset="0"/>
              <a:cs typeface="Times New Roman" panose="02020603050405020304" pitchFamily="18" charset="0"/>
            </a:endParaRPr>
          </a:p>
        </p:txBody>
      </p:sp>
      <p:pic>
        <p:nvPicPr>
          <p:cNvPr id="5" name="Picture 4" descr="Graphical user interface, application, table, Word, Excel&#10;&#10;Description automatically generated">
            <a:extLst>
              <a:ext uri="{FF2B5EF4-FFF2-40B4-BE49-F238E27FC236}">
                <a16:creationId xmlns:a16="http://schemas.microsoft.com/office/drawing/2014/main" id="{3304C2F5-E9EC-0FA8-645C-4D118253A13D}"/>
              </a:ext>
            </a:extLst>
          </p:cNvPr>
          <p:cNvPicPr>
            <a:picLocks noChangeAspect="1"/>
          </p:cNvPicPr>
          <p:nvPr/>
        </p:nvPicPr>
        <p:blipFill rotWithShape="1">
          <a:blip r:embed="rId2">
            <a:extLst>
              <a:ext uri="{28A0092B-C50C-407E-A947-70E740481C1C}">
                <a14:useLocalDpi xmlns:a14="http://schemas.microsoft.com/office/drawing/2010/main" val="0"/>
              </a:ext>
            </a:extLst>
          </a:blip>
          <a:srcRect l="7995" t="19713" r="56982" b="37850"/>
          <a:stretch/>
        </p:blipFill>
        <p:spPr>
          <a:xfrm>
            <a:off x="802622" y="3255645"/>
            <a:ext cx="5386187" cy="3204000"/>
          </a:xfrm>
          <a:prstGeom prst="rect">
            <a:avLst/>
          </a:prstGeom>
        </p:spPr>
      </p:pic>
      <p:pic>
        <p:nvPicPr>
          <p:cNvPr id="7" name="Picture 6" descr="Graphical user interface, application, Word&#10;&#10;Description automatically generated">
            <a:extLst>
              <a:ext uri="{FF2B5EF4-FFF2-40B4-BE49-F238E27FC236}">
                <a16:creationId xmlns:a16="http://schemas.microsoft.com/office/drawing/2014/main" id="{CFA8E96D-D5B7-E54A-0325-4D8C21269065}"/>
              </a:ext>
            </a:extLst>
          </p:cNvPr>
          <p:cNvPicPr>
            <a:picLocks noChangeAspect="1"/>
          </p:cNvPicPr>
          <p:nvPr/>
        </p:nvPicPr>
        <p:blipFill rotWithShape="1">
          <a:blip r:embed="rId3">
            <a:extLst>
              <a:ext uri="{28A0092B-C50C-407E-A947-70E740481C1C}">
                <a14:useLocalDpi xmlns:a14="http://schemas.microsoft.com/office/drawing/2010/main" val="0"/>
              </a:ext>
            </a:extLst>
          </a:blip>
          <a:srcRect l="10250" t="20497" r="55822" b="41961"/>
          <a:stretch/>
        </p:blipFill>
        <p:spPr>
          <a:xfrm>
            <a:off x="5364478" y="3255644"/>
            <a:ext cx="6024899" cy="3203999"/>
          </a:xfrm>
          <a:prstGeom prst="rect">
            <a:avLst/>
          </a:prstGeom>
        </p:spPr>
      </p:pic>
    </p:spTree>
    <p:extLst>
      <p:ext uri="{BB962C8B-B14F-4D97-AF65-F5344CB8AC3E}">
        <p14:creationId xmlns:p14="http://schemas.microsoft.com/office/powerpoint/2010/main" val="15719492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computer&#10;&#10;Description automatically generated">
            <a:extLst>
              <a:ext uri="{FF2B5EF4-FFF2-40B4-BE49-F238E27FC236}">
                <a16:creationId xmlns:a16="http://schemas.microsoft.com/office/drawing/2014/main" id="{B8FA1CFA-5DE6-2CFC-A17B-B68B13ED40A8}"/>
              </a:ext>
            </a:extLst>
          </p:cNvPr>
          <p:cNvPicPr>
            <a:picLocks noChangeAspect="1"/>
          </p:cNvPicPr>
          <p:nvPr/>
        </p:nvPicPr>
        <p:blipFill rotWithShape="1">
          <a:blip r:embed="rId2">
            <a:extLst>
              <a:ext uri="{28A0092B-C50C-407E-A947-70E740481C1C}">
                <a14:useLocalDpi xmlns:a14="http://schemas.microsoft.com/office/drawing/2010/main" val="0"/>
              </a:ext>
            </a:extLst>
          </a:blip>
          <a:srcRect l="9739" t="22211" r="28737" b="44529"/>
          <a:stretch/>
        </p:blipFill>
        <p:spPr>
          <a:xfrm>
            <a:off x="1073372" y="1097280"/>
            <a:ext cx="10426256" cy="4897120"/>
          </a:xfrm>
          <a:prstGeom prst="rect">
            <a:avLst/>
          </a:prstGeom>
        </p:spPr>
      </p:pic>
    </p:spTree>
    <p:extLst>
      <p:ext uri="{BB962C8B-B14F-4D97-AF65-F5344CB8AC3E}">
        <p14:creationId xmlns:p14="http://schemas.microsoft.com/office/powerpoint/2010/main" val="230468867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IO_FALLBACK_LAYOUT" val="1"/>
  <p:tag name="MIO_SHOW_DATE" val="False"/>
  <p:tag name="MIO_SHOW_FOOTER" val="False"/>
  <p:tag name="MIO_SHOW_PAGENUMBER" val="False"/>
  <p:tag name="MIO_AVOID_BLANK_LAYOUT" val="True"/>
  <p:tag name="MIO_CD_LAYOUT_VALID_AREA" val="False"/>
  <p:tag name="MIO_NUMBER_OF_VALID_LAYOUTS" val="44"/>
  <p:tag name="MIO_HDS" val="True"/>
  <p:tag name="MIO_SKIPVERSION" val="01.01.0001 00:00:00"/>
  <p:tag name="MIO_EKGUID" val="6df8f217-8770-4a3a-9667-63ca2056eb55"/>
  <p:tag name="MIO_UPDATE" val="True"/>
  <p:tag name="MIO_VERSION" val="08.02.2022 08:06:22"/>
  <p:tag name="MIO_DBID" val="D7ED4A1B-644D-42C8-B85A-3AF7EB19A1AD"/>
  <p:tag name="MIO_LASTDOWNLOADED" val="10.02.2022 17:33:29"/>
  <p:tag name="MIO_OBJECTNAME" val="EPAM NA Master 2021.3"/>
  <p:tag name="MIO_CDID" val="b2432654-21ad-4919-b8a6-653a7f8fcbff"/>
</p:tagLst>
</file>

<file path=ppt/theme/theme1.xml><?xml version="1.0" encoding="utf-8"?>
<a:theme xmlns:a="http://schemas.openxmlformats.org/drawingml/2006/main" name="1_EPAM Master 2021.3">
  <a:themeElements>
    <a:clrScheme name="Custom 3">
      <a:dk1>
        <a:srgbClr val="222222"/>
      </a:dk1>
      <a:lt1>
        <a:srgbClr val="FFFFFF"/>
      </a:lt1>
      <a:dk2>
        <a:srgbClr val="A0A0A0"/>
      </a:dk2>
      <a:lt2>
        <a:srgbClr val="F6F6F6"/>
      </a:lt2>
      <a:accent1>
        <a:srgbClr val="222222"/>
      </a:accent1>
      <a:accent2>
        <a:srgbClr val="76CDD8"/>
      </a:accent2>
      <a:accent3>
        <a:srgbClr val="FFC000"/>
      </a:accent3>
      <a:accent4>
        <a:srgbClr val="445464"/>
      </a:accent4>
      <a:accent5>
        <a:srgbClr val="008ACE"/>
      </a:accent5>
      <a:accent6>
        <a:srgbClr val="38C2D7"/>
      </a:accent6>
      <a:hlink>
        <a:srgbClr val="76CDD8"/>
      </a:hlink>
      <a:folHlink>
        <a:srgbClr val="A0A0A0"/>
      </a:folHlink>
    </a:clrScheme>
    <a:fontScheme name="EPAM">
      <a:majorFont>
        <a:latin typeface="Calibri Bold"/>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solidFill>
          <a:schemeClr val="accent1"/>
        </a:solidFill>
        <a:ln>
          <a:noFill/>
        </a:ln>
        <a:effectLst/>
      </a:spPr>
      <a:bodyPr wrap="square" lIns="0" tIns="0" rIns="0" bIns="0" rtlCol="0" anchor="ctr"/>
      <a:lstStyle>
        <a:defPPr algn="ctr">
          <a:defRPr sz="2400" dirty="0" smtClean="0">
            <a:solidFill>
              <a:schemeClr val="bg1"/>
            </a:solidFill>
            <a:latin typeface="Calibri Light" panose="020F0302020204030204" pitchFamily="34" charset="0"/>
            <a:ea typeface="Human Sans ExtraLight" charset="0"/>
            <a:cs typeface="Human Sans ExtraLight" charset="0"/>
          </a:defRPr>
        </a:defPPr>
      </a:lstStyle>
    </a:spDef>
    <a:lnDef>
      <a:spPr>
        <a:ln w="6350">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bodyPr wrap="square" lIns="0" tIns="0" rIns="0" bIns="0">
        <a:spAutoFit/>
      </a:bodyPr>
      <a:lstStyle>
        <a:defPPr algn="l">
          <a:defRPr dirty="0" smtClean="0"/>
        </a:defPPr>
      </a:lstStyle>
    </a:txDef>
  </a:objectDefaults>
  <a:extraClrSchemeLst/>
  <a:custClrLst>
    <a:custClr name="PALINA BLUE">
      <a:srgbClr val="A9C9D7"/>
    </a:custClr>
    <a:custClr name="DARK PURPLE ">
      <a:srgbClr val="8A7CBB"/>
    </a:custClr>
    <a:custClr name="LIGHT PURPLE">
      <a:srgbClr val="AE9BD8"/>
    </a:custClr>
    <a:custClr name="BRIGHT CORAL">
      <a:srgbClr val="FF4E33"/>
    </a:custClr>
    <a:custClr name="EPAM CORAL">
      <a:srgbClr val="FF8468"/>
    </a:custClr>
    <a:custClr name="BRIGHT ORANGE">
      <a:srgbClr val="FF8500"/>
    </a:custClr>
    <a:custClr name="ORANGE ">
      <a:srgbClr val="FFA436"/>
    </a:custClr>
    <a:custClr name="DARK GREEN">
      <a:srgbClr val="62A230"/>
    </a:custClr>
    <a:custClr name="BRIGHT GREEN">
      <a:srgbClr val="9BC838"/>
    </a:custClr>
    <a:custClr name="LIME GREEN">
      <a:srgbClr val="C8DE49"/>
    </a:custClr>
    <a:custClr name="Coral Orange">
      <a:srgbClr val="F57F41"/>
    </a:custClr>
    <a:custClr name="Tangerine">
      <a:srgbClr val="F15C44"/>
    </a:custClr>
    <a:custClr name="Gold">
      <a:srgbClr val="DBB661"/>
    </a:custClr>
    <a:custClr name="Turqoise">
      <a:srgbClr val="2A9D8E"/>
    </a:custClr>
    <a:custClr name="Ocean">
      <a:srgbClr val="209EBD"/>
    </a:custClr>
    <a:custClr name="Charcoal">
      <a:srgbClr val="264553"/>
    </a:custClr>
    <a:custClr name="Eggplant">
      <a:srgbClr val="58335E"/>
    </a:custClr>
    <a:custClr name="Grape Soda">
      <a:srgbClr val="745C97"/>
    </a:custClr>
    <a:custClr name="Wild Berry">
      <a:srgbClr val="89608E"/>
    </a:custClr>
    <a:custClr name="Taffy">
      <a:srgbClr val="8ACDEA"/>
    </a:custClr>
    <a:custClr name="Honey">
      <a:srgbClr val="EFEA5A"/>
    </a:custClr>
    <a:custClr name="Mint">
      <a:srgbClr val="2CD094"/>
    </a:custClr>
    <a:custClr name="Malibu">
      <a:srgbClr val="BAD49C"/>
    </a:custClr>
    <a:custClr name="Cotton Candy">
      <a:srgbClr val="EEB4B3"/>
    </a:custClr>
    <a:custClr name="Guava">
      <a:srgbClr val="E26D5C"/>
    </a:custClr>
  </a:custClrLst>
  <a:extLst>
    <a:ext uri="{05A4C25C-085E-4340-85A3-A5531E510DB2}">
      <thm15:themeFamily xmlns:thm15="http://schemas.microsoft.com/office/thememl/2012/main" name="PID_CaseStudy_OneSlider.potx" id="{AEA712D5-05A1-44FB-A4A1-C7CBD72FE05E}" vid="{B8FEDD16-060C-4898-A61E-054A57BBE04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Version=16.0.0.0, Culture=neutral, PublicKeyToken=71e9bce111e9429c</Assembly>
    <Class>Microsoft.Office.DocumentManagement.Internal.DocIdHandler</Class>
    <Data/>
    <Filter/>
  </Receiver>
</spe:Receiver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EPAM Template" ma:contentTypeID="0x0101006F5799D5350E4747858630C5700DFDF000B6D9D939ED572D4DA68DFFE5FEB3FF9A" ma:contentTypeVersion="30" ma:contentTypeDescription="ECL EPAM Template CT" ma:contentTypeScope="" ma:versionID="7c5b7724c1689f4b66e23858f134c9b8">
  <xsd:schema xmlns:xsd="http://www.w3.org/2001/XMLSchema" xmlns:xs="http://www.w3.org/2001/XMLSchema" xmlns:p="http://schemas.microsoft.com/office/2006/metadata/properties" xmlns:ns1="http://schemas.microsoft.com/sharepoint/v3" xmlns:ns2="2f73596d-a490-4938-9ae7-6f2abd4edc7d" xmlns:ns4="f5a96a75-28d2-4ce2-9575-3891bbb94bd1" targetNamespace="http://schemas.microsoft.com/office/2006/metadata/properties" ma:root="true" ma:fieldsID="a6620d7111e7d948ec7bf1434c1e608b" ns1:_="" ns2:_="" ns4:_="">
    <xsd:import namespace="http://schemas.microsoft.com/sharepoint/v3"/>
    <xsd:import namespace="2f73596d-a490-4938-9ae7-6f2abd4edc7d"/>
    <xsd:import namespace="f5a96a75-28d2-4ce2-9575-3891bbb94bd1"/>
    <xsd:element name="properties">
      <xsd:complexType>
        <xsd:sequence>
          <xsd:element name="documentManagement">
            <xsd:complexType>
              <xsd:all>
                <xsd:element ref="ns2:SubjectDoc" minOccurs="0"/>
                <xsd:element ref="ns2:EPAMDocumentID_x0020_" minOccurs="0"/>
                <xsd:element ref="ns2:LastApproverName" minOccurs="0"/>
                <xsd:element ref="ns2:LastApprovalDate" minOccurs="0"/>
                <xsd:element ref="ns2:BriefDescription" minOccurs="0"/>
                <xsd:element ref="ns2:OrganizationalUnit" minOccurs="0"/>
                <xsd:element ref="ns2:LocationCountry" minOccurs="0"/>
                <xsd:element ref="ns2:PageName" minOccurs="0"/>
                <xsd:element ref="ns2:WorkStorage" minOccurs="0"/>
                <xsd:element ref="ns2:Standards" minOccurs="0"/>
                <xsd:element ref="ns2:Subarea"/>
                <xsd:element ref="ns2:DocumentArea" minOccurs="0"/>
                <xsd:element ref="ns2:_dlc_DocIdUrl" minOccurs="0"/>
                <xsd:element ref="ns1:Company" minOccurs="0"/>
                <xsd:element ref="ns2:Document_x0020_Approver_x0020__x0028_position_x0029_" minOccurs="0"/>
                <xsd:element ref="ns2:_dlc_DocIdPersistId" minOccurs="0"/>
                <xsd:element ref="ns2:_dlc_DocId" minOccurs="0"/>
                <xsd:element ref="ns2:Document_x0020_Owner_x0020__x0028_position_x0029_" minOccurs="0"/>
                <xsd:element ref="ns4:MediaServiceAutoKeyPoints" minOccurs="0"/>
                <xsd:element ref="ns4:MediaServiceKeyPoints" minOccurs="0"/>
                <xsd:element ref="ns2:SharedWithUsers" minOccurs="0"/>
                <xsd:element ref="ns2:SharedWithDetails" minOccurs="0"/>
                <xsd:element ref="ns4:TemplatesTextConte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Company" ma:index="15" nillable="true" ma:displayName="Company" ma:hidden="true" ma:internalName="Company"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f73596d-a490-4938-9ae7-6f2abd4edc7d" elementFormDefault="qualified">
    <xsd:import namespace="http://schemas.microsoft.com/office/2006/documentManagement/types"/>
    <xsd:import namespace="http://schemas.microsoft.com/office/infopath/2007/PartnerControls"/>
    <xsd:element name="SubjectDoc" ma:index="1" nillable="true" ma:displayName="Artifact Type" ma:internalName="SubjectDoc" ma:readOnly="false">
      <xsd:simpleType>
        <xsd:restriction base="dms:Text">
          <xsd:maxLength value="255"/>
        </xsd:restriction>
      </xsd:simpleType>
    </xsd:element>
    <xsd:element name="EPAMDocumentID_x0020_" ma:index="2" nillable="true" ma:displayName="EPAM Document ID " ma:internalName="EPAMDocumentID_x0020_" ma:readOnly="false">
      <xsd:simpleType>
        <xsd:restriction base="dms:Text"/>
      </xsd:simpleType>
    </xsd:element>
    <xsd:element name="LastApproverName" ma:index="3" nillable="true" ma:displayName="Approver Name" ma:internalName="LastApproverName" ma:readOnly="false">
      <xsd:simpleType>
        <xsd:restriction base="dms:Text">
          <xsd:maxLength value="255"/>
        </xsd:restriction>
      </xsd:simpleType>
    </xsd:element>
    <xsd:element name="LastApprovalDate" ma:index="4" nillable="true" ma:displayName="Approval Date" ma:format="DateOnly" ma:internalName="LastApprovalDate" ma:readOnly="false">
      <xsd:simpleType>
        <xsd:restriction base="dms:DateTime"/>
      </xsd:simpleType>
    </xsd:element>
    <xsd:element name="BriefDescription" ma:index="5" nillable="true" ma:displayName="Brief Description" ma:hidden="true" ma:internalName="BriefDescription" ma:readOnly="false">
      <xsd:simpleType>
        <xsd:restriction base="dms:Note"/>
      </xsd:simpleType>
    </xsd:element>
    <xsd:element name="OrganizationalUnit" ma:index="6" nillable="true" ma:displayName="Organizational Unit" ma:internalName="OrganizationalUnit"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LocationCountry" ma:index="7" nillable="true" ma:displayName="Location (Country)" ma:internalName="LocationCountry" ma:readOnly="false">
      <xsd:complexType>
        <xsd:complexContent>
          <xsd:extension base="dms:MultiChoice">
            <xsd:sequence>
              <xsd:element name="Value" maxOccurs="unbounded" minOccurs="0" nillable="true">
                <xsd:simpleType>
                  <xsd:restriction base="dms:Choice">
                    <xsd:enumeration value="Global"/>
                    <xsd:enumeration value="AM"/>
                    <xsd:enumeration value="BG"/>
                    <xsd:enumeration value="BY"/>
                    <xsd:enumeration value="CIS"/>
                    <xsd:enumeration value="CN"/>
                    <xsd:enumeration value="CZ"/>
                    <xsd:enumeration value="EU"/>
                    <xsd:enumeration value="IN"/>
                    <xsd:enumeration value="HU"/>
                    <xsd:enumeration value="KZ"/>
                    <xsd:enumeration value="MX"/>
                    <xsd:enumeration value="NL"/>
                    <xsd:enumeration value="PL"/>
                    <xsd:enumeration value="RU"/>
                    <xsd:enumeration value="UA"/>
                    <xsd:enumeration value="UK"/>
                    <xsd:enumeration value="US"/>
                  </xsd:restriction>
                </xsd:simpleType>
              </xsd:element>
            </xsd:sequence>
          </xsd:extension>
        </xsd:complexContent>
      </xsd:complexType>
    </xsd:element>
    <xsd:element name="PageName" ma:index="9" nillable="true" ma:displayName="Published Place" ma:format="Hyperlink" ma:internalName="PageNam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WorkStorage" ma:index="10" nillable="true" ma:displayName="Work Storage" ma:format="Hyperlink" ma:internalName="WorkStor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Standards" ma:index="11" nillable="true" ma:displayName="Standards" ma:default="ISO 9001" ma:internalName="Standards">
      <xsd:complexType>
        <xsd:complexContent>
          <xsd:extension base="dms:MultiChoice">
            <xsd:sequence>
              <xsd:element name="Value" maxOccurs="unbounded" minOccurs="0" nillable="true">
                <xsd:simpleType>
                  <xsd:restriction base="dms:Choice">
                    <xsd:enumeration value="ISO 9001"/>
                    <xsd:enumeration value="ISO 9001 PP"/>
                    <xsd:enumeration value="ISO 13485"/>
                    <xsd:enumeration value="ISO 20000"/>
                    <xsd:enumeration value="ISO 27001"/>
                    <xsd:enumeration value="ISO 27701"/>
                    <xsd:enumeration value="ISO 45001"/>
                    <xsd:enumeration value="ISO 62304"/>
                    <xsd:enumeration value="ISO 27001"/>
                    <xsd:enumeration value="ISAE 3402"/>
                    <xsd:enumeration value="ISO 14001"/>
                    <xsd:enumeration value="ISO 50001"/>
                    <xsd:enumeration value="CMMI"/>
                    <xsd:enumeration value="SOX"/>
                    <xsd:enumeration value="PCI DSS"/>
                    <xsd:enumeration value="ISO 14968"/>
                    <xsd:enumeration value="Key ISMS"/>
                    <xsd:enumeration value="Key Data Privacy"/>
                    <xsd:enumeration value="LSH"/>
                    <xsd:enumeration value="###"/>
                  </xsd:restriction>
                </xsd:simpleType>
              </xsd:element>
            </xsd:sequence>
          </xsd:extension>
        </xsd:complexContent>
      </xsd:complexType>
    </xsd:element>
    <xsd:element name="Subarea" ma:index="12" ma:displayName="Subarea" ma:format="Dropdown" ma:internalName="Subarea" ma:readOnly="false">
      <xsd:simpleType>
        <xsd:restriction base="dms:Choice">
          <xsd:enumeration value="ISMS Management"/>
          <xsd:enumeration value="Physical Security"/>
          <xsd:enumeration value="Data Privacy"/>
          <xsd:enumeration value="Project/account security"/>
          <xsd:enumeration value="Software assets"/>
          <xsd:enumeration value="Hardware assets"/>
          <xsd:enumeration value="Access and network management"/>
          <xsd:enumeration value="Risk management"/>
          <xsd:enumeration value="IT &amp; IT Security services"/>
          <xsd:enumeration value="Change; management"/>
          <xsd:enumeration value="Application security"/>
          <xsd:enumeration value="People management"/>
          <xsd:enumeration value="Rules for users"/>
          <xsd:enumeration value="Internal audit"/>
          <xsd:enumeration value="Vendor management"/>
          <xsd:enumeration value="Location level regulatory documents"/>
          <xsd:enumeration value="Incident management"/>
          <xsd:enumeration value="Business Continuity"/>
          <xsd:enumeration value="###"/>
        </xsd:restriction>
      </xsd:simpleType>
    </xsd:element>
    <xsd:element name="DocumentArea" ma:index="13" nillable="true" ma:displayName="Document Area" ma:default="###" ma:internalName="DocumentArea">
      <xsd:complexType>
        <xsd:complexContent>
          <xsd:extension base="dms:MultiChoice">
            <xsd:sequence>
              <xsd:element name="Value" maxOccurs="unbounded" minOccurs="0" nillable="true">
                <xsd:simpleType>
                  <xsd:restriction base="dms:Choice">
                    <xsd:enumeration value="Access and Network Management"/>
                    <xsd:enumeration value="Application Security"/>
                    <xsd:enumeration value="Artifact Management"/>
                    <xsd:enumeration value="Business Continuity"/>
                    <xsd:enumeration value="Computerized System Validation"/>
                    <xsd:enumeration value="Corporate Governance"/>
                    <xsd:enumeration value="Corrective and Preventive Actions"/>
                    <xsd:enumeration value="Data Privacy"/>
                    <xsd:enumeration value="Environment, Health and Safety Management"/>
                    <xsd:enumeration value="Hardening Standards and Baselines"/>
                    <xsd:enumeration value="Hardware Assets"/>
                    <xsd:enumeration value="Incident Management"/>
                    <xsd:enumeration value="Information Management"/>
                    <xsd:enumeration value="Information Security"/>
                    <xsd:enumeration value="Internal Audit"/>
                    <xsd:enumeration value="IT Service Management"/>
                    <xsd:enumeration value="IT Support"/>
                    <xsd:enumeration value="Logical Data Protection"/>
                    <xsd:enumeration value="Maintenance and Support"/>
                    <xsd:enumeration value="People Management"/>
                    <xsd:enumeration value="Physical Infrastructure"/>
                    <xsd:enumeration value="Physical Product Design and Development"/>
                    <xsd:enumeration value="Physical Security"/>
                    <xsd:enumeration value="Procurement and Vendor Management"/>
                    <xsd:enumeration value="Project Management"/>
                    <xsd:enumeration value="QMS and ISMS Management"/>
                    <xsd:enumeration value="Risk Management"/>
                    <xsd:enumeration value="Security"/>
                    <xsd:enumeration value="Service Design"/>
                    <xsd:enumeration value="Service Operation"/>
                    <xsd:enumeration value="Service Transition"/>
                    <xsd:enumeration value="Software Assets"/>
                    <xsd:enumeration value="Software Development"/>
                    <xsd:enumeration value="Software Development for LSH"/>
                    <xsd:enumeration value="Software Testing"/>
                    <xsd:enumeration value="Work Outside the Office"/>
                    <xsd:enumeration value="###"/>
                  </xsd:restriction>
                </xsd:simpleType>
              </xsd:element>
            </xsd:sequence>
          </xsd:extension>
        </xsd:complexContent>
      </xsd:complexType>
    </xsd:element>
    <xsd:element name="_dlc_DocIdUrl" ma:index="14" nillable="true" ma:displayName="Document ID" ma:description="Permanent link to this document." ma:hidden="true" ma:internalName="_dlc_DocIdUrl"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Document_x0020_Approver_x0020__x0028_position_x0029_" ma:index="16" nillable="true" ma:displayName="Approver Position" ma:hidden="true" ma:internalName="Document_x0020_Approver_x0020__x0028_position_x0029_" ma:readOnly="false">
      <xsd:simpleType>
        <xsd:restriction base="dms:Text">
          <xsd:maxLength value="255"/>
        </xsd:restriction>
      </xsd:simpleType>
    </xsd:element>
    <xsd:element name="_dlc_DocIdPersistId" ma:index="18" nillable="true" ma:displayName="Persist ID" ma:description="Keep ID on add." ma:hidden="true" ma:internalName="_dlc_DocIdPersistId" ma:readOnly="false">
      <xsd:simpleType>
        <xsd:restriction base="dms:Boolean"/>
      </xsd:simpleType>
    </xsd:element>
    <xsd:element name="_dlc_DocId" ma:index="24" nillable="true" ma:displayName="Document ID Value" ma:description="The value of the document ID assigned to this item." ma:hidden="true" ma:internalName="_dlc_DocId" ma:readOnly="false">
      <xsd:simpleType>
        <xsd:restriction base="dms:Text"/>
      </xsd:simpleType>
    </xsd:element>
    <xsd:element name="Document_x0020_Owner_x0020__x0028_position_x0029_" ma:index="26" nillable="true" ma:displayName="Document Owner (position)" ma:hidden="true" ma:internalName="Document_x0020_Owner_x0020__x0028_position_x0029_" ma:readOnly="false">
      <xsd:simpleType>
        <xsd:restriction base="dms:Text">
          <xsd:maxLength value="255"/>
        </xsd:restriction>
      </xsd:simpleType>
    </xsd:element>
    <xsd:element name="SharedWithUsers" ma:index="2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30"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5a96a75-28d2-4ce2-9575-3891bbb94bd1" elementFormDefault="qualified">
    <xsd:import namespace="http://schemas.microsoft.com/office/2006/documentManagement/types"/>
    <xsd:import namespace="http://schemas.microsoft.com/office/infopath/2007/PartnerControls"/>
    <xsd:element name="MediaServiceAutoKeyPoints" ma:index="27" nillable="true" ma:displayName="MediaServiceAutoKeyPoints" ma:hidden="true" ma:internalName="MediaServiceAutoKeyPoints" ma:readOnly="true">
      <xsd:simpleType>
        <xsd:restriction base="dms:Note"/>
      </xsd:simpleType>
    </xsd:element>
    <xsd:element name="MediaServiceKeyPoints" ma:index="28" nillable="true" ma:displayName="KeyPoints" ma:hidden="true" ma:internalName="MediaServiceKeyPoints" ma:readOnly="true">
      <xsd:simpleType>
        <xsd:restriction base="dms:Note"/>
      </xsd:simpleType>
    </xsd:element>
    <xsd:element name="TemplatesTextContent" ma:index="31" nillable="true" ma:displayName="TemplatesTextContent" ma:hidden="true" ma:internalName="TemplatesTextContent" ma:readOnly="fals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0"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ma:displayName="Category"/>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p:properties xmlns:p="http://schemas.microsoft.com/office/2006/metadata/properties" xmlns:xsi="http://www.w3.org/2001/XMLSchema-instance" xmlns:pc="http://schemas.microsoft.com/office/infopath/2007/PartnerControls">
  <documentManagement>
    <DocumentArea xmlns="2f73596d-a490-4938-9ae7-6f2abd4edc7d">
      <Value>Project Management</Value>
    </DocumentArea>
    <Subarea xmlns="2f73596d-a490-4938-9ae7-6f2abd4edc7d">###</Subarea>
    <_dlc_DocIdPersistId xmlns="2f73596d-a490-4938-9ae7-6f2abd4edc7d" xsi:nil="true"/>
    <Document_x0020_Approver_x0020__x0028_position_x0029_ xmlns="2f73596d-a490-4938-9ae7-6f2abd4edc7d">Manager, Pre-sales Solution Consulting</Document_x0020_Approver_x0020__x0028_position_x0029_>
    <_dlc_DocIdUrl xmlns="2f73596d-a490-4938-9ae7-6f2abd4edc7d">
      <Url>https://epam.sharepoint.com/sites/policy/_layouts/15/DocIdRedir.aspx?ID=VZUFFJHXMZF5-321303382-135</Url>
      <Description>VZUFFJHXMZF5-321303382-135</Description>
    </_dlc_DocIdUrl>
    <_dlc_DocId xmlns="2f73596d-a490-4938-9ae7-6f2abd4edc7d">VZUFFJHXMZF5-321303382-135</_dlc_DocId>
    <Document_x0020_Owner_x0020__x0028_position_x0029_ xmlns="2f73596d-a490-4938-9ae7-6f2abd4edc7d">VP Client Engagement</Document_x0020_Owner_x0020__x0028_position_x0029_>
    <EPAMDocumentID_x0020_ xmlns="2f73596d-a490-4938-9ae7-6f2abd4edc7d">EPAM_Template-114</EPAMDocumentID_x0020_>
    <Company xmlns="http://schemas.microsoft.com/sharepoint/v3">EPAM</Company>
    <SubjectDoc xmlns="2f73596d-a490-4938-9ae7-6f2abd4edc7d">Template</SubjectDoc>
    <BriefDescription xmlns="2f73596d-a490-4938-9ae7-6f2abd4edc7d">This template is related to Project management process and intended to be used to summarize the lessons learned and provide the company with a valuable marketing tool at the end of each project or after each major milestone in the project life cycle. </BriefDescription>
    <WorkStorage xmlns="2f73596d-a490-4938-9ae7-6f2abd4edc7d">
      <Url>https://epam.sharepoint.com/sites/policy/work/Shared%20Documents/Work%20Product%20Templates/Continuous%20delivery</Url>
      <Description>/sites/policy/work/Shared Documents/Work Product Templates/Continuous delivery</Description>
    </WorkStorage>
    <PageName xmlns="2f73596d-a490-4938-9ae7-6f2abd4edc7d">
      <Url>https://epam.sharepoint.com/sites/policy/SitePages/Policy/Templates%20and%20Examples/Templates%20for%20Project%20Management/Template%20Case%20Study.aspx</Url>
      <Description>Template: Case Study</Description>
    </PageName>
    <OrganizationalUnit xmlns="2f73596d-a490-4938-9ae7-6f2abd4edc7d">
      <Url>https://people.epam.com/network/1/74b04c2c-65f1-418e-8434-603d9963a4f9/structure</Url>
      <Description>Presales Services</Description>
    </OrganizationalUnit>
    <LocationCountry xmlns="2f73596d-a490-4938-9ae7-6f2abd4edc7d">
      <Value>Global</Value>
    </LocationCountry>
    <LastApprovalDate xmlns="2f73596d-a490-4938-9ae7-6f2abd4edc7d">2022-12-13T21:00:00+00:00</LastApprovalDate>
    <LastApproverName xmlns="2f73596d-a490-4938-9ae7-6f2abd4edc7d">Aleksei Korenev</LastApproverName>
    <Standards xmlns="2f73596d-a490-4938-9ae7-6f2abd4edc7d">
      <Value>###</Value>
    </Standards>
    <TemplatesTextContent xmlns="f5a96a75-28d2-4ce2-9575-3891bbb94bd1">Logo
Challenges
Describe the client situation, challenges to be solved and goals of the project in a short intro sentence and some bullets. Intro sentence (case study font size: Either 12 or 14pt)
Bullets
Bullets
Solution
Solution highlights, technology stack, challenges solved
Bullets
Bullets
Results
Bullets
Bullets
Logo
Challenges
Describe the client situation, challenges to be solved and goals of the project in a short intro sentence and some bullets. Intro sentence (case study font size: Either 12 or 14pt)
Bullets
Bullets
Solution
Solution highlights, technology stack, challenges solved
Bullets
Bullets
Results
Bullets
Bullets
Anonymized client
Challenges
Describe the client situation, challenges to be solved and goals of the project in a short intro sentence and some bullets. Intro sentence (case study font size: Either 12 or 14pt)
Bullets
Bullets
Solution
Solution highlights, technology stack, challenges solved
Bullets
Bullets
Results
Bullets
Bullets
Solution
Results
Logo
Challenges
Describe the client situation, challenges to be solved and goals of the project in a short intro sentence and some bullets. Intro sentence (case study font size: Either 12 or 14pt)
Bullets
Bullets
Solution highlights, technology stack, challenges solved
Bullets
Bullets
Bullets
Bullets
Describe measurable outcomes of the project
Awards?
Measurable process improvements?
Other, technical or functional breakthroughs?
Solution
Results
Anonymized client
Challenges
Describe the client situation, challenges to be solved and goals of the project in a short intro sentence and some bullets. Intro sentence (case study font size: Either 12 or 14pt)
Bullets
Bullets
Solution highlights, technology stack, challenges solved
Bullets
Bullets
Bullets
Bullets
Describe measurable outcomes of the project
Awards?
Measurable process improvements?
Other, technical or functional breakthroughs?
Logo
Anonymized client
Challenges
Describe the client situation, challenges to be solved and goals of the project in a short intro sentence and some bullets. Intro sentence (case study font size: Either 12 or 14pt)
Bullets
Bullets
Solution
Solution highlights, technology stack, challenges solved
Bullets
Bullets
Results
Bullets
Bullets
Planning to create a case study for the Presales portal?
Check out the 
How to Write Presales Case Studies course
from Presales NA.
</TemplatesTextContent>
  </documentManagement>
</p:properties>
</file>

<file path=customXml/itemProps1.xml><?xml version="1.0" encoding="utf-8"?>
<ds:datastoreItem xmlns:ds="http://schemas.openxmlformats.org/officeDocument/2006/customXml" ds:itemID="{E728BE75-135E-4F51-9056-0E3D280B5AE1}">
  <ds:schemaRefs>
    <ds:schemaRef ds:uri="http://schemas.microsoft.com/sharepoint/events"/>
  </ds:schemaRefs>
</ds:datastoreItem>
</file>

<file path=customXml/itemProps2.xml><?xml version="1.0" encoding="utf-8"?>
<ds:datastoreItem xmlns:ds="http://schemas.openxmlformats.org/officeDocument/2006/customXml" ds:itemID="{87CA341C-74C1-4577-8C96-EF2605DC526A}">
  <ds:schemaRefs>
    <ds:schemaRef ds:uri="http://schemas.microsoft.com/sharepoint/v3/contenttype/forms"/>
  </ds:schemaRefs>
</ds:datastoreItem>
</file>

<file path=customXml/itemProps3.xml><?xml version="1.0" encoding="utf-8"?>
<ds:datastoreItem xmlns:ds="http://schemas.openxmlformats.org/officeDocument/2006/customXml" ds:itemID="{29831D65-3BD7-4D81-80CB-A8EB54AE4C2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f73596d-a490-4938-9ae7-6f2abd4edc7d"/>
    <ds:schemaRef ds:uri="f5a96a75-28d2-4ce2-9575-3891bbb94bd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412E3419-B313-4514-AD24-D56E1F80A63A}">
  <ds:schemaRefs>
    <ds:schemaRef ds:uri="http://purl.org/dc/elements/1.1/"/>
    <ds:schemaRef ds:uri="http://schemas.microsoft.com/office/infopath/2007/PartnerControls"/>
    <ds:schemaRef ds:uri="http://purl.org/dc/dcmitype/"/>
    <ds:schemaRef ds:uri="http://www.w3.org/XML/1998/namespace"/>
    <ds:schemaRef ds:uri="5be58c7e-8370-4c73-98f1-571f6494e8c7"/>
    <ds:schemaRef ds:uri="http://schemas.microsoft.com/sharepoint/v3/fields"/>
    <ds:schemaRef ds:uri="http://schemas.openxmlformats.org/package/2006/metadata/core-properties"/>
    <ds:schemaRef ds:uri="http://schemas.microsoft.com/sharepoint/v4"/>
    <ds:schemaRef ds:uri="http://schemas.microsoft.com/office/2006/documentManagement/types"/>
    <ds:schemaRef ds:uri="2f73596d-a490-4938-9ae7-6f2abd4edc7d"/>
    <ds:schemaRef ds:uri="http://schemas.microsoft.com/sharepoint/v3"/>
    <ds:schemaRef ds:uri="df08177a-3491-450b-aa7d-767385bce24f"/>
    <ds:schemaRef ds:uri="http://schemas.microsoft.com/office/2006/metadata/properties"/>
    <ds:schemaRef ds:uri="http://purl.org/dc/terms/"/>
    <ds:schemaRef ds:uri="f5a96a75-28d2-4ce2-9575-3891bbb94bd1"/>
  </ds:schemaRefs>
</ds:datastoreItem>
</file>

<file path=docProps/app.xml><?xml version="1.0" encoding="utf-8"?>
<Properties xmlns="http://schemas.openxmlformats.org/officeDocument/2006/extended-properties" xmlns:vt="http://schemas.openxmlformats.org/officeDocument/2006/docPropsVTypes">
  <Template>PID_CaseStudyOneSlider</Template>
  <TotalTime>162</TotalTime>
  <Words>273</Words>
  <Application>Microsoft Office PowerPoint</Application>
  <PresentationFormat>Widescreen</PresentationFormat>
  <Paragraphs>37</Paragraphs>
  <Slides>7</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7</vt:i4>
      </vt:variant>
    </vt:vector>
  </HeadingPairs>
  <TitlesOfParts>
    <vt:vector size="16" baseType="lpstr">
      <vt:lpstr>Arial</vt:lpstr>
      <vt:lpstr>Arial</vt:lpstr>
      <vt:lpstr>Calibri</vt:lpstr>
      <vt:lpstr>Calibri Bold</vt:lpstr>
      <vt:lpstr>Calibri Light</vt:lpstr>
      <vt:lpstr>Söhne</vt:lpstr>
      <vt:lpstr>Times New Roman</vt:lpstr>
      <vt:lpstr>Wingdings</vt:lpstr>
      <vt:lpstr>1_EPAM Master 2021.3</vt:lpstr>
      <vt:lpstr>INHERITANCE</vt:lpstr>
      <vt:lpstr>Contents</vt:lpstr>
      <vt:lpstr>Multiple Inheritance</vt:lpstr>
      <vt:lpstr>Multiple Inheritance Possible in Csharp ?</vt:lpstr>
      <vt:lpstr>Reason behind not supporting of Multiple Inheritance in classes </vt:lpstr>
      <vt:lpstr>Why Multiple Inheritance supports in Interfaces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INHERITANCE</dc:title>
  <dc:subject>Template</dc:subject>
  <dc:creator>Saikiran Bekkanti</dc:creator>
  <cp:lastModifiedBy>Saikiran Bekkanti</cp:lastModifiedBy>
  <cp:revision>4</cp:revision>
  <dcterms:created xsi:type="dcterms:W3CDTF">2023-02-13T09:54:29Z</dcterms:created>
  <dcterms:modified xsi:type="dcterms:W3CDTF">2023-02-14T05:39:54Z</dcterms:modified>
  <cp:category>Quality Management System</cp:category>
  <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0x0101006F5799D5350E4747858630C5700DFDF000B6D9D939ED572D4DA68DFFE5FEB3FF9A</vt:lpwstr>
  </property>
  <property fmtid="{D5CDD505-2E9C-101B-9397-08002B2CF9AE}" pid="3" name="EPAM Document ID">
    <vt:lpwstr>EPAM_Template-114</vt:lpwstr>
  </property>
  <property fmtid="{D5CDD505-2E9C-101B-9397-08002B2CF9AE}" pid="4" name="Status">
    <vt:lpwstr>Draft</vt:lpwstr>
  </property>
  <property fmtid="{D5CDD505-2E9C-101B-9397-08002B2CF9AE}" pid="5" name="Company">
    <vt:lpwstr>EPAM</vt:lpwstr>
  </property>
  <property fmtid="{D5CDD505-2E9C-101B-9397-08002B2CF9AE}" pid="6" name="Document Reviewer">
    <vt:lpwstr>Oleg Golenko</vt:lpwstr>
  </property>
  <property fmtid="{D5CDD505-2E9C-101B-9397-08002B2CF9AE}" pid="7" name="AuthorIds_UIVersion_13824">
    <vt:lpwstr>16</vt:lpwstr>
  </property>
  <property fmtid="{D5CDD505-2E9C-101B-9397-08002B2CF9AE}" pid="8" name="_dlc_DocIdItemGuid">
    <vt:lpwstr>2b028b39-86fd-4f96-a00f-01e90ca180c0</vt:lpwstr>
  </property>
  <property fmtid="{D5CDD505-2E9C-101B-9397-08002B2CF9AE}" pid="9" name="Organizational Unit">
    <vt:lpwstr/>
  </property>
  <property fmtid="{D5CDD505-2E9C-101B-9397-08002B2CF9AE}" pid="10" name="Work storage">
    <vt:lpwstr>, </vt:lpwstr>
  </property>
  <property fmtid="{D5CDD505-2E9C-101B-9397-08002B2CF9AE}" pid="11" name="publishedVersion">
    <vt:lpwstr>10.10</vt:lpwstr>
  </property>
  <property fmtid="{D5CDD505-2E9C-101B-9397-08002B2CF9AE}" pid="12" name="MSIP_Label_2a535040-0af2-483f-adc3-a132c21e3e2b_Enabled">
    <vt:lpwstr>true</vt:lpwstr>
  </property>
  <property fmtid="{D5CDD505-2E9C-101B-9397-08002B2CF9AE}" pid="13" name="MSIP_Label_2a535040-0af2-483f-adc3-a132c21e3e2b_SetDate">
    <vt:lpwstr>2022-12-15T13:31:03Z</vt:lpwstr>
  </property>
  <property fmtid="{D5CDD505-2E9C-101B-9397-08002B2CF9AE}" pid="14" name="MSIP_Label_2a535040-0af2-483f-adc3-a132c21e3e2b_Method">
    <vt:lpwstr>Standard</vt:lpwstr>
  </property>
  <property fmtid="{D5CDD505-2E9C-101B-9397-08002B2CF9AE}" pid="15" name="MSIP_Label_2a535040-0af2-483f-adc3-a132c21e3e2b_Name">
    <vt:lpwstr>EPAM_Confidential</vt:lpwstr>
  </property>
  <property fmtid="{D5CDD505-2E9C-101B-9397-08002B2CF9AE}" pid="16" name="MSIP_Label_2a535040-0af2-483f-adc3-a132c21e3e2b_SiteId">
    <vt:lpwstr>b41b72d0-4e9f-4c26-8a69-f949f367c91d</vt:lpwstr>
  </property>
  <property fmtid="{D5CDD505-2E9C-101B-9397-08002B2CF9AE}" pid="17" name="MSIP_Label_2a535040-0af2-483f-adc3-a132c21e3e2b_ActionId">
    <vt:lpwstr>889fee14-83c5-47e3-b418-f83a1d6910fb</vt:lpwstr>
  </property>
  <property fmtid="{D5CDD505-2E9C-101B-9397-08002B2CF9AE}" pid="18" name="MSIP_Label_2a535040-0af2-483f-adc3-a132c21e3e2b_ContentBits">
    <vt:lpwstr>0</vt:lpwstr>
  </property>
  <property fmtid="{D5CDD505-2E9C-101B-9397-08002B2CF9AE}" pid="19" name="EPAMRegulationsTitle">
    <vt:lpwstr>Case Study Template One Slider</vt:lpwstr>
  </property>
  <property fmtid="{D5CDD505-2E9C-101B-9397-08002B2CF9AE}" pid="20" name="Review Period">
    <vt:r8>5</vt:r8>
  </property>
  <property fmtid="{D5CDD505-2E9C-101B-9397-08002B2CF9AE}" pid="21" name="RequiredReviewDate">
    <vt:filetime>2027-11-29T21:00:00Z</vt:filetime>
  </property>
  <property fmtid="{D5CDD505-2E9C-101B-9397-08002B2CF9AE}" pid="22" name="ProcessArea">
    <vt:lpwstr>Project Management</vt:lpwstr>
  </property>
  <property fmtid="{D5CDD505-2E9C-101B-9397-08002B2CF9AE}" pid="23" name="Tags">
    <vt:lpwstr>;####;#</vt:lpwstr>
  </property>
  <property fmtid="{D5CDD505-2E9C-101B-9397-08002B2CF9AE}" pid="24" name="EPAMDocumentID">
    <vt:lpwstr>EPAM_Template-114</vt:lpwstr>
  </property>
</Properties>
</file>